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Default Extension="wav" ContentType="audio/wav"/>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Lst>
  <p:notesMasterIdLst>
    <p:notesMasterId r:id="rId36"/>
  </p:notesMasterIdLst>
  <p:sldIdLst>
    <p:sldId id="330" r:id="rId3"/>
    <p:sldId id="290" r:id="rId4"/>
    <p:sldId id="258" r:id="rId5"/>
    <p:sldId id="259" r:id="rId6"/>
    <p:sldId id="332" r:id="rId7"/>
    <p:sldId id="333" r:id="rId8"/>
    <p:sldId id="334" r:id="rId9"/>
    <p:sldId id="335" r:id="rId10"/>
    <p:sldId id="336" r:id="rId11"/>
    <p:sldId id="337" r:id="rId12"/>
    <p:sldId id="338" r:id="rId13"/>
    <p:sldId id="339" r:id="rId14"/>
    <p:sldId id="340" r:id="rId15"/>
    <p:sldId id="356" r:id="rId16"/>
    <p:sldId id="341" r:id="rId17"/>
    <p:sldId id="342" r:id="rId18"/>
    <p:sldId id="343" r:id="rId19"/>
    <p:sldId id="344" r:id="rId20"/>
    <p:sldId id="357" r:id="rId21"/>
    <p:sldId id="345" r:id="rId22"/>
    <p:sldId id="358" r:id="rId23"/>
    <p:sldId id="348" r:id="rId24"/>
    <p:sldId id="349" r:id="rId25"/>
    <p:sldId id="350" r:id="rId26"/>
    <p:sldId id="347" r:id="rId27"/>
    <p:sldId id="346" r:id="rId28"/>
    <p:sldId id="359" r:id="rId29"/>
    <p:sldId id="351" r:id="rId30"/>
    <p:sldId id="352" r:id="rId31"/>
    <p:sldId id="353" r:id="rId32"/>
    <p:sldId id="354" r:id="rId33"/>
    <p:sldId id="355" r:id="rId34"/>
    <p:sldId id="289" r:id="rId35"/>
  </p:sldIdLst>
  <p:sldSz cx="9144000" cy="6858000" type="screen4x3"/>
  <p:notesSz cx="6858000" cy="9144000"/>
  <p:defaultTextStyle>
    <a:defPPr>
      <a:defRPr lang="ko-KR"/>
    </a:defPPr>
    <a:lvl1pPr algn="ctr" rtl="0" fontAlgn="base" latinLnBrk="1">
      <a:spcBef>
        <a:spcPct val="0"/>
      </a:spcBef>
      <a:spcAft>
        <a:spcPct val="0"/>
      </a:spcAft>
      <a:defRPr kumimoji="1" sz="1600" kern="1200">
        <a:solidFill>
          <a:srgbClr val="000000"/>
        </a:solidFill>
        <a:latin typeface="Arial Black" pitchFamily="34" charset="0"/>
        <a:ea typeface="Gulim" pitchFamily="34" charset="-127"/>
        <a:cs typeface="+mn-cs"/>
      </a:defRPr>
    </a:lvl1pPr>
    <a:lvl2pPr marL="457200" algn="ctr" rtl="0" fontAlgn="base" latinLnBrk="1">
      <a:spcBef>
        <a:spcPct val="0"/>
      </a:spcBef>
      <a:spcAft>
        <a:spcPct val="0"/>
      </a:spcAft>
      <a:defRPr kumimoji="1" sz="1600" kern="1200">
        <a:solidFill>
          <a:srgbClr val="000000"/>
        </a:solidFill>
        <a:latin typeface="Arial Black" pitchFamily="34" charset="0"/>
        <a:ea typeface="Gulim" pitchFamily="34" charset="-127"/>
        <a:cs typeface="+mn-cs"/>
      </a:defRPr>
    </a:lvl2pPr>
    <a:lvl3pPr marL="914400" algn="ctr" rtl="0" fontAlgn="base" latinLnBrk="1">
      <a:spcBef>
        <a:spcPct val="0"/>
      </a:spcBef>
      <a:spcAft>
        <a:spcPct val="0"/>
      </a:spcAft>
      <a:defRPr kumimoji="1" sz="1600" kern="1200">
        <a:solidFill>
          <a:srgbClr val="000000"/>
        </a:solidFill>
        <a:latin typeface="Arial Black" pitchFamily="34" charset="0"/>
        <a:ea typeface="Gulim" pitchFamily="34" charset="-127"/>
        <a:cs typeface="+mn-cs"/>
      </a:defRPr>
    </a:lvl3pPr>
    <a:lvl4pPr marL="1371600" algn="ctr" rtl="0" fontAlgn="base" latinLnBrk="1">
      <a:spcBef>
        <a:spcPct val="0"/>
      </a:spcBef>
      <a:spcAft>
        <a:spcPct val="0"/>
      </a:spcAft>
      <a:defRPr kumimoji="1" sz="1600" kern="1200">
        <a:solidFill>
          <a:srgbClr val="000000"/>
        </a:solidFill>
        <a:latin typeface="Arial Black" pitchFamily="34" charset="0"/>
        <a:ea typeface="Gulim" pitchFamily="34" charset="-127"/>
        <a:cs typeface="+mn-cs"/>
      </a:defRPr>
    </a:lvl4pPr>
    <a:lvl5pPr marL="1828800" algn="ctr" rtl="0" fontAlgn="base" latinLnBrk="1">
      <a:spcBef>
        <a:spcPct val="0"/>
      </a:spcBef>
      <a:spcAft>
        <a:spcPct val="0"/>
      </a:spcAft>
      <a:defRPr kumimoji="1" sz="1600" kern="1200">
        <a:solidFill>
          <a:srgbClr val="000000"/>
        </a:solidFill>
        <a:latin typeface="Arial Black" pitchFamily="34" charset="0"/>
        <a:ea typeface="Gulim" pitchFamily="34" charset="-127"/>
        <a:cs typeface="+mn-cs"/>
      </a:defRPr>
    </a:lvl5pPr>
    <a:lvl6pPr marL="2286000" algn="l" defTabSz="914400" rtl="0" eaLnBrk="1" latinLnBrk="0" hangingPunct="1">
      <a:defRPr kumimoji="1" sz="1600" kern="1200">
        <a:solidFill>
          <a:srgbClr val="000000"/>
        </a:solidFill>
        <a:latin typeface="Arial Black" pitchFamily="34" charset="0"/>
        <a:ea typeface="Gulim" pitchFamily="34" charset="-127"/>
        <a:cs typeface="+mn-cs"/>
      </a:defRPr>
    </a:lvl6pPr>
    <a:lvl7pPr marL="2743200" algn="l" defTabSz="914400" rtl="0" eaLnBrk="1" latinLnBrk="0" hangingPunct="1">
      <a:defRPr kumimoji="1" sz="1600" kern="1200">
        <a:solidFill>
          <a:srgbClr val="000000"/>
        </a:solidFill>
        <a:latin typeface="Arial Black" pitchFamily="34" charset="0"/>
        <a:ea typeface="Gulim" pitchFamily="34" charset="-127"/>
        <a:cs typeface="+mn-cs"/>
      </a:defRPr>
    </a:lvl7pPr>
    <a:lvl8pPr marL="3200400" algn="l" defTabSz="914400" rtl="0" eaLnBrk="1" latinLnBrk="0" hangingPunct="1">
      <a:defRPr kumimoji="1" sz="1600" kern="1200">
        <a:solidFill>
          <a:srgbClr val="000000"/>
        </a:solidFill>
        <a:latin typeface="Arial Black" pitchFamily="34" charset="0"/>
        <a:ea typeface="Gulim" pitchFamily="34" charset="-127"/>
        <a:cs typeface="+mn-cs"/>
      </a:defRPr>
    </a:lvl8pPr>
    <a:lvl9pPr marL="3657600" algn="l" defTabSz="914400" rtl="0" eaLnBrk="1" latinLnBrk="0" hangingPunct="1">
      <a:defRPr kumimoji="1" sz="1600" kern="1200">
        <a:solidFill>
          <a:srgbClr val="000000"/>
        </a:solidFill>
        <a:latin typeface="Arial Black" pitchFamily="34" charset="0"/>
        <a:ea typeface="Gulim" pitchFamily="34" charset="-127"/>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0000"/>
    <a:srgbClr val="009900"/>
    <a:srgbClr val="FFFF00"/>
    <a:srgbClr val="CC0099"/>
    <a:srgbClr val="FF505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581" autoAdjust="0"/>
  </p:normalViewPr>
  <p:slideViewPr>
    <p:cSldViewPr>
      <p:cViewPr varScale="1">
        <p:scale>
          <a:sx n="70" d="100"/>
          <a:sy n="70" d="100"/>
        </p:scale>
        <p:origin x="-10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solidFill>
                  <a:schemeClr val="tx1"/>
                </a:solidFill>
                <a:latin typeface="Gulim" pitchFamily="34" charset="-127"/>
              </a:defRPr>
            </a:lvl1pPr>
          </a:lstStyle>
          <a:p>
            <a:endParaRPr lang="en-US"/>
          </a:p>
        </p:txBody>
      </p:sp>
      <p:sp>
        <p:nvSpPr>
          <p:cNvPr id="162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latin typeface="Gulim" pitchFamily="34" charset="-127"/>
              </a:defRPr>
            </a:lvl1pPr>
          </a:lstStyle>
          <a:p>
            <a:endParaRPr lang="en-US"/>
          </a:p>
        </p:txBody>
      </p:sp>
      <p:sp>
        <p:nvSpPr>
          <p:cNvPr id="162820"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62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2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solidFill>
                  <a:schemeClr val="tx1"/>
                </a:solidFill>
                <a:latin typeface="Gulim" pitchFamily="34" charset="-127"/>
              </a:defRPr>
            </a:lvl1pPr>
          </a:lstStyle>
          <a:p>
            <a:endParaRPr lang="en-US"/>
          </a:p>
        </p:txBody>
      </p:sp>
      <p:sp>
        <p:nvSpPr>
          <p:cNvPr id="162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latin typeface="Gulim" pitchFamily="34" charset="-127"/>
              </a:defRPr>
            </a:lvl1pPr>
          </a:lstStyle>
          <a:p>
            <a:fld id="{8479F33F-C6BA-46C9-8039-9894520713CF}"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latinLnBrk="1">
      <a:spcBef>
        <a:spcPct val="30000"/>
      </a:spcBef>
      <a:spcAft>
        <a:spcPct val="0"/>
      </a:spcAft>
      <a:defRPr kumimoji="1" sz="1200" kern="1200">
        <a:solidFill>
          <a:schemeClr val="tx1"/>
        </a:solidFill>
        <a:latin typeface="Gulim" pitchFamily="34" charset="-127"/>
        <a:ea typeface="Gulim" pitchFamily="34" charset="-127"/>
        <a:cs typeface="+mn-cs"/>
      </a:defRPr>
    </a:lvl1pPr>
    <a:lvl2pPr marL="457200" algn="l" rtl="0" fontAlgn="base" latinLnBrk="1">
      <a:spcBef>
        <a:spcPct val="30000"/>
      </a:spcBef>
      <a:spcAft>
        <a:spcPct val="0"/>
      </a:spcAft>
      <a:defRPr kumimoji="1" sz="1200" kern="1200">
        <a:solidFill>
          <a:schemeClr val="tx1"/>
        </a:solidFill>
        <a:latin typeface="Gulim" pitchFamily="34" charset="-127"/>
        <a:ea typeface="Gulim" pitchFamily="34" charset="-127"/>
        <a:cs typeface="+mn-cs"/>
      </a:defRPr>
    </a:lvl2pPr>
    <a:lvl3pPr marL="914400" algn="l" rtl="0" fontAlgn="base" latinLnBrk="1">
      <a:spcBef>
        <a:spcPct val="30000"/>
      </a:spcBef>
      <a:spcAft>
        <a:spcPct val="0"/>
      </a:spcAft>
      <a:defRPr kumimoji="1" sz="1200" kern="1200">
        <a:solidFill>
          <a:schemeClr val="tx1"/>
        </a:solidFill>
        <a:latin typeface="Gulim" pitchFamily="34" charset="-127"/>
        <a:ea typeface="Gulim" pitchFamily="34" charset="-127"/>
        <a:cs typeface="+mn-cs"/>
      </a:defRPr>
    </a:lvl3pPr>
    <a:lvl4pPr marL="1371600" algn="l" rtl="0" fontAlgn="base" latinLnBrk="1">
      <a:spcBef>
        <a:spcPct val="30000"/>
      </a:spcBef>
      <a:spcAft>
        <a:spcPct val="0"/>
      </a:spcAft>
      <a:defRPr kumimoji="1" sz="1200" kern="1200">
        <a:solidFill>
          <a:schemeClr val="tx1"/>
        </a:solidFill>
        <a:latin typeface="Gulim" pitchFamily="34" charset="-127"/>
        <a:ea typeface="Gulim" pitchFamily="34" charset="-127"/>
        <a:cs typeface="+mn-cs"/>
      </a:defRPr>
    </a:lvl4pPr>
    <a:lvl5pPr marL="1828800" algn="l" rtl="0" fontAlgn="base" latinLnBrk="1">
      <a:spcBef>
        <a:spcPct val="30000"/>
      </a:spcBef>
      <a:spcAft>
        <a:spcPct val="0"/>
      </a:spcAft>
      <a:defRPr kumimoji="1" sz="1200" kern="1200">
        <a:solidFill>
          <a:schemeClr val="tx1"/>
        </a:solidFill>
        <a:latin typeface="Gulim" pitchFamily="34" charset="-127"/>
        <a:ea typeface="Gulim" pitchFamily="34" charset="-127"/>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spd="slow">
    <p:random/>
    <p:sndAc>
      <p:stSnd>
        <p:snd r:embed="rId1" name="breeze.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sndAc>
      <p:stSnd>
        <p:snd r:embed="rId1" name="breeze.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sndAc>
      <p:stSnd>
        <p:snd r:embed="rId1" name="breeze.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0770" name="Group 2"/>
          <p:cNvGrpSpPr>
            <a:grpSpLocks/>
          </p:cNvGrpSpPr>
          <p:nvPr/>
        </p:nvGrpSpPr>
        <p:grpSpPr bwMode="auto">
          <a:xfrm>
            <a:off x="0" y="0"/>
            <a:ext cx="9140825" cy="6851650"/>
            <a:chOff x="0" y="0"/>
            <a:chExt cx="5758" cy="4316"/>
          </a:xfrm>
        </p:grpSpPr>
        <p:sp>
          <p:nvSpPr>
            <p:cNvPr id="160771"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2"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3"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4"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en-US"/>
            </a:p>
          </p:txBody>
        </p:sp>
        <p:sp>
          <p:nvSpPr>
            <p:cNvPr id="160775"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6"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7"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8"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79"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80"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en-US"/>
            </a:p>
          </p:txBody>
        </p:sp>
        <p:sp>
          <p:nvSpPr>
            <p:cNvPr id="160781"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n-US"/>
            </a:p>
          </p:txBody>
        </p:sp>
        <p:sp>
          <p:nvSpPr>
            <p:cNvPr id="160782"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n-US"/>
            </a:p>
          </p:txBody>
        </p:sp>
        <p:grpSp>
          <p:nvGrpSpPr>
            <p:cNvPr id="160783" name="Group 15"/>
            <p:cNvGrpSpPr>
              <a:grpSpLocks/>
            </p:cNvGrpSpPr>
            <p:nvPr/>
          </p:nvGrpSpPr>
          <p:grpSpPr bwMode="auto">
            <a:xfrm>
              <a:off x="192" y="2284"/>
              <a:ext cx="1254" cy="923"/>
              <a:chOff x="192" y="2284"/>
              <a:chExt cx="1254" cy="923"/>
            </a:xfrm>
          </p:grpSpPr>
          <p:sp>
            <p:nvSpPr>
              <p:cNvPr id="160784"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en-US"/>
              </a:p>
            </p:txBody>
          </p:sp>
          <p:sp>
            <p:nvSpPr>
              <p:cNvPr id="160785"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86"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en-US"/>
              </a:p>
            </p:txBody>
          </p:sp>
          <p:sp>
            <p:nvSpPr>
              <p:cNvPr id="160787"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88"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89"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0"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1"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2"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3"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4"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5"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6"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7"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8"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799"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800"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801"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802"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803"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60804"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en-US"/>
              </a:p>
            </p:txBody>
          </p:sp>
          <p:sp>
            <p:nvSpPr>
              <p:cNvPr id="160805"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en-US"/>
              </a:p>
            </p:txBody>
          </p:sp>
          <p:sp>
            <p:nvSpPr>
              <p:cNvPr id="160806"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en-US"/>
              </a:p>
            </p:txBody>
          </p:sp>
          <p:sp>
            <p:nvSpPr>
              <p:cNvPr id="160807"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en-US"/>
              </a:p>
            </p:txBody>
          </p:sp>
          <p:sp>
            <p:nvSpPr>
              <p:cNvPr id="160808"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en-US"/>
              </a:p>
            </p:txBody>
          </p:sp>
        </p:grpSp>
      </p:grpSp>
      <p:sp>
        <p:nvSpPr>
          <p:cNvPr id="160809" name="Rectangle 41"/>
          <p:cNvSpPr>
            <a:spLocks noGrp="1" noChangeArrowheads="1"/>
          </p:cNvSpPr>
          <p:nvPr>
            <p:ph type="ctrTitle"/>
          </p:nvPr>
        </p:nvSpPr>
        <p:spPr>
          <a:xfrm>
            <a:off x="685800" y="1447800"/>
            <a:ext cx="7772400" cy="1470025"/>
          </a:xfrm>
        </p:spPr>
        <p:txBody>
          <a:bodyPr/>
          <a:lstStyle>
            <a:lvl1pPr>
              <a:defRPr/>
            </a:lvl1pPr>
          </a:lstStyle>
          <a:p>
            <a:r>
              <a:rPr lang="en-US"/>
              <a:t>Click to edit Master title style</a:t>
            </a:r>
          </a:p>
        </p:txBody>
      </p:sp>
      <p:sp>
        <p:nvSpPr>
          <p:cNvPr id="160810" name="Rectangle 42"/>
          <p:cNvSpPr>
            <a:spLocks noGrp="1" noChangeArrowheads="1"/>
          </p:cNvSpPr>
          <p:nvPr>
            <p:ph type="subTitle" idx="1"/>
          </p:nvPr>
        </p:nvSpPr>
        <p:spPr>
          <a:xfrm>
            <a:off x="1371600" y="3203575"/>
            <a:ext cx="6400800" cy="1752600"/>
          </a:xfrm>
        </p:spPr>
        <p:txBody>
          <a:bodyPr/>
          <a:lstStyle>
            <a:lvl1pPr marL="0" indent="0" algn="ctr">
              <a:buFont typeface="Wingdings" pitchFamily="2" charset="2"/>
              <a:buNone/>
              <a:defRPr/>
            </a:lvl1pPr>
          </a:lstStyle>
          <a:p>
            <a:r>
              <a:rPr lang="en-US"/>
              <a:t>Click to edit Master subtitle style</a:t>
            </a:r>
          </a:p>
        </p:txBody>
      </p:sp>
      <p:sp>
        <p:nvSpPr>
          <p:cNvPr id="160811" name="Rectangle 43"/>
          <p:cNvSpPr>
            <a:spLocks noGrp="1" noChangeArrowheads="1"/>
          </p:cNvSpPr>
          <p:nvPr>
            <p:ph type="dt" sz="half" idx="2"/>
          </p:nvPr>
        </p:nvSpPr>
        <p:spPr>
          <a:xfrm>
            <a:off x="457200" y="6245225"/>
            <a:ext cx="2133600" cy="476250"/>
          </a:xfrm>
        </p:spPr>
        <p:txBody>
          <a:bodyPr/>
          <a:lstStyle>
            <a:lvl1pPr>
              <a:defRPr/>
            </a:lvl1pPr>
          </a:lstStyle>
          <a:p>
            <a:endParaRPr lang="en-US"/>
          </a:p>
        </p:txBody>
      </p:sp>
      <p:sp>
        <p:nvSpPr>
          <p:cNvPr id="160812" name="Rectangle 44"/>
          <p:cNvSpPr>
            <a:spLocks noGrp="1" noChangeArrowheads="1"/>
          </p:cNvSpPr>
          <p:nvPr>
            <p:ph type="ftr" sz="quarter" idx="3"/>
          </p:nvPr>
        </p:nvSpPr>
        <p:spPr>
          <a:xfrm>
            <a:off x="3124200" y="6245225"/>
            <a:ext cx="2895600" cy="476250"/>
          </a:xfrm>
        </p:spPr>
        <p:txBody>
          <a:bodyPr/>
          <a:lstStyle>
            <a:lvl1pPr>
              <a:defRPr/>
            </a:lvl1pPr>
          </a:lstStyle>
          <a:p>
            <a:endParaRPr lang="en-US"/>
          </a:p>
        </p:txBody>
      </p:sp>
      <p:sp>
        <p:nvSpPr>
          <p:cNvPr id="160813" name="Rectangle 45"/>
          <p:cNvSpPr>
            <a:spLocks noGrp="1" noChangeArrowheads="1"/>
          </p:cNvSpPr>
          <p:nvPr>
            <p:ph type="sldNum" sz="quarter" idx="4"/>
          </p:nvPr>
        </p:nvSpPr>
        <p:spPr>
          <a:xfrm>
            <a:off x="6553200" y="6245225"/>
            <a:ext cx="2133600" cy="476250"/>
          </a:xfrm>
        </p:spPr>
        <p:txBody>
          <a:bodyPr/>
          <a:lstStyle>
            <a:lvl1pPr>
              <a:defRPr/>
            </a:lvl1pPr>
          </a:lstStyle>
          <a:p>
            <a:fld id="{AC97B16C-8289-4BE2-9D18-B32EF9E99E49}" type="slidenum">
              <a:rPr lang="en-US"/>
              <a:pPr/>
              <a:t>‹#›</a:t>
            </a:fld>
            <a:endParaRPr lang="en-US"/>
          </a:p>
        </p:txBody>
      </p:sp>
    </p:spTree>
  </p:cSld>
  <p:clrMapOvr>
    <a:masterClrMapping/>
  </p:clrMapOvr>
  <p:transition spd="slow">
    <p:random/>
    <p:sndAc>
      <p:stSnd>
        <p:snd r:embed="rId1" name="breeze.wav"/>
      </p:stSnd>
    </p:sndAc>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1F4B6E2-4D4A-4F4B-AC06-FFB233E5741A}"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E26E6A7-6FCB-480D-B34B-116FE90EA9CB}"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F8BCD3C-86FF-4D7E-8300-6540A873A6A2}"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3CBD67F-103B-4095-895C-683339E1AF60}"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4918BFE-D082-49D9-99FA-2C2700922473}"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3762C93-49B7-4289-82AD-32188E379161}"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A0CA153-00C5-495F-8D3C-574556E6DB49}"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sndAc>
      <p:stSnd>
        <p:snd r:embed="rId1" name="breeze.wav"/>
      </p:stSnd>
    </p:sndAc>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7A6F16-26E8-499D-9395-D3AD9D0F84DE}"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F065AE-273F-4A7E-A9E3-6E61B3EA7DBE}"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8750"/>
            <a:ext cx="2057400" cy="59721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8750"/>
            <a:ext cx="6019800" cy="5972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65EBB33-FE41-4DC8-9F8F-3BF69E1220A0}" type="slidenum">
              <a:rPr lang="en-US"/>
              <a:pPr/>
              <a:t>‹#›</a:t>
            </a:fld>
            <a:endParaRPr lang="en-US"/>
          </a:p>
        </p:txBody>
      </p:sp>
    </p:spTree>
  </p:cSld>
  <p:clrMapOvr>
    <a:masterClrMapping/>
  </p:clrMapOvr>
  <p:transition spd="slow">
    <p:random/>
    <p:sndAc>
      <p:stSnd>
        <p:snd r:embed="rId1" name="breeze.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spd="slow">
    <p:random/>
    <p:sndAc>
      <p:stSnd>
        <p:snd r:embed="rId1" name="breeze.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sndAc>
      <p:stSnd>
        <p:snd r:embed="rId1" name="breeze.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spd="slow">
    <p:random/>
    <p:sndAc>
      <p:stSnd>
        <p:snd r:embed="rId1" name="breeze.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cSld>
  <p:clrMapOvr>
    <a:masterClrMapping/>
  </p:clrMapOvr>
  <p:transition spd="slow">
    <p:random/>
    <p:sndAc>
      <p:stSnd>
        <p:snd r:embed="rId1" name="breeze.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random/>
    <p:sndAc>
      <p:stSnd>
        <p:snd r:embed="rId1" name="breeze.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random/>
    <p:sndAc>
      <p:stSnd>
        <p:snd r:embed="rId1" name="breeze.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spd="slow">
    <p:random/>
    <p:sndAc>
      <p:stSnd>
        <p:snd r:embed="rId1" name="breeze.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audio" Target="../media/audio1.wav"/><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accent1"/>
            </a:gs>
            <a:gs pos="100000">
              <a:schemeClr val="accent2"/>
            </a:gs>
          </a:gsLst>
          <a:path path="rect">
            <a:fillToRect r="100000" b="100000"/>
          </a:path>
        </a:gra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slow">
    <p:random/>
    <p:sndAc>
      <p:stSnd>
        <p:snd r:embed="rId13" name="breeze.wav"/>
      </p:stSnd>
    </p:sndAc>
  </p:transition>
  <p:txStyles>
    <p:titleStyle>
      <a:lvl1pPr algn="ctr" rtl="0" fontAlgn="base" latinLnBrk="1">
        <a:spcBef>
          <a:spcPct val="0"/>
        </a:spcBef>
        <a:spcAft>
          <a:spcPct val="0"/>
        </a:spcAft>
        <a:defRPr kumimoji="1" sz="4400">
          <a:solidFill>
            <a:schemeClr val="tx2"/>
          </a:solidFill>
          <a:latin typeface="+mj-lt"/>
          <a:ea typeface="+mj-ea"/>
          <a:cs typeface="+mj-cs"/>
        </a:defRPr>
      </a:lvl1pPr>
      <a:lvl2pPr algn="ctr" rtl="0" fontAlgn="base" latinLnBrk="1">
        <a:spcBef>
          <a:spcPct val="0"/>
        </a:spcBef>
        <a:spcAft>
          <a:spcPct val="0"/>
        </a:spcAft>
        <a:defRPr kumimoji="1" sz="4400">
          <a:solidFill>
            <a:schemeClr val="tx2"/>
          </a:solidFill>
          <a:latin typeface="Gulim" pitchFamily="34" charset="-127"/>
          <a:ea typeface="Gulim" pitchFamily="34" charset="-127"/>
        </a:defRPr>
      </a:lvl2pPr>
      <a:lvl3pPr algn="ctr" rtl="0" fontAlgn="base" latinLnBrk="1">
        <a:spcBef>
          <a:spcPct val="0"/>
        </a:spcBef>
        <a:spcAft>
          <a:spcPct val="0"/>
        </a:spcAft>
        <a:defRPr kumimoji="1" sz="4400">
          <a:solidFill>
            <a:schemeClr val="tx2"/>
          </a:solidFill>
          <a:latin typeface="Gulim" pitchFamily="34" charset="-127"/>
          <a:ea typeface="Gulim" pitchFamily="34" charset="-127"/>
        </a:defRPr>
      </a:lvl3pPr>
      <a:lvl4pPr algn="ctr" rtl="0" fontAlgn="base" latinLnBrk="1">
        <a:spcBef>
          <a:spcPct val="0"/>
        </a:spcBef>
        <a:spcAft>
          <a:spcPct val="0"/>
        </a:spcAft>
        <a:defRPr kumimoji="1" sz="4400">
          <a:solidFill>
            <a:schemeClr val="tx2"/>
          </a:solidFill>
          <a:latin typeface="Gulim" pitchFamily="34" charset="-127"/>
          <a:ea typeface="Gulim" pitchFamily="34" charset="-127"/>
        </a:defRPr>
      </a:lvl4pPr>
      <a:lvl5pPr algn="ctr" rtl="0" fontAlgn="base" latinLnBrk="1">
        <a:spcBef>
          <a:spcPct val="0"/>
        </a:spcBef>
        <a:spcAft>
          <a:spcPct val="0"/>
        </a:spcAft>
        <a:defRPr kumimoji="1" sz="4400">
          <a:solidFill>
            <a:schemeClr val="tx2"/>
          </a:solidFill>
          <a:latin typeface="Gulim" pitchFamily="34" charset="-127"/>
          <a:ea typeface="Gulim" pitchFamily="34" charset="-127"/>
        </a:defRPr>
      </a:lvl5pPr>
      <a:lvl6pPr marL="457200" algn="ctr" rtl="0" fontAlgn="base" latinLnBrk="1">
        <a:spcBef>
          <a:spcPct val="0"/>
        </a:spcBef>
        <a:spcAft>
          <a:spcPct val="0"/>
        </a:spcAft>
        <a:defRPr kumimoji="1" sz="4400">
          <a:solidFill>
            <a:schemeClr val="tx2"/>
          </a:solidFill>
          <a:latin typeface="Gulim" pitchFamily="34" charset="-127"/>
          <a:ea typeface="Gulim" pitchFamily="34" charset="-127"/>
        </a:defRPr>
      </a:lvl6pPr>
      <a:lvl7pPr marL="914400" algn="ctr" rtl="0" fontAlgn="base" latinLnBrk="1">
        <a:spcBef>
          <a:spcPct val="0"/>
        </a:spcBef>
        <a:spcAft>
          <a:spcPct val="0"/>
        </a:spcAft>
        <a:defRPr kumimoji="1" sz="4400">
          <a:solidFill>
            <a:schemeClr val="tx2"/>
          </a:solidFill>
          <a:latin typeface="Gulim" pitchFamily="34" charset="-127"/>
          <a:ea typeface="Gulim" pitchFamily="34" charset="-127"/>
        </a:defRPr>
      </a:lvl7pPr>
      <a:lvl8pPr marL="1371600" algn="ctr" rtl="0" fontAlgn="base" latinLnBrk="1">
        <a:spcBef>
          <a:spcPct val="0"/>
        </a:spcBef>
        <a:spcAft>
          <a:spcPct val="0"/>
        </a:spcAft>
        <a:defRPr kumimoji="1" sz="4400">
          <a:solidFill>
            <a:schemeClr val="tx2"/>
          </a:solidFill>
          <a:latin typeface="Gulim" pitchFamily="34" charset="-127"/>
          <a:ea typeface="Gulim" pitchFamily="34" charset="-127"/>
        </a:defRPr>
      </a:lvl8pPr>
      <a:lvl9pPr marL="1828800" algn="ctr" rtl="0" fontAlgn="base" latinLnBrk="1">
        <a:spcBef>
          <a:spcPct val="0"/>
        </a:spcBef>
        <a:spcAft>
          <a:spcPct val="0"/>
        </a:spcAft>
        <a:defRPr kumimoji="1" sz="4400">
          <a:solidFill>
            <a:schemeClr val="tx2"/>
          </a:solidFill>
          <a:latin typeface="Gulim" pitchFamily="34" charset="-127"/>
          <a:ea typeface="Gulim" pitchFamily="34" charset="-127"/>
        </a:defRPr>
      </a:lvl9pPr>
    </p:titleStyle>
    <p:bodyStyle>
      <a:lvl1pPr marL="342900" indent="-342900" algn="l" rtl="0" fontAlgn="base" latinLnBrk="1">
        <a:spcBef>
          <a:spcPct val="20000"/>
        </a:spcBef>
        <a:spcAft>
          <a:spcPct val="0"/>
        </a:spcAft>
        <a:buChar char="•"/>
        <a:defRPr kumimoji="1" sz="3200">
          <a:solidFill>
            <a:schemeClr val="tx1"/>
          </a:solidFill>
          <a:latin typeface="+mn-lt"/>
          <a:ea typeface="+mn-ea"/>
          <a:cs typeface="+mn-cs"/>
        </a:defRPr>
      </a:lvl1pPr>
      <a:lvl2pPr marL="742950" indent="-285750" algn="l" rtl="0" fontAlgn="base" latinLnBrk="1">
        <a:spcBef>
          <a:spcPct val="20000"/>
        </a:spcBef>
        <a:spcAft>
          <a:spcPct val="0"/>
        </a:spcAft>
        <a:buChar char="–"/>
        <a:defRPr kumimoji="1" sz="2800">
          <a:solidFill>
            <a:schemeClr val="tx1"/>
          </a:solidFill>
          <a:latin typeface="+mn-lt"/>
          <a:ea typeface="+mn-ea"/>
        </a:defRPr>
      </a:lvl2pPr>
      <a:lvl3pPr marL="1143000" indent="-228600" algn="l" rtl="0" fontAlgn="base" latinLnBrk="1">
        <a:spcBef>
          <a:spcPct val="20000"/>
        </a:spcBef>
        <a:spcAft>
          <a:spcPct val="0"/>
        </a:spcAft>
        <a:buChar char="•"/>
        <a:defRPr kumimoji="1" sz="2400">
          <a:solidFill>
            <a:schemeClr val="tx1"/>
          </a:solidFill>
          <a:latin typeface="+mn-lt"/>
          <a:ea typeface="+mn-ea"/>
        </a:defRPr>
      </a:lvl3pPr>
      <a:lvl4pPr marL="1600200" indent="-228600" algn="l" rtl="0" fontAlgn="base" latinLnBrk="1">
        <a:spcBef>
          <a:spcPct val="20000"/>
        </a:spcBef>
        <a:spcAft>
          <a:spcPct val="0"/>
        </a:spcAft>
        <a:buChar char="–"/>
        <a:defRPr kumimoji="1" sz="2000">
          <a:solidFill>
            <a:schemeClr val="tx1"/>
          </a:solidFill>
          <a:latin typeface="+mn-lt"/>
          <a:ea typeface="+mn-ea"/>
        </a:defRPr>
      </a:lvl4pPr>
      <a:lvl5pPr marL="2057400" indent="-228600" algn="l" rtl="0" fontAlgn="base" latinLnBrk="1">
        <a:spcBef>
          <a:spcPct val="20000"/>
        </a:spcBef>
        <a:spcAft>
          <a:spcPct val="0"/>
        </a:spcAft>
        <a:buChar char="»"/>
        <a:defRPr kumimoji="1" sz="2000">
          <a:solidFill>
            <a:schemeClr val="tx1"/>
          </a:solidFill>
          <a:latin typeface="+mn-lt"/>
          <a:ea typeface="+mn-ea"/>
        </a:defRPr>
      </a:lvl5pPr>
      <a:lvl6pPr marL="2514600" indent="-228600" algn="l" rtl="0" fontAlgn="base" latinLnBrk="1">
        <a:spcBef>
          <a:spcPct val="20000"/>
        </a:spcBef>
        <a:spcAft>
          <a:spcPct val="0"/>
        </a:spcAft>
        <a:buChar char="»"/>
        <a:defRPr kumimoji="1" sz="2000">
          <a:solidFill>
            <a:schemeClr val="tx1"/>
          </a:solidFill>
          <a:latin typeface="+mn-lt"/>
          <a:ea typeface="+mn-ea"/>
        </a:defRPr>
      </a:lvl6pPr>
      <a:lvl7pPr marL="2971800" indent="-228600" algn="l" rtl="0" fontAlgn="base" latinLnBrk="1">
        <a:spcBef>
          <a:spcPct val="20000"/>
        </a:spcBef>
        <a:spcAft>
          <a:spcPct val="0"/>
        </a:spcAft>
        <a:buChar char="»"/>
        <a:defRPr kumimoji="1" sz="2000">
          <a:solidFill>
            <a:schemeClr val="tx1"/>
          </a:solidFill>
          <a:latin typeface="+mn-lt"/>
          <a:ea typeface="+mn-ea"/>
        </a:defRPr>
      </a:lvl7pPr>
      <a:lvl8pPr marL="3429000" indent="-228600" algn="l" rtl="0" fontAlgn="base" latinLnBrk="1">
        <a:spcBef>
          <a:spcPct val="20000"/>
        </a:spcBef>
        <a:spcAft>
          <a:spcPct val="0"/>
        </a:spcAft>
        <a:buChar char="»"/>
        <a:defRPr kumimoji="1" sz="2000">
          <a:solidFill>
            <a:schemeClr val="tx1"/>
          </a:solidFill>
          <a:latin typeface="+mn-lt"/>
          <a:ea typeface="+mn-ea"/>
        </a:defRPr>
      </a:lvl8pPr>
      <a:lvl9pPr marL="3886200" indent="-228600" algn="l" rtl="0" fontAlgn="base" latinLnBrk="1">
        <a:spcBef>
          <a:spcPct val="20000"/>
        </a:spcBef>
        <a:spcAft>
          <a:spcPct val="0"/>
        </a:spcAft>
        <a:buChar char="»"/>
        <a:defRPr kumimoji="1"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18900000" scaled="1"/>
        </a:gradFill>
        <a:effectLst/>
      </p:bgPr>
    </p:bg>
    <p:spTree>
      <p:nvGrpSpPr>
        <p:cNvPr id="1" name=""/>
        <p:cNvGrpSpPr/>
        <p:nvPr/>
      </p:nvGrpSpPr>
      <p:grpSpPr>
        <a:xfrm>
          <a:off x="0" y="0"/>
          <a:ext cx="0" cy="0"/>
          <a:chOff x="0" y="0"/>
          <a:chExt cx="0" cy="0"/>
        </a:xfrm>
      </p:grpSpPr>
      <p:grpSp>
        <p:nvGrpSpPr>
          <p:cNvPr id="159746" name="Group 2"/>
          <p:cNvGrpSpPr>
            <a:grpSpLocks/>
          </p:cNvGrpSpPr>
          <p:nvPr/>
        </p:nvGrpSpPr>
        <p:grpSpPr bwMode="auto">
          <a:xfrm>
            <a:off x="0" y="0"/>
            <a:ext cx="9140825" cy="6851650"/>
            <a:chOff x="0" y="0"/>
            <a:chExt cx="5758" cy="4316"/>
          </a:xfrm>
        </p:grpSpPr>
        <p:sp>
          <p:nvSpPr>
            <p:cNvPr id="159747" name="Freeform 3"/>
            <p:cNvSpPr>
              <a:spLocks/>
            </p:cNvSpPr>
            <p:nvPr/>
          </p:nvSpPr>
          <p:spPr bwMode="hidden">
            <a:xfrm>
              <a:off x="1812" y="2811"/>
              <a:ext cx="3946" cy="1505"/>
            </a:xfrm>
            <a:custGeom>
              <a:avLst/>
              <a:gdLst/>
              <a:ahLst/>
              <a:cxnLst>
                <a:cxn ang="0">
                  <a:pos x="149" y="1505"/>
                </a:cxn>
                <a:cxn ang="0">
                  <a:pos x="687" y="1331"/>
                </a:cxn>
                <a:cxn ang="0">
                  <a:pos x="1213" y="1157"/>
                </a:cxn>
                <a:cxn ang="0">
                  <a:pos x="1728" y="977"/>
                </a:cxn>
                <a:cxn ang="0">
                  <a:pos x="2218" y="792"/>
                </a:cxn>
                <a:cxn ang="0">
                  <a:pos x="2457" y="696"/>
                </a:cxn>
                <a:cxn ang="0">
                  <a:pos x="2690" y="606"/>
                </a:cxn>
                <a:cxn ang="0">
                  <a:pos x="2918" y="510"/>
                </a:cxn>
                <a:cxn ang="0">
                  <a:pos x="3139" y="420"/>
                </a:cxn>
                <a:cxn ang="0">
                  <a:pos x="3348" y="324"/>
                </a:cxn>
                <a:cxn ang="0">
                  <a:pos x="3551" y="234"/>
                </a:cxn>
                <a:cxn ang="0">
                  <a:pos x="3749" y="138"/>
                </a:cxn>
                <a:cxn ang="0">
                  <a:pos x="3934" y="48"/>
                </a:cxn>
                <a:cxn ang="0">
                  <a:pos x="3934" y="0"/>
                </a:cxn>
                <a:cxn ang="0">
                  <a:pos x="3743" y="96"/>
                </a:cxn>
                <a:cxn ang="0">
                  <a:pos x="3539" y="192"/>
                </a:cxn>
                <a:cxn ang="0">
                  <a:pos x="3330" y="288"/>
                </a:cxn>
                <a:cxn ang="0">
                  <a:pos x="3115" y="384"/>
                </a:cxn>
                <a:cxn ang="0">
                  <a:pos x="2888" y="480"/>
                </a:cxn>
                <a:cxn ang="0">
                  <a:pos x="2654" y="576"/>
                </a:cxn>
                <a:cxn ang="0">
                  <a:pos x="2409" y="672"/>
                </a:cxn>
                <a:cxn ang="0">
                  <a:pos x="2164" y="768"/>
                </a:cxn>
                <a:cxn ang="0">
                  <a:pos x="1907" y="864"/>
                </a:cxn>
                <a:cxn ang="0">
                  <a:pos x="1650" y="960"/>
                </a:cxn>
                <a:cxn ang="0">
                  <a:pos x="1112" y="1145"/>
                </a:cxn>
                <a:cxn ang="0">
                  <a:pos x="562" y="1331"/>
                </a:cxn>
                <a:cxn ang="0">
                  <a:pos x="0" y="1505"/>
                </a:cxn>
                <a:cxn ang="0">
                  <a:pos x="149" y="1505"/>
                </a:cxn>
                <a:cxn ang="0">
                  <a:pos x="149" y="1505"/>
                </a:cxn>
              </a:cxnLst>
              <a:rect l="0" t="0" r="r" b="b"/>
              <a:pathLst>
                <a:path w="3934" h="1505">
                  <a:moveTo>
                    <a:pt x="149" y="1505"/>
                  </a:moveTo>
                  <a:lnTo>
                    <a:pt x="687" y="1331"/>
                  </a:lnTo>
                  <a:lnTo>
                    <a:pt x="1213" y="1157"/>
                  </a:lnTo>
                  <a:lnTo>
                    <a:pt x="1728" y="977"/>
                  </a:lnTo>
                  <a:lnTo>
                    <a:pt x="2218" y="792"/>
                  </a:lnTo>
                  <a:lnTo>
                    <a:pt x="2457" y="696"/>
                  </a:lnTo>
                  <a:lnTo>
                    <a:pt x="2690" y="606"/>
                  </a:lnTo>
                  <a:lnTo>
                    <a:pt x="2918" y="510"/>
                  </a:lnTo>
                  <a:lnTo>
                    <a:pt x="3139" y="420"/>
                  </a:lnTo>
                  <a:lnTo>
                    <a:pt x="3348" y="324"/>
                  </a:lnTo>
                  <a:lnTo>
                    <a:pt x="3551" y="234"/>
                  </a:lnTo>
                  <a:lnTo>
                    <a:pt x="3749" y="138"/>
                  </a:lnTo>
                  <a:lnTo>
                    <a:pt x="3934" y="48"/>
                  </a:lnTo>
                  <a:lnTo>
                    <a:pt x="3934" y="0"/>
                  </a:lnTo>
                  <a:lnTo>
                    <a:pt x="3743" y="96"/>
                  </a:lnTo>
                  <a:lnTo>
                    <a:pt x="3539" y="192"/>
                  </a:lnTo>
                  <a:lnTo>
                    <a:pt x="3330" y="288"/>
                  </a:lnTo>
                  <a:lnTo>
                    <a:pt x="3115" y="384"/>
                  </a:lnTo>
                  <a:lnTo>
                    <a:pt x="2888" y="480"/>
                  </a:lnTo>
                  <a:lnTo>
                    <a:pt x="2654" y="576"/>
                  </a:lnTo>
                  <a:lnTo>
                    <a:pt x="2409" y="672"/>
                  </a:lnTo>
                  <a:lnTo>
                    <a:pt x="2164" y="768"/>
                  </a:lnTo>
                  <a:lnTo>
                    <a:pt x="1907" y="864"/>
                  </a:lnTo>
                  <a:lnTo>
                    <a:pt x="1650" y="960"/>
                  </a:lnTo>
                  <a:lnTo>
                    <a:pt x="1112" y="1145"/>
                  </a:lnTo>
                  <a:lnTo>
                    <a:pt x="562" y="1331"/>
                  </a:lnTo>
                  <a:lnTo>
                    <a:pt x="0" y="1505"/>
                  </a:lnTo>
                  <a:lnTo>
                    <a:pt x="149" y="1505"/>
                  </a:lnTo>
                  <a:lnTo>
                    <a:pt x="149" y="1505"/>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48" name="Freeform 4"/>
            <p:cNvSpPr>
              <a:spLocks/>
            </p:cNvSpPr>
            <p:nvPr/>
          </p:nvSpPr>
          <p:spPr bwMode="hidden">
            <a:xfrm>
              <a:off x="4025" y="3627"/>
              <a:ext cx="1733" cy="689"/>
            </a:xfrm>
            <a:custGeom>
              <a:avLst/>
              <a:gdLst/>
              <a:ahLst/>
              <a:cxnLst>
                <a:cxn ang="0">
                  <a:pos x="132" y="689"/>
                </a:cxn>
                <a:cxn ang="0">
                  <a:pos x="550" y="527"/>
                </a:cxn>
                <a:cxn ang="0">
                  <a:pos x="963" y="365"/>
                </a:cxn>
                <a:cxn ang="0">
                  <a:pos x="1160" y="287"/>
                </a:cxn>
                <a:cxn ang="0">
                  <a:pos x="1357" y="203"/>
                </a:cxn>
                <a:cxn ang="0">
                  <a:pos x="1549" y="126"/>
                </a:cxn>
                <a:cxn ang="0">
                  <a:pos x="1728" y="48"/>
                </a:cxn>
                <a:cxn ang="0">
                  <a:pos x="1728" y="0"/>
                </a:cxn>
                <a:cxn ang="0">
                  <a:pos x="1531" y="84"/>
                </a:cxn>
                <a:cxn ang="0">
                  <a:pos x="1327" y="167"/>
                </a:cxn>
                <a:cxn ang="0">
                  <a:pos x="1118" y="257"/>
                </a:cxn>
                <a:cxn ang="0">
                  <a:pos x="903" y="341"/>
                </a:cxn>
                <a:cxn ang="0">
                  <a:pos x="454" y="515"/>
                </a:cxn>
                <a:cxn ang="0">
                  <a:pos x="0" y="689"/>
                </a:cxn>
                <a:cxn ang="0">
                  <a:pos x="132" y="689"/>
                </a:cxn>
                <a:cxn ang="0">
                  <a:pos x="132" y="689"/>
                </a:cxn>
              </a:cxnLst>
              <a:rect l="0" t="0" r="r" b="b"/>
              <a:pathLst>
                <a:path w="1728" h="689">
                  <a:moveTo>
                    <a:pt x="132" y="689"/>
                  </a:moveTo>
                  <a:lnTo>
                    <a:pt x="550" y="527"/>
                  </a:lnTo>
                  <a:lnTo>
                    <a:pt x="963" y="365"/>
                  </a:lnTo>
                  <a:lnTo>
                    <a:pt x="1160" y="287"/>
                  </a:lnTo>
                  <a:lnTo>
                    <a:pt x="1357" y="203"/>
                  </a:lnTo>
                  <a:lnTo>
                    <a:pt x="1549" y="126"/>
                  </a:lnTo>
                  <a:lnTo>
                    <a:pt x="1728" y="48"/>
                  </a:lnTo>
                  <a:lnTo>
                    <a:pt x="1728" y="0"/>
                  </a:lnTo>
                  <a:lnTo>
                    <a:pt x="1531" y="84"/>
                  </a:lnTo>
                  <a:lnTo>
                    <a:pt x="1327" y="167"/>
                  </a:lnTo>
                  <a:lnTo>
                    <a:pt x="1118" y="257"/>
                  </a:lnTo>
                  <a:lnTo>
                    <a:pt x="903" y="341"/>
                  </a:lnTo>
                  <a:lnTo>
                    <a:pt x="454" y="515"/>
                  </a:lnTo>
                  <a:lnTo>
                    <a:pt x="0" y="689"/>
                  </a:lnTo>
                  <a:lnTo>
                    <a:pt x="132" y="689"/>
                  </a:lnTo>
                  <a:lnTo>
                    <a:pt x="132" y="689"/>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49" name="Freeform 5"/>
            <p:cNvSpPr>
              <a:spLocks/>
            </p:cNvSpPr>
            <p:nvPr/>
          </p:nvSpPr>
          <p:spPr bwMode="hidden">
            <a:xfrm>
              <a:off x="0" y="0"/>
              <a:ext cx="5578" cy="3447"/>
            </a:xfrm>
            <a:custGeom>
              <a:avLst/>
              <a:gdLst/>
              <a:ahLst/>
              <a:cxnLst>
                <a:cxn ang="0">
                  <a:pos x="5561" y="929"/>
                </a:cxn>
                <a:cxn ang="0">
                  <a:pos x="5537" y="773"/>
                </a:cxn>
                <a:cxn ang="0">
                  <a:pos x="5453" y="629"/>
                </a:cxn>
                <a:cxn ang="0">
                  <a:pos x="5327" y="492"/>
                </a:cxn>
                <a:cxn ang="0">
                  <a:pos x="5148" y="366"/>
                </a:cxn>
                <a:cxn ang="0">
                  <a:pos x="4921" y="252"/>
                </a:cxn>
                <a:cxn ang="0">
                  <a:pos x="4652" y="144"/>
                </a:cxn>
                <a:cxn ang="0">
                  <a:pos x="4341" y="48"/>
                </a:cxn>
                <a:cxn ang="0">
                  <a:pos x="4000" y="0"/>
                </a:cxn>
                <a:cxn ang="0">
                  <a:pos x="4359" y="90"/>
                </a:cxn>
                <a:cxn ang="0">
                  <a:pos x="4670" y="192"/>
                </a:cxn>
                <a:cxn ang="0">
                  <a:pos x="4933" y="306"/>
                </a:cxn>
                <a:cxn ang="0">
                  <a:pos x="5148" y="426"/>
                </a:cxn>
                <a:cxn ang="0">
                  <a:pos x="5315" y="557"/>
                </a:cxn>
                <a:cxn ang="0">
                  <a:pos x="5429" y="701"/>
                </a:cxn>
                <a:cxn ang="0">
                  <a:pos x="5489" y="851"/>
                </a:cxn>
                <a:cxn ang="0">
                  <a:pos x="5489" y="1013"/>
                </a:cxn>
                <a:cxn ang="0">
                  <a:pos x="5441" y="1163"/>
                </a:cxn>
                <a:cxn ang="0">
                  <a:pos x="5345" y="1319"/>
                </a:cxn>
                <a:cxn ang="0">
                  <a:pos x="5202" y="1475"/>
                </a:cxn>
                <a:cxn ang="0">
                  <a:pos x="5017" y="1630"/>
                </a:cxn>
                <a:cxn ang="0">
                  <a:pos x="4789" y="1786"/>
                </a:cxn>
                <a:cxn ang="0">
                  <a:pos x="4526" y="1948"/>
                </a:cxn>
                <a:cxn ang="0">
                  <a:pos x="4215" y="2104"/>
                </a:cxn>
                <a:cxn ang="0">
                  <a:pos x="3875" y="2260"/>
                </a:cxn>
                <a:cxn ang="0">
                  <a:pos x="3498" y="2416"/>
                </a:cxn>
                <a:cxn ang="0">
                  <a:pos x="3085" y="2566"/>
                </a:cxn>
                <a:cxn ang="0">
                  <a:pos x="2643" y="2715"/>
                </a:cxn>
                <a:cxn ang="0">
                  <a:pos x="2164" y="2865"/>
                </a:cxn>
                <a:cxn ang="0">
                  <a:pos x="1662" y="3009"/>
                </a:cxn>
                <a:cxn ang="0">
                  <a:pos x="1136" y="3147"/>
                </a:cxn>
                <a:cxn ang="0">
                  <a:pos x="580" y="3279"/>
                </a:cxn>
                <a:cxn ang="0">
                  <a:pos x="0" y="3447"/>
                </a:cxn>
                <a:cxn ang="0">
                  <a:pos x="867" y="3249"/>
                </a:cxn>
                <a:cxn ang="0">
                  <a:pos x="1417" y="3105"/>
                </a:cxn>
                <a:cxn ang="0">
                  <a:pos x="1937" y="2961"/>
                </a:cxn>
                <a:cxn ang="0">
                  <a:pos x="2434" y="2817"/>
                </a:cxn>
                <a:cxn ang="0">
                  <a:pos x="2900" y="2668"/>
                </a:cxn>
                <a:cxn ang="0">
                  <a:pos x="3330" y="2512"/>
                </a:cxn>
                <a:cxn ang="0">
                  <a:pos x="3731" y="2356"/>
                </a:cxn>
                <a:cxn ang="0">
                  <a:pos x="4096" y="2200"/>
                </a:cxn>
                <a:cxn ang="0">
                  <a:pos x="4425" y="2038"/>
                </a:cxn>
                <a:cxn ang="0">
                  <a:pos x="4718" y="1876"/>
                </a:cxn>
                <a:cxn ang="0">
                  <a:pos x="4969" y="1720"/>
                </a:cxn>
                <a:cxn ang="0">
                  <a:pos x="5178" y="1559"/>
                </a:cxn>
                <a:cxn ang="0">
                  <a:pos x="5339" y="1397"/>
                </a:cxn>
                <a:cxn ang="0">
                  <a:pos x="5459" y="1241"/>
                </a:cxn>
                <a:cxn ang="0">
                  <a:pos x="5537" y="1085"/>
                </a:cxn>
                <a:cxn ang="0">
                  <a:pos x="5555" y="1007"/>
                </a:cxn>
              </a:cxnLst>
              <a:rect l="0" t="0" r="r" b="b"/>
              <a:pathLst>
                <a:path w="5561" h="3447">
                  <a:moveTo>
                    <a:pt x="5555" y="1007"/>
                  </a:moveTo>
                  <a:lnTo>
                    <a:pt x="5561" y="929"/>
                  </a:lnTo>
                  <a:lnTo>
                    <a:pt x="5555" y="851"/>
                  </a:lnTo>
                  <a:lnTo>
                    <a:pt x="5537" y="773"/>
                  </a:lnTo>
                  <a:lnTo>
                    <a:pt x="5501" y="701"/>
                  </a:lnTo>
                  <a:lnTo>
                    <a:pt x="5453" y="629"/>
                  </a:lnTo>
                  <a:lnTo>
                    <a:pt x="5399" y="563"/>
                  </a:lnTo>
                  <a:lnTo>
                    <a:pt x="5327" y="492"/>
                  </a:lnTo>
                  <a:lnTo>
                    <a:pt x="5244" y="432"/>
                  </a:lnTo>
                  <a:lnTo>
                    <a:pt x="5148" y="366"/>
                  </a:lnTo>
                  <a:lnTo>
                    <a:pt x="5040" y="306"/>
                  </a:lnTo>
                  <a:lnTo>
                    <a:pt x="4921" y="252"/>
                  </a:lnTo>
                  <a:lnTo>
                    <a:pt x="4795" y="198"/>
                  </a:lnTo>
                  <a:lnTo>
                    <a:pt x="4652" y="144"/>
                  </a:lnTo>
                  <a:lnTo>
                    <a:pt x="4502" y="90"/>
                  </a:lnTo>
                  <a:lnTo>
                    <a:pt x="4341" y="48"/>
                  </a:lnTo>
                  <a:lnTo>
                    <a:pt x="4167" y="0"/>
                  </a:lnTo>
                  <a:lnTo>
                    <a:pt x="4000" y="0"/>
                  </a:lnTo>
                  <a:lnTo>
                    <a:pt x="4185" y="42"/>
                  </a:lnTo>
                  <a:lnTo>
                    <a:pt x="4359" y="90"/>
                  </a:lnTo>
                  <a:lnTo>
                    <a:pt x="4520" y="138"/>
                  </a:lnTo>
                  <a:lnTo>
                    <a:pt x="4670" y="192"/>
                  </a:lnTo>
                  <a:lnTo>
                    <a:pt x="4807" y="246"/>
                  </a:lnTo>
                  <a:lnTo>
                    <a:pt x="4933" y="306"/>
                  </a:lnTo>
                  <a:lnTo>
                    <a:pt x="5046" y="366"/>
                  </a:lnTo>
                  <a:lnTo>
                    <a:pt x="5148" y="426"/>
                  </a:lnTo>
                  <a:lnTo>
                    <a:pt x="5238" y="492"/>
                  </a:lnTo>
                  <a:lnTo>
                    <a:pt x="5315" y="557"/>
                  </a:lnTo>
                  <a:lnTo>
                    <a:pt x="5381" y="629"/>
                  </a:lnTo>
                  <a:lnTo>
                    <a:pt x="5429" y="701"/>
                  </a:lnTo>
                  <a:lnTo>
                    <a:pt x="5465" y="779"/>
                  </a:lnTo>
                  <a:lnTo>
                    <a:pt x="5489" y="851"/>
                  </a:lnTo>
                  <a:lnTo>
                    <a:pt x="5495" y="935"/>
                  </a:lnTo>
                  <a:lnTo>
                    <a:pt x="5489" y="1013"/>
                  </a:lnTo>
                  <a:lnTo>
                    <a:pt x="5471" y="1091"/>
                  </a:lnTo>
                  <a:lnTo>
                    <a:pt x="5441" y="1163"/>
                  </a:lnTo>
                  <a:lnTo>
                    <a:pt x="5399" y="1241"/>
                  </a:lnTo>
                  <a:lnTo>
                    <a:pt x="5345" y="1319"/>
                  </a:lnTo>
                  <a:lnTo>
                    <a:pt x="5280" y="1397"/>
                  </a:lnTo>
                  <a:lnTo>
                    <a:pt x="5202" y="1475"/>
                  </a:lnTo>
                  <a:lnTo>
                    <a:pt x="5118" y="1553"/>
                  </a:lnTo>
                  <a:lnTo>
                    <a:pt x="5017" y="1630"/>
                  </a:lnTo>
                  <a:lnTo>
                    <a:pt x="4909" y="1708"/>
                  </a:lnTo>
                  <a:lnTo>
                    <a:pt x="4789" y="1786"/>
                  </a:lnTo>
                  <a:lnTo>
                    <a:pt x="4664" y="1870"/>
                  </a:lnTo>
                  <a:lnTo>
                    <a:pt x="4526" y="1948"/>
                  </a:lnTo>
                  <a:lnTo>
                    <a:pt x="4377" y="2026"/>
                  </a:lnTo>
                  <a:lnTo>
                    <a:pt x="4215" y="2104"/>
                  </a:lnTo>
                  <a:lnTo>
                    <a:pt x="4048" y="2182"/>
                  </a:lnTo>
                  <a:lnTo>
                    <a:pt x="3875" y="2260"/>
                  </a:lnTo>
                  <a:lnTo>
                    <a:pt x="3689" y="2338"/>
                  </a:lnTo>
                  <a:lnTo>
                    <a:pt x="3498" y="2416"/>
                  </a:lnTo>
                  <a:lnTo>
                    <a:pt x="3295" y="2488"/>
                  </a:lnTo>
                  <a:lnTo>
                    <a:pt x="3085" y="2566"/>
                  </a:lnTo>
                  <a:lnTo>
                    <a:pt x="2864" y="2644"/>
                  </a:lnTo>
                  <a:lnTo>
                    <a:pt x="2643" y="2715"/>
                  </a:lnTo>
                  <a:lnTo>
                    <a:pt x="2410" y="2793"/>
                  </a:lnTo>
                  <a:lnTo>
                    <a:pt x="2164" y="2865"/>
                  </a:lnTo>
                  <a:lnTo>
                    <a:pt x="1919" y="2937"/>
                  </a:lnTo>
                  <a:lnTo>
                    <a:pt x="1662" y="3009"/>
                  </a:lnTo>
                  <a:lnTo>
                    <a:pt x="1399" y="3075"/>
                  </a:lnTo>
                  <a:lnTo>
                    <a:pt x="1136" y="3147"/>
                  </a:lnTo>
                  <a:lnTo>
                    <a:pt x="861" y="3213"/>
                  </a:lnTo>
                  <a:lnTo>
                    <a:pt x="580" y="3279"/>
                  </a:lnTo>
                  <a:lnTo>
                    <a:pt x="0" y="3411"/>
                  </a:lnTo>
                  <a:lnTo>
                    <a:pt x="0" y="3447"/>
                  </a:lnTo>
                  <a:lnTo>
                    <a:pt x="586" y="3315"/>
                  </a:lnTo>
                  <a:lnTo>
                    <a:pt x="867" y="3249"/>
                  </a:lnTo>
                  <a:lnTo>
                    <a:pt x="1148" y="3177"/>
                  </a:lnTo>
                  <a:lnTo>
                    <a:pt x="1417" y="3105"/>
                  </a:lnTo>
                  <a:lnTo>
                    <a:pt x="1680" y="3039"/>
                  </a:lnTo>
                  <a:lnTo>
                    <a:pt x="1937" y="2961"/>
                  </a:lnTo>
                  <a:lnTo>
                    <a:pt x="2188" y="2889"/>
                  </a:lnTo>
                  <a:lnTo>
                    <a:pt x="2434" y="2817"/>
                  </a:lnTo>
                  <a:lnTo>
                    <a:pt x="2673" y="2739"/>
                  </a:lnTo>
                  <a:lnTo>
                    <a:pt x="2900" y="2668"/>
                  </a:lnTo>
                  <a:lnTo>
                    <a:pt x="3121" y="2590"/>
                  </a:lnTo>
                  <a:lnTo>
                    <a:pt x="3330" y="2512"/>
                  </a:lnTo>
                  <a:lnTo>
                    <a:pt x="3534" y="2434"/>
                  </a:lnTo>
                  <a:lnTo>
                    <a:pt x="3731" y="2356"/>
                  </a:lnTo>
                  <a:lnTo>
                    <a:pt x="3916" y="2278"/>
                  </a:lnTo>
                  <a:lnTo>
                    <a:pt x="4096" y="2200"/>
                  </a:lnTo>
                  <a:lnTo>
                    <a:pt x="4263" y="2116"/>
                  </a:lnTo>
                  <a:lnTo>
                    <a:pt x="4425" y="2038"/>
                  </a:lnTo>
                  <a:lnTo>
                    <a:pt x="4574" y="1960"/>
                  </a:lnTo>
                  <a:lnTo>
                    <a:pt x="4718" y="1876"/>
                  </a:lnTo>
                  <a:lnTo>
                    <a:pt x="4849" y="1798"/>
                  </a:lnTo>
                  <a:lnTo>
                    <a:pt x="4969" y="1720"/>
                  </a:lnTo>
                  <a:lnTo>
                    <a:pt x="5076" y="1636"/>
                  </a:lnTo>
                  <a:lnTo>
                    <a:pt x="5178" y="1559"/>
                  </a:lnTo>
                  <a:lnTo>
                    <a:pt x="5262" y="1481"/>
                  </a:lnTo>
                  <a:lnTo>
                    <a:pt x="5339" y="1397"/>
                  </a:lnTo>
                  <a:lnTo>
                    <a:pt x="5405" y="1319"/>
                  </a:lnTo>
                  <a:lnTo>
                    <a:pt x="5459" y="1241"/>
                  </a:lnTo>
                  <a:lnTo>
                    <a:pt x="5507" y="1163"/>
                  </a:lnTo>
                  <a:lnTo>
                    <a:pt x="5537" y="1085"/>
                  </a:lnTo>
                  <a:lnTo>
                    <a:pt x="5555" y="1007"/>
                  </a:lnTo>
                  <a:lnTo>
                    <a:pt x="5555" y="10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0" name="Freeform 6"/>
            <p:cNvSpPr>
              <a:spLocks/>
            </p:cNvSpPr>
            <p:nvPr/>
          </p:nvSpPr>
          <p:spPr bwMode="hidden">
            <a:xfrm>
              <a:off x="4942" y="0"/>
              <a:ext cx="816" cy="276"/>
            </a:xfrm>
            <a:custGeom>
              <a:avLst/>
              <a:gdLst/>
              <a:ahLst/>
              <a:cxnLst>
                <a:cxn ang="0">
                  <a:pos x="813" y="222"/>
                </a:cxn>
                <a:cxn ang="0">
                  <a:pos x="670" y="162"/>
                </a:cxn>
                <a:cxn ang="0">
                  <a:pos x="514" y="108"/>
                </a:cxn>
                <a:cxn ang="0">
                  <a:pos x="347" y="54"/>
                </a:cxn>
                <a:cxn ang="0">
                  <a:pos x="167" y="0"/>
                </a:cxn>
                <a:cxn ang="0">
                  <a:pos x="0" y="0"/>
                </a:cxn>
                <a:cxn ang="0">
                  <a:pos x="227" y="60"/>
                </a:cxn>
                <a:cxn ang="0">
                  <a:pos x="442" y="132"/>
                </a:cxn>
                <a:cxn ang="0">
                  <a:pos x="634" y="204"/>
                </a:cxn>
                <a:cxn ang="0">
                  <a:pos x="813" y="276"/>
                </a:cxn>
                <a:cxn ang="0">
                  <a:pos x="813" y="222"/>
                </a:cxn>
                <a:cxn ang="0">
                  <a:pos x="813" y="222"/>
                </a:cxn>
              </a:cxnLst>
              <a:rect l="0" t="0" r="r" b="b"/>
              <a:pathLst>
                <a:path w="813" h="276">
                  <a:moveTo>
                    <a:pt x="813" y="222"/>
                  </a:moveTo>
                  <a:lnTo>
                    <a:pt x="670" y="162"/>
                  </a:lnTo>
                  <a:lnTo>
                    <a:pt x="514" y="108"/>
                  </a:lnTo>
                  <a:lnTo>
                    <a:pt x="347" y="54"/>
                  </a:lnTo>
                  <a:lnTo>
                    <a:pt x="167" y="0"/>
                  </a:lnTo>
                  <a:lnTo>
                    <a:pt x="0" y="0"/>
                  </a:lnTo>
                  <a:lnTo>
                    <a:pt x="227" y="60"/>
                  </a:lnTo>
                  <a:lnTo>
                    <a:pt x="442" y="132"/>
                  </a:lnTo>
                  <a:lnTo>
                    <a:pt x="634" y="204"/>
                  </a:lnTo>
                  <a:lnTo>
                    <a:pt x="813" y="276"/>
                  </a:lnTo>
                  <a:lnTo>
                    <a:pt x="813" y="222"/>
                  </a:lnTo>
                  <a:lnTo>
                    <a:pt x="813" y="222"/>
                  </a:lnTo>
                  <a:close/>
                </a:path>
              </a:pathLst>
            </a:custGeom>
            <a:gradFill rotWithShape="1">
              <a:gsLst>
                <a:gs pos="0">
                  <a:schemeClr val="bg2"/>
                </a:gs>
                <a:gs pos="50000">
                  <a:schemeClr val="bg2">
                    <a:gamma/>
                    <a:tint val="81961"/>
                    <a:invGamma/>
                  </a:schemeClr>
                </a:gs>
                <a:gs pos="100000">
                  <a:schemeClr val="bg2"/>
                </a:gs>
              </a:gsLst>
              <a:lin ang="0" scaled="1"/>
            </a:gradFill>
            <a:ln w="0" cmpd="sng">
              <a:noFill/>
              <a:round/>
              <a:headEnd/>
              <a:tailEnd/>
            </a:ln>
          </p:spPr>
          <p:txBody>
            <a:bodyPr/>
            <a:lstStyle/>
            <a:p>
              <a:endParaRPr lang="en-US"/>
            </a:p>
          </p:txBody>
        </p:sp>
        <p:sp>
          <p:nvSpPr>
            <p:cNvPr id="159751" name="Freeform 7"/>
            <p:cNvSpPr>
              <a:spLocks/>
            </p:cNvSpPr>
            <p:nvPr/>
          </p:nvSpPr>
          <p:spPr bwMode="hidden">
            <a:xfrm>
              <a:off x="0" y="1984"/>
              <a:ext cx="5758" cy="2098"/>
            </a:xfrm>
            <a:custGeom>
              <a:avLst/>
              <a:gdLst/>
              <a:ahLst/>
              <a:cxnLst>
                <a:cxn ang="0">
                  <a:pos x="5740" y="0"/>
                </a:cxn>
                <a:cxn ang="0">
                  <a:pos x="5638" y="72"/>
                </a:cxn>
                <a:cxn ang="0">
                  <a:pos x="5537" y="138"/>
                </a:cxn>
                <a:cxn ang="0">
                  <a:pos x="5423" y="210"/>
                </a:cxn>
                <a:cxn ang="0">
                  <a:pos x="5304" y="276"/>
                </a:cxn>
                <a:cxn ang="0">
                  <a:pos x="5052" y="414"/>
                </a:cxn>
                <a:cxn ang="0">
                  <a:pos x="4777" y="552"/>
                </a:cxn>
                <a:cxn ang="0">
                  <a:pos x="4478" y="690"/>
                </a:cxn>
                <a:cxn ang="0">
                  <a:pos x="4162" y="827"/>
                </a:cxn>
                <a:cxn ang="0">
                  <a:pos x="3827" y="959"/>
                </a:cxn>
                <a:cxn ang="0">
                  <a:pos x="3468" y="1091"/>
                </a:cxn>
                <a:cxn ang="0">
                  <a:pos x="3091" y="1223"/>
                </a:cxn>
                <a:cxn ang="0">
                  <a:pos x="2697" y="1355"/>
                </a:cxn>
                <a:cxn ang="0">
                  <a:pos x="2284" y="1481"/>
                </a:cxn>
                <a:cxn ang="0">
                  <a:pos x="1860" y="1601"/>
                </a:cxn>
                <a:cxn ang="0">
                  <a:pos x="1417" y="1721"/>
                </a:cxn>
                <a:cxn ang="0">
                  <a:pos x="957" y="1834"/>
                </a:cxn>
                <a:cxn ang="0">
                  <a:pos x="484" y="1948"/>
                </a:cxn>
                <a:cxn ang="0">
                  <a:pos x="0" y="2056"/>
                </a:cxn>
                <a:cxn ang="0">
                  <a:pos x="0" y="2098"/>
                </a:cxn>
                <a:cxn ang="0">
                  <a:pos x="478" y="1990"/>
                </a:cxn>
                <a:cxn ang="0">
                  <a:pos x="951" y="1882"/>
                </a:cxn>
                <a:cxn ang="0">
                  <a:pos x="1405" y="1763"/>
                </a:cxn>
                <a:cxn ang="0">
                  <a:pos x="1842" y="1649"/>
                </a:cxn>
                <a:cxn ang="0">
                  <a:pos x="2266" y="1523"/>
                </a:cxn>
                <a:cxn ang="0">
                  <a:pos x="2679" y="1397"/>
                </a:cxn>
                <a:cxn ang="0">
                  <a:pos x="3067" y="1271"/>
                </a:cxn>
                <a:cxn ang="0">
                  <a:pos x="3444" y="1139"/>
                </a:cxn>
                <a:cxn ang="0">
                  <a:pos x="3803" y="1007"/>
                </a:cxn>
                <a:cxn ang="0">
                  <a:pos x="4138" y="875"/>
                </a:cxn>
                <a:cxn ang="0">
                  <a:pos x="4460" y="737"/>
                </a:cxn>
                <a:cxn ang="0">
                  <a:pos x="4759" y="600"/>
                </a:cxn>
                <a:cxn ang="0">
                  <a:pos x="5040" y="462"/>
                </a:cxn>
                <a:cxn ang="0">
                  <a:pos x="5292" y="324"/>
                </a:cxn>
                <a:cxn ang="0">
                  <a:pos x="5531" y="186"/>
                </a:cxn>
                <a:cxn ang="0">
                  <a:pos x="5740" y="48"/>
                </a:cxn>
                <a:cxn ang="0">
                  <a:pos x="5740" y="0"/>
                </a:cxn>
                <a:cxn ang="0">
                  <a:pos x="5740" y="0"/>
                </a:cxn>
              </a:cxnLst>
              <a:rect l="0" t="0" r="r" b="b"/>
              <a:pathLst>
                <a:path w="5740" h="2098">
                  <a:moveTo>
                    <a:pt x="5740" y="0"/>
                  </a:moveTo>
                  <a:lnTo>
                    <a:pt x="5638" y="72"/>
                  </a:lnTo>
                  <a:lnTo>
                    <a:pt x="5537" y="138"/>
                  </a:lnTo>
                  <a:lnTo>
                    <a:pt x="5423" y="210"/>
                  </a:lnTo>
                  <a:lnTo>
                    <a:pt x="5304" y="276"/>
                  </a:lnTo>
                  <a:lnTo>
                    <a:pt x="5052" y="414"/>
                  </a:lnTo>
                  <a:lnTo>
                    <a:pt x="4777" y="552"/>
                  </a:lnTo>
                  <a:lnTo>
                    <a:pt x="4478" y="690"/>
                  </a:lnTo>
                  <a:lnTo>
                    <a:pt x="4162" y="827"/>
                  </a:lnTo>
                  <a:lnTo>
                    <a:pt x="3827" y="959"/>
                  </a:lnTo>
                  <a:lnTo>
                    <a:pt x="3468" y="1091"/>
                  </a:lnTo>
                  <a:lnTo>
                    <a:pt x="3091" y="1223"/>
                  </a:lnTo>
                  <a:lnTo>
                    <a:pt x="2697" y="1355"/>
                  </a:lnTo>
                  <a:lnTo>
                    <a:pt x="2284" y="1481"/>
                  </a:lnTo>
                  <a:lnTo>
                    <a:pt x="1860" y="1601"/>
                  </a:lnTo>
                  <a:lnTo>
                    <a:pt x="1417" y="1721"/>
                  </a:lnTo>
                  <a:lnTo>
                    <a:pt x="957" y="1834"/>
                  </a:lnTo>
                  <a:lnTo>
                    <a:pt x="484" y="1948"/>
                  </a:lnTo>
                  <a:lnTo>
                    <a:pt x="0" y="2056"/>
                  </a:lnTo>
                  <a:lnTo>
                    <a:pt x="0" y="2098"/>
                  </a:lnTo>
                  <a:lnTo>
                    <a:pt x="478" y="1990"/>
                  </a:lnTo>
                  <a:lnTo>
                    <a:pt x="951" y="1882"/>
                  </a:lnTo>
                  <a:lnTo>
                    <a:pt x="1405" y="1763"/>
                  </a:lnTo>
                  <a:lnTo>
                    <a:pt x="1842" y="1649"/>
                  </a:lnTo>
                  <a:lnTo>
                    <a:pt x="2266" y="1523"/>
                  </a:lnTo>
                  <a:lnTo>
                    <a:pt x="2679" y="1397"/>
                  </a:lnTo>
                  <a:lnTo>
                    <a:pt x="3067" y="1271"/>
                  </a:lnTo>
                  <a:lnTo>
                    <a:pt x="3444" y="1139"/>
                  </a:lnTo>
                  <a:lnTo>
                    <a:pt x="3803" y="1007"/>
                  </a:lnTo>
                  <a:lnTo>
                    <a:pt x="4138" y="875"/>
                  </a:lnTo>
                  <a:lnTo>
                    <a:pt x="4460" y="737"/>
                  </a:lnTo>
                  <a:lnTo>
                    <a:pt x="4759" y="600"/>
                  </a:lnTo>
                  <a:lnTo>
                    <a:pt x="5040" y="462"/>
                  </a:lnTo>
                  <a:lnTo>
                    <a:pt x="5292" y="324"/>
                  </a:lnTo>
                  <a:lnTo>
                    <a:pt x="5531" y="186"/>
                  </a:lnTo>
                  <a:lnTo>
                    <a:pt x="5740" y="48"/>
                  </a:lnTo>
                  <a:lnTo>
                    <a:pt x="5740" y="0"/>
                  </a:lnTo>
                  <a:lnTo>
                    <a:pt x="574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2" name="Freeform 8"/>
            <p:cNvSpPr>
              <a:spLocks/>
            </p:cNvSpPr>
            <p:nvPr/>
          </p:nvSpPr>
          <p:spPr bwMode="hidden">
            <a:xfrm>
              <a:off x="0" y="102"/>
              <a:ext cx="1961" cy="1265"/>
            </a:xfrm>
            <a:custGeom>
              <a:avLst/>
              <a:gdLst/>
              <a:ahLst/>
              <a:cxnLst>
                <a:cxn ang="0">
                  <a:pos x="1955" y="485"/>
                </a:cxn>
                <a:cxn ang="0">
                  <a:pos x="1901" y="390"/>
                </a:cxn>
                <a:cxn ang="0">
                  <a:pos x="1770" y="306"/>
                </a:cxn>
                <a:cxn ang="0">
                  <a:pos x="1579" y="228"/>
                </a:cxn>
                <a:cxn ang="0">
                  <a:pos x="1327" y="162"/>
                </a:cxn>
                <a:cxn ang="0">
                  <a:pos x="1010" y="102"/>
                </a:cxn>
                <a:cxn ang="0">
                  <a:pos x="646" y="54"/>
                </a:cxn>
                <a:cxn ang="0">
                  <a:pos x="227" y="18"/>
                </a:cxn>
                <a:cxn ang="0">
                  <a:pos x="0" y="12"/>
                </a:cxn>
                <a:cxn ang="0">
                  <a:pos x="431" y="48"/>
                </a:cxn>
                <a:cxn ang="0">
                  <a:pos x="813" y="90"/>
                </a:cxn>
                <a:cxn ang="0">
                  <a:pos x="1148" y="144"/>
                </a:cxn>
                <a:cxn ang="0">
                  <a:pos x="1423" y="204"/>
                </a:cxn>
                <a:cxn ang="0">
                  <a:pos x="1638" y="276"/>
                </a:cxn>
                <a:cxn ang="0">
                  <a:pos x="1794" y="360"/>
                </a:cxn>
                <a:cxn ang="0">
                  <a:pos x="1883" y="443"/>
                </a:cxn>
                <a:cxn ang="0">
                  <a:pos x="1901" y="539"/>
                </a:cxn>
                <a:cxn ang="0">
                  <a:pos x="1854" y="629"/>
                </a:cxn>
                <a:cxn ang="0">
                  <a:pos x="1746" y="719"/>
                </a:cxn>
                <a:cxn ang="0">
                  <a:pos x="1579" y="809"/>
                </a:cxn>
                <a:cxn ang="0">
                  <a:pos x="1357" y="899"/>
                </a:cxn>
                <a:cxn ang="0">
                  <a:pos x="1088" y="989"/>
                </a:cxn>
                <a:cxn ang="0">
                  <a:pos x="765" y="1073"/>
                </a:cxn>
                <a:cxn ang="0">
                  <a:pos x="407" y="1157"/>
                </a:cxn>
                <a:cxn ang="0">
                  <a:pos x="0" y="1241"/>
                </a:cxn>
                <a:cxn ang="0">
                  <a:pos x="215" y="1223"/>
                </a:cxn>
                <a:cxn ang="0">
                  <a:pos x="610" y="1139"/>
                </a:cxn>
                <a:cxn ang="0">
                  <a:pos x="957" y="1049"/>
                </a:cxn>
                <a:cxn ang="0">
                  <a:pos x="1262" y="959"/>
                </a:cxn>
                <a:cxn ang="0">
                  <a:pos x="1513" y="863"/>
                </a:cxn>
                <a:cxn ang="0">
                  <a:pos x="1716" y="767"/>
                </a:cxn>
                <a:cxn ang="0">
                  <a:pos x="1860" y="677"/>
                </a:cxn>
                <a:cxn ang="0">
                  <a:pos x="1937" y="581"/>
                </a:cxn>
                <a:cxn ang="0">
                  <a:pos x="1955" y="533"/>
                </a:cxn>
              </a:cxnLst>
              <a:rect l="0" t="0" r="r" b="b"/>
              <a:pathLst>
                <a:path w="1955" h="1265">
                  <a:moveTo>
                    <a:pt x="1955" y="533"/>
                  </a:moveTo>
                  <a:lnTo>
                    <a:pt x="1955" y="485"/>
                  </a:lnTo>
                  <a:lnTo>
                    <a:pt x="1937" y="438"/>
                  </a:lnTo>
                  <a:lnTo>
                    <a:pt x="1901" y="390"/>
                  </a:lnTo>
                  <a:lnTo>
                    <a:pt x="1842" y="348"/>
                  </a:lnTo>
                  <a:lnTo>
                    <a:pt x="1770" y="306"/>
                  </a:lnTo>
                  <a:lnTo>
                    <a:pt x="1686" y="270"/>
                  </a:lnTo>
                  <a:lnTo>
                    <a:pt x="1579" y="228"/>
                  </a:lnTo>
                  <a:lnTo>
                    <a:pt x="1459" y="198"/>
                  </a:lnTo>
                  <a:lnTo>
                    <a:pt x="1327" y="162"/>
                  </a:lnTo>
                  <a:lnTo>
                    <a:pt x="1178" y="132"/>
                  </a:lnTo>
                  <a:lnTo>
                    <a:pt x="1010" y="102"/>
                  </a:lnTo>
                  <a:lnTo>
                    <a:pt x="837" y="78"/>
                  </a:lnTo>
                  <a:lnTo>
                    <a:pt x="646" y="54"/>
                  </a:lnTo>
                  <a:lnTo>
                    <a:pt x="442" y="36"/>
                  </a:lnTo>
                  <a:lnTo>
                    <a:pt x="227" y="18"/>
                  </a:lnTo>
                  <a:lnTo>
                    <a:pt x="0" y="0"/>
                  </a:lnTo>
                  <a:lnTo>
                    <a:pt x="0" y="12"/>
                  </a:lnTo>
                  <a:lnTo>
                    <a:pt x="221" y="30"/>
                  </a:lnTo>
                  <a:lnTo>
                    <a:pt x="431" y="48"/>
                  </a:lnTo>
                  <a:lnTo>
                    <a:pt x="628" y="66"/>
                  </a:lnTo>
                  <a:lnTo>
                    <a:pt x="813" y="90"/>
                  </a:lnTo>
                  <a:lnTo>
                    <a:pt x="987" y="114"/>
                  </a:lnTo>
                  <a:lnTo>
                    <a:pt x="1148" y="144"/>
                  </a:lnTo>
                  <a:lnTo>
                    <a:pt x="1292" y="174"/>
                  </a:lnTo>
                  <a:lnTo>
                    <a:pt x="1423" y="204"/>
                  </a:lnTo>
                  <a:lnTo>
                    <a:pt x="1537" y="240"/>
                  </a:lnTo>
                  <a:lnTo>
                    <a:pt x="1638" y="276"/>
                  </a:lnTo>
                  <a:lnTo>
                    <a:pt x="1728" y="318"/>
                  </a:lnTo>
                  <a:lnTo>
                    <a:pt x="1794" y="360"/>
                  </a:lnTo>
                  <a:lnTo>
                    <a:pt x="1848" y="402"/>
                  </a:lnTo>
                  <a:lnTo>
                    <a:pt x="1883" y="443"/>
                  </a:lnTo>
                  <a:lnTo>
                    <a:pt x="1901" y="491"/>
                  </a:lnTo>
                  <a:lnTo>
                    <a:pt x="1901" y="539"/>
                  </a:lnTo>
                  <a:lnTo>
                    <a:pt x="1883" y="587"/>
                  </a:lnTo>
                  <a:lnTo>
                    <a:pt x="1854" y="629"/>
                  </a:lnTo>
                  <a:lnTo>
                    <a:pt x="1806" y="677"/>
                  </a:lnTo>
                  <a:lnTo>
                    <a:pt x="1746" y="719"/>
                  </a:lnTo>
                  <a:lnTo>
                    <a:pt x="1668" y="767"/>
                  </a:lnTo>
                  <a:lnTo>
                    <a:pt x="1579" y="809"/>
                  </a:lnTo>
                  <a:lnTo>
                    <a:pt x="1471" y="857"/>
                  </a:lnTo>
                  <a:lnTo>
                    <a:pt x="1357" y="899"/>
                  </a:lnTo>
                  <a:lnTo>
                    <a:pt x="1226" y="941"/>
                  </a:lnTo>
                  <a:lnTo>
                    <a:pt x="1088" y="989"/>
                  </a:lnTo>
                  <a:lnTo>
                    <a:pt x="933" y="1031"/>
                  </a:lnTo>
                  <a:lnTo>
                    <a:pt x="765" y="1073"/>
                  </a:lnTo>
                  <a:lnTo>
                    <a:pt x="592" y="1115"/>
                  </a:lnTo>
                  <a:lnTo>
                    <a:pt x="407" y="1157"/>
                  </a:lnTo>
                  <a:lnTo>
                    <a:pt x="209" y="1199"/>
                  </a:lnTo>
                  <a:lnTo>
                    <a:pt x="0" y="1241"/>
                  </a:lnTo>
                  <a:lnTo>
                    <a:pt x="0" y="1265"/>
                  </a:lnTo>
                  <a:lnTo>
                    <a:pt x="215" y="1223"/>
                  </a:lnTo>
                  <a:lnTo>
                    <a:pt x="413" y="1181"/>
                  </a:lnTo>
                  <a:lnTo>
                    <a:pt x="610" y="1139"/>
                  </a:lnTo>
                  <a:lnTo>
                    <a:pt x="789" y="1091"/>
                  </a:lnTo>
                  <a:lnTo>
                    <a:pt x="957" y="1049"/>
                  </a:lnTo>
                  <a:lnTo>
                    <a:pt x="1118" y="1001"/>
                  </a:lnTo>
                  <a:lnTo>
                    <a:pt x="1262" y="959"/>
                  </a:lnTo>
                  <a:lnTo>
                    <a:pt x="1393" y="911"/>
                  </a:lnTo>
                  <a:lnTo>
                    <a:pt x="1513" y="863"/>
                  </a:lnTo>
                  <a:lnTo>
                    <a:pt x="1620" y="815"/>
                  </a:lnTo>
                  <a:lnTo>
                    <a:pt x="1716" y="767"/>
                  </a:lnTo>
                  <a:lnTo>
                    <a:pt x="1794" y="725"/>
                  </a:lnTo>
                  <a:lnTo>
                    <a:pt x="1860" y="677"/>
                  </a:lnTo>
                  <a:lnTo>
                    <a:pt x="1907" y="629"/>
                  </a:lnTo>
                  <a:lnTo>
                    <a:pt x="1937" y="581"/>
                  </a:lnTo>
                  <a:lnTo>
                    <a:pt x="1955" y="533"/>
                  </a:lnTo>
                  <a:lnTo>
                    <a:pt x="1955" y="533"/>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3" name="Freeform 9"/>
            <p:cNvSpPr>
              <a:spLocks/>
            </p:cNvSpPr>
            <p:nvPr/>
          </p:nvSpPr>
          <p:spPr bwMode="hidden">
            <a:xfrm>
              <a:off x="0" y="0"/>
              <a:ext cx="4709" cy="2901"/>
            </a:xfrm>
            <a:custGeom>
              <a:avLst/>
              <a:gdLst/>
              <a:ahLst/>
              <a:cxnLst>
                <a:cxn ang="0">
                  <a:pos x="4694" y="797"/>
                </a:cxn>
                <a:cxn ang="0">
                  <a:pos x="4664" y="665"/>
                </a:cxn>
                <a:cxn ang="0">
                  <a:pos x="4586" y="540"/>
                </a:cxn>
                <a:cxn ang="0">
                  <a:pos x="4466" y="426"/>
                </a:cxn>
                <a:cxn ang="0">
                  <a:pos x="4299" y="312"/>
                </a:cxn>
                <a:cxn ang="0">
                  <a:pos x="4084" y="216"/>
                </a:cxn>
                <a:cxn ang="0">
                  <a:pos x="3833" y="120"/>
                </a:cxn>
                <a:cxn ang="0">
                  <a:pos x="3540" y="36"/>
                </a:cxn>
                <a:cxn ang="0">
                  <a:pos x="3205" y="0"/>
                </a:cxn>
                <a:cxn ang="0">
                  <a:pos x="3540" y="78"/>
                </a:cxn>
                <a:cxn ang="0">
                  <a:pos x="3833" y="162"/>
                </a:cxn>
                <a:cxn ang="0">
                  <a:pos x="4084" y="258"/>
                </a:cxn>
                <a:cxn ang="0">
                  <a:pos x="4287" y="366"/>
                </a:cxn>
                <a:cxn ang="0">
                  <a:pos x="4443" y="480"/>
                </a:cxn>
                <a:cxn ang="0">
                  <a:pos x="4550" y="605"/>
                </a:cxn>
                <a:cxn ang="0">
                  <a:pos x="4610" y="737"/>
                </a:cxn>
                <a:cxn ang="0">
                  <a:pos x="4610" y="875"/>
                </a:cxn>
                <a:cxn ang="0">
                  <a:pos x="4568" y="1001"/>
                </a:cxn>
                <a:cxn ang="0">
                  <a:pos x="4490" y="1127"/>
                </a:cxn>
                <a:cxn ang="0">
                  <a:pos x="4371" y="1259"/>
                </a:cxn>
                <a:cxn ang="0">
                  <a:pos x="4215" y="1385"/>
                </a:cxn>
                <a:cxn ang="0">
                  <a:pos x="4024" y="1517"/>
                </a:cxn>
                <a:cxn ang="0">
                  <a:pos x="3803" y="1648"/>
                </a:cxn>
                <a:cxn ang="0">
                  <a:pos x="3546" y="1774"/>
                </a:cxn>
                <a:cxn ang="0">
                  <a:pos x="3259" y="1906"/>
                </a:cxn>
                <a:cxn ang="0">
                  <a:pos x="2942" y="2032"/>
                </a:cxn>
                <a:cxn ang="0">
                  <a:pos x="2595" y="2164"/>
                </a:cxn>
                <a:cxn ang="0">
                  <a:pos x="2224" y="2284"/>
                </a:cxn>
                <a:cxn ang="0">
                  <a:pos x="1824" y="2410"/>
                </a:cxn>
                <a:cxn ang="0">
                  <a:pos x="1399" y="2530"/>
                </a:cxn>
                <a:cxn ang="0">
                  <a:pos x="484" y="2757"/>
                </a:cxn>
                <a:cxn ang="0">
                  <a:pos x="0" y="2901"/>
                </a:cxn>
                <a:cxn ang="0">
                  <a:pos x="969" y="2674"/>
                </a:cxn>
                <a:cxn ang="0">
                  <a:pos x="1638" y="2494"/>
                </a:cxn>
                <a:cxn ang="0">
                  <a:pos x="2057" y="2374"/>
                </a:cxn>
                <a:cxn ang="0">
                  <a:pos x="2451" y="2248"/>
                </a:cxn>
                <a:cxn ang="0">
                  <a:pos x="2816" y="2116"/>
                </a:cxn>
                <a:cxn ang="0">
                  <a:pos x="3151" y="1984"/>
                </a:cxn>
                <a:cxn ang="0">
                  <a:pos x="3462" y="1858"/>
                </a:cxn>
                <a:cxn ang="0">
                  <a:pos x="3737" y="1720"/>
                </a:cxn>
                <a:cxn ang="0">
                  <a:pos x="3982" y="1589"/>
                </a:cxn>
                <a:cxn ang="0">
                  <a:pos x="4191" y="1457"/>
                </a:cxn>
                <a:cxn ang="0">
                  <a:pos x="4371" y="1325"/>
                </a:cxn>
                <a:cxn ang="0">
                  <a:pos x="4508" y="1193"/>
                </a:cxn>
                <a:cxn ang="0">
                  <a:pos x="4610" y="1061"/>
                </a:cxn>
                <a:cxn ang="0">
                  <a:pos x="4670" y="935"/>
                </a:cxn>
                <a:cxn ang="0">
                  <a:pos x="4688" y="869"/>
                </a:cxn>
              </a:cxnLst>
              <a:rect l="0" t="0" r="r" b="b"/>
              <a:pathLst>
                <a:path w="4694" h="2901">
                  <a:moveTo>
                    <a:pt x="4688" y="869"/>
                  </a:moveTo>
                  <a:lnTo>
                    <a:pt x="4694" y="797"/>
                  </a:lnTo>
                  <a:lnTo>
                    <a:pt x="4688" y="731"/>
                  </a:lnTo>
                  <a:lnTo>
                    <a:pt x="4664" y="665"/>
                  </a:lnTo>
                  <a:lnTo>
                    <a:pt x="4634" y="599"/>
                  </a:lnTo>
                  <a:lnTo>
                    <a:pt x="4586" y="540"/>
                  </a:lnTo>
                  <a:lnTo>
                    <a:pt x="4532" y="480"/>
                  </a:lnTo>
                  <a:lnTo>
                    <a:pt x="4466" y="426"/>
                  </a:lnTo>
                  <a:lnTo>
                    <a:pt x="4389" y="366"/>
                  </a:lnTo>
                  <a:lnTo>
                    <a:pt x="4299" y="312"/>
                  </a:lnTo>
                  <a:lnTo>
                    <a:pt x="4197" y="264"/>
                  </a:lnTo>
                  <a:lnTo>
                    <a:pt x="4084" y="216"/>
                  </a:lnTo>
                  <a:lnTo>
                    <a:pt x="3964" y="168"/>
                  </a:lnTo>
                  <a:lnTo>
                    <a:pt x="3833" y="120"/>
                  </a:lnTo>
                  <a:lnTo>
                    <a:pt x="3689" y="78"/>
                  </a:lnTo>
                  <a:lnTo>
                    <a:pt x="3540" y="36"/>
                  </a:lnTo>
                  <a:lnTo>
                    <a:pt x="3378" y="0"/>
                  </a:lnTo>
                  <a:lnTo>
                    <a:pt x="3205" y="0"/>
                  </a:lnTo>
                  <a:lnTo>
                    <a:pt x="3378" y="36"/>
                  </a:lnTo>
                  <a:lnTo>
                    <a:pt x="3540" y="78"/>
                  </a:lnTo>
                  <a:lnTo>
                    <a:pt x="3689" y="120"/>
                  </a:lnTo>
                  <a:lnTo>
                    <a:pt x="3833" y="162"/>
                  </a:lnTo>
                  <a:lnTo>
                    <a:pt x="3964" y="210"/>
                  </a:lnTo>
                  <a:lnTo>
                    <a:pt x="4084" y="258"/>
                  </a:lnTo>
                  <a:lnTo>
                    <a:pt x="4191" y="312"/>
                  </a:lnTo>
                  <a:lnTo>
                    <a:pt x="4287" y="366"/>
                  </a:lnTo>
                  <a:lnTo>
                    <a:pt x="4371" y="420"/>
                  </a:lnTo>
                  <a:lnTo>
                    <a:pt x="4443" y="480"/>
                  </a:lnTo>
                  <a:lnTo>
                    <a:pt x="4502" y="540"/>
                  </a:lnTo>
                  <a:lnTo>
                    <a:pt x="4550" y="605"/>
                  </a:lnTo>
                  <a:lnTo>
                    <a:pt x="4586" y="671"/>
                  </a:lnTo>
                  <a:lnTo>
                    <a:pt x="4610" y="737"/>
                  </a:lnTo>
                  <a:lnTo>
                    <a:pt x="4616" y="803"/>
                  </a:lnTo>
                  <a:lnTo>
                    <a:pt x="4610" y="875"/>
                  </a:lnTo>
                  <a:lnTo>
                    <a:pt x="4592" y="935"/>
                  </a:lnTo>
                  <a:lnTo>
                    <a:pt x="4568" y="1001"/>
                  </a:lnTo>
                  <a:lnTo>
                    <a:pt x="4532" y="1067"/>
                  </a:lnTo>
                  <a:lnTo>
                    <a:pt x="4490" y="1127"/>
                  </a:lnTo>
                  <a:lnTo>
                    <a:pt x="4437" y="1193"/>
                  </a:lnTo>
                  <a:lnTo>
                    <a:pt x="4371" y="1259"/>
                  </a:lnTo>
                  <a:lnTo>
                    <a:pt x="4299" y="1325"/>
                  </a:lnTo>
                  <a:lnTo>
                    <a:pt x="4215" y="1385"/>
                  </a:lnTo>
                  <a:lnTo>
                    <a:pt x="4126" y="1451"/>
                  </a:lnTo>
                  <a:lnTo>
                    <a:pt x="4024" y="1517"/>
                  </a:lnTo>
                  <a:lnTo>
                    <a:pt x="3916" y="1583"/>
                  </a:lnTo>
                  <a:lnTo>
                    <a:pt x="3803" y="1648"/>
                  </a:lnTo>
                  <a:lnTo>
                    <a:pt x="3677" y="1714"/>
                  </a:lnTo>
                  <a:lnTo>
                    <a:pt x="3546" y="1774"/>
                  </a:lnTo>
                  <a:lnTo>
                    <a:pt x="3408" y="1840"/>
                  </a:lnTo>
                  <a:lnTo>
                    <a:pt x="3259" y="1906"/>
                  </a:lnTo>
                  <a:lnTo>
                    <a:pt x="3103" y="1972"/>
                  </a:lnTo>
                  <a:lnTo>
                    <a:pt x="2942" y="2032"/>
                  </a:lnTo>
                  <a:lnTo>
                    <a:pt x="2768" y="2098"/>
                  </a:lnTo>
                  <a:lnTo>
                    <a:pt x="2595" y="2164"/>
                  </a:lnTo>
                  <a:lnTo>
                    <a:pt x="2410" y="2224"/>
                  </a:lnTo>
                  <a:lnTo>
                    <a:pt x="2224" y="2284"/>
                  </a:lnTo>
                  <a:lnTo>
                    <a:pt x="2027" y="2350"/>
                  </a:lnTo>
                  <a:lnTo>
                    <a:pt x="1824" y="2410"/>
                  </a:lnTo>
                  <a:lnTo>
                    <a:pt x="1614" y="2470"/>
                  </a:lnTo>
                  <a:lnTo>
                    <a:pt x="1399" y="2530"/>
                  </a:lnTo>
                  <a:lnTo>
                    <a:pt x="957" y="2644"/>
                  </a:lnTo>
                  <a:lnTo>
                    <a:pt x="484" y="2757"/>
                  </a:lnTo>
                  <a:lnTo>
                    <a:pt x="0" y="2865"/>
                  </a:lnTo>
                  <a:lnTo>
                    <a:pt x="0" y="2901"/>
                  </a:lnTo>
                  <a:lnTo>
                    <a:pt x="496" y="2787"/>
                  </a:lnTo>
                  <a:lnTo>
                    <a:pt x="969" y="2674"/>
                  </a:lnTo>
                  <a:lnTo>
                    <a:pt x="1423" y="2554"/>
                  </a:lnTo>
                  <a:lnTo>
                    <a:pt x="1638" y="2494"/>
                  </a:lnTo>
                  <a:lnTo>
                    <a:pt x="1854" y="2434"/>
                  </a:lnTo>
                  <a:lnTo>
                    <a:pt x="2057" y="2374"/>
                  </a:lnTo>
                  <a:lnTo>
                    <a:pt x="2254" y="2308"/>
                  </a:lnTo>
                  <a:lnTo>
                    <a:pt x="2451" y="2248"/>
                  </a:lnTo>
                  <a:lnTo>
                    <a:pt x="2637" y="2182"/>
                  </a:lnTo>
                  <a:lnTo>
                    <a:pt x="2816" y="2116"/>
                  </a:lnTo>
                  <a:lnTo>
                    <a:pt x="2990" y="2050"/>
                  </a:lnTo>
                  <a:lnTo>
                    <a:pt x="3151" y="1984"/>
                  </a:lnTo>
                  <a:lnTo>
                    <a:pt x="3312" y="1924"/>
                  </a:lnTo>
                  <a:lnTo>
                    <a:pt x="3462" y="1858"/>
                  </a:lnTo>
                  <a:lnTo>
                    <a:pt x="3605" y="1792"/>
                  </a:lnTo>
                  <a:lnTo>
                    <a:pt x="3737" y="1720"/>
                  </a:lnTo>
                  <a:lnTo>
                    <a:pt x="3863" y="1654"/>
                  </a:lnTo>
                  <a:lnTo>
                    <a:pt x="3982" y="1589"/>
                  </a:lnTo>
                  <a:lnTo>
                    <a:pt x="4090" y="1523"/>
                  </a:lnTo>
                  <a:lnTo>
                    <a:pt x="4191" y="1457"/>
                  </a:lnTo>
                  <a:lnTo>
                    <a:pt x="4287" y="1391"/>
                  </a:lnTo>
                  <a:lnTo>
                    <a:pt x="4371" y="1325"/>
                  </a:lnTo>
                  <a:lnTo>
                    <a:pt x="4443" y="1259"/>
                  </a:lnTo>
                  <a:lnTo>
                    <a:pt x="4508" y="1193"/>
                  </a:lnTo>
                  <a:lnTo>
                    <a:pt x="4562" y="1127"/>
                  </a:lnTo>
                  <a:lnTo>
                    <a:pt x="4610" y="1061"/>
                  </a:lnTo>
                  <a:lnTo>
                    <a:pt x="4646" y="995"/>
                  </a:lnTo>
                  <a:lnTo>
                    <a:pt x="4670" y="935"/>
                  </a:lnTo>
                  <a:lnTo>
                    <a:pt x="4688" y="869"/>
                  </a:lnTo>
                  <a:lnTo>
                    <a:pt x="4688" y="869"/>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4" name="Freeform 10"/>
            <p:cNvSpPr>
              <a:spLocks/>
            </p:cNvSpPr>
            <p:nvPr/>
          </p:nvSpPr>
          <p:spPr bwMode="hidden">
            <a:xfrm>
              <a:off x="0" y="0"/>
              <a:ext cx="3773" cy="2356"/>
            </a:xfrm>
            <a:custGeom>
              <a:avLst/>
              <a:gdLst/>
              <a:ahLst/>
              <a:cxnLst>
                <a:cxn ang="0">
                  <a:pos x="3761" y="719"/>
                </a:cxn>
                <a:cxn ang="0">
                  <a:pos x="3731" y="599"/>
                </a:cxn>
                <a:cxn ang="0">
                  <a:pos x="3653" y="486"/>
                </a:cxn>
                <a:cxn ang="0">
                  <a:pos x="3522" y="378"/>
                </a:cxn>
                <a:cxn ang="0">
                  <a:pos x="3348" y="282"/>
                </a:cxn>
                <a:cxn ang="0">
                  <a:pos x="3127" y="192"/>
                </a:cxn>
                <a:cxn ang="0">
                  <a:pos x="2864" y="108"/>
                </a:cxn>
                <a:cxn ang="0">
                  <a:pos x="2559" y="36"/>
                </a:cxn>
                <a:cxn ang="0">
                  <a:pos x="2230" y="0"/>
                </a:cxn>
                <a:cxn ang="0">
                  <a:pos x="2577" y="72"/>
                </a:cxn>
                <a:cxn ang="0">
                  <a:pos x="2876" y="150"/>
                </a:cxn>
                <a:cxn ang="0">
                  <a:pos x="3139" y="234"/>
                </a:cxn>
                <a:cxn ang="0">
                  <a:pos x="3348" y="330"/>
                </a:cxn>
                <a:cxn ang="0">
                  <a:pos x="3516" y="432"/>
                </a:cxn>
                <a:cxn ang="0">
                  <a:pos x="3623" y="545"/>
                </a:cxn>
                <a:cxn ang="0">
                  <a:pos x="3683" y="665"/>
                </a:cxn>
                <a:cxn ang="0">
                  <a:pos x="3689" y="791"/>
                </a:cxn>
                <a:cxn ang="0">
                  <a:pos x="3653" y="887"/>
                </a:cxn>
                <a:cxn ang="0">
                  <a:pos x="3593" y="989"/>
                </a:cxn>
                <a:cxn ang="0">
                  <a:pos x="3498" y="1091"/>
                </a:cxn>
                <a:cxn ang="0">
                  <a:pos x="3372" y="1187"/>
                </a:cxn>
                <a:cxn ang="0">
                  <a:pos x="3223" y="1289"/>
                </a:cxn>
                <a:cxn ang="0">
                  <a:pos x="3043" y="1391"/>
                </a:cxn>
                <a:cxn ang="0">
                  <a:pos x="2834" y="1493"/>
                </a:cxn>
                <a:cxn ang="0">
                  <a:pos x="2607" y="1589"/>
                </a:cxn>
                <a:cxn ang="0">
                  <a:pos x="2075" y="1786"/>
                </a:cxn>
                <a:cxn ang="0">
                  <a:pos x="1459" y="1972"/>
                </a:cxn>
                <a:cxn ang="0">
                  <a:pos x="765" y="2158"/>
                </a:cxn>
                <a:cxn ang="0">
                  <a:pos x="0" y="2326"/>
                </a:cxn>
                <a:cxn ang="0">
                  <a:pos x="401" y="2272"/>
                </a:cxn>
                <a:cxn ang="0">
                  <a:pos x="1142" y="2092"/>
                </a:cxn>
                <a:cxn ang="0">
                  <a:pos x="1812" y="1900"/>
                </a:cxn>
                <a:cxn ang="0">
                  <a:pos x="2392" y="1702"/>
                </a:cxn>
                <a:cxn ang="0">
                  <a:pos x="2649" y="1607"/>
                </a:cxn>
                <a:cxn ang="0">
                  <a:pos x="2882" y="1505"/>
                </a:cxn>
                <a:cxn ang="0">
                  <a:pos x="3091" y="1403"/>
                </a:cxn>
                <a:cxn ang="0">
                  <a:pos x="3277" y="1301"/>
                </a:cxn>
                <a:cxn ang="0">
                  <a:pos x="3432" y="1193"/>
                </a:cxn>
                <a:cxn ang="0">
                  <a:pos x="3558" y="1091"/>
                </a:cxn>
                <a:cxn ang="0">
                  <a:pos x="3653" y="989"/>
                </a:cxn>
                <a:cxn ang="0">
                  <a:pos x="3719" y="887"/>
                </a:cxn>
                <a:cxn ang="0">
                  <a:pos x="3755" y="785"/>
                </a:cxn>
              </a:cxnLst>
              <a:rect l="0" t="0" r="r" b="b"/>
              <a:pathLst>
                <a:path w="3761" h="2356">
                  <a:moveTo>
                    <a:pt x="3755" y="785"/>
                  </a:moveTo>
                  <a:lnTo>
                    <a:pt x="3761" y="719"/>
                  </a:lnTo>
                  <a:lnTo>
                    <a:pt x="3755" y="659"/>
                  </a:lnTo>
                  <a:lnTo>
                    <a:pt x="3731" y="599"/>
                  </a:lnTo>
                  <a:lnTo>
                    <a:pt x="3701" y="545"/>
                  </a:lnTo>
                  <a:lnTo>
                    <a:pt x="3653" y="486"/>
                  </a:lnTo>
                  <a:lnTo>
                    <a:pt x="3593" y="432"/>
                  </a:lnTo>
                  <a:lnTo>
                    <a:pt x="3522" y="378"/>
                  </a:lnTo>
                  <a:lnTo>
                    <a:pt x="3444" y="330"/>
                  </a:lnTo>
                  <a:lnTo>
                    <a:pt x="3348" y="282"/>
                  </a:lnTo>
                  <a:lnTo>
                    <a:pt x="3241" y="234"/>
                  </a:lnTo>
                  <a:lnTo>
                    <a:pt x="3127" y="192"/>
                  </a:lnTo>
                  <a:lnTo>
                    <a:pt x="3002" y="150"/>
                  </a:lnTo>
                  <a:lnTo>
                    <a:pt x="2864" y="108"/>
                  </a:lnTo>
                  <a:lnTo>
                    <a:pt x="2715" y="72"/>
                  </a:lnTo>
                  <a:lnTo>
                    <a:pt x="2559" y="36"/>
                  </a:lnTo>
                  <a:lnTo>
                    <a:pt x="2392" y="0"/>
                  </a:lnTo>
                  <a:lnTo>
                    <a:pt x="2230" y="0"/>
                  </a:lnTo>
                  <a:lnTo>
                    <a:pt x="2410" y="36"/>
                  </a:lnTo>
                  <a:lnTo>
                    <a:pt x="2577" y="72"/>
                  </a:lnTo>
                  <a:lnTo>
                    <a:pt x="2732" y="108"/>
                  </a:lnTo>
                  <a:lnTo>
                    <a:pt x="2876" y="150"/>
                  </a:lnTo>
                  <a:lnTo>
                    <a:pt x="3014" y="192"/>
                  </a:lnTo>
                  <a:lnTo>
                    <a:pt x="3139" y="234"/>
                  </a:lnTo>
                  <a:lnTo>
                    <a:pt x="3253" y="282"/>
                  </a:lnTo>
                  <a:lnTo>
                    <a:pt x="3348" y="330"/>
                  </a:lnTo>
                  <a:lnTo>
                    <a:pt x="3438" y="384"/>
                  </a:lnTo>
                  <a:lnTo>
                    <a:pt x="3516" y="432"/>
                  </a:lnTo>
                  <a:lnTo>
                    <a:pt x="3576" y="492"/>
                  </a:lnTo>
                  <a:lnTo>
                    <a:pt x="3623" y="545"/>
                  </a:lnTo>
                  <a:lnTo>
                    <a:pt x="3665" y="605"/>
                  </a:lnTo>
                  <a:lnTo>
                    <a:pt x="3683" y="665"/>
                  </a:lnTo>
                  <a:lnTo>
                    <a:pt x="3695" y="725"/>
                  </a:lnTo>
                  <a:lnTo>
                    <a:pt x="3689" y="791"/>
                  </a:lnTo>
                  <a:lnTo>
                    <a:pt x="3677" y="839"/>
                  </a:lnTo>
                  <a:lnTo>
                    <a:pt x="3653" y="887"/>
                  </a:lnTo>
                  <a:lnTo>
                    <a:pt x="3629" y="941"/>
                  </a:lnTo>
                  <a:lnTo>
                    <a:pt x="3593" y="989"/>
                  </a:lnTo>
                  <a:lnTo>
                    <a:pt x="3546" y="1037"/>
                  </a:lnTo>
                  <a:lnTo>
                    <a:pt x="3498" y="1091"/>
                  </a:lnTo>
                  <a:lnTo>
                    <a:pt x="3438" y="1139"/>
                  </a:lnTo>
                  <a:lnTo>
                    <a:pt x="3372" y="1187"/>
                  </a:lnTo>
                  <a:lnTo>
                    <a:pt x="3301" y="1241"/>
                  </a:lnTo>
                  <a:lnTo>
                    <a:pt x="3223" y="1289"/>
                  </a:lnTo>
                  <a:lnTo>
                    <a:pt x="3133" y="1343"/>
                  </a:lnTo>
                  <a:lnTo>
                    <a:pt x="3043" y="1391"/>
                  </a:lnTo>
                  <a:lnTo>
                    <a:pt x="2942" y="1439"/>
                  </a:lnTo>
                  <a:lnTo>
                    <a:pt x="2834" y="1493"/>
                  </a:lnTo>
                  <a:lnTo>
                    <a:pt x="2727" y="1541"/>
                  </a:lnTo>
                  <a:lnTo>
                    <a:pt x="2607" y="1589"/>
                  </a:lnTo>
                  <a:lnTo>
                    <a:pt x="2356" y="1690"/>
                  </a:lnTo>
                  <a:lnTo>
                    <a:pt x="2075" y="1786"/>
                  </a:lnTo>
                  <a:lnTo>
                    <a:pt x="1782" y="1882"/>
                  </a:lnTo>
                  <a:lnTo>
                    <a:pt x="1459" y="1972"/>
                  </a:lnTo>
                  <a:lnTo>
                    <a:pt x="1124" y="2068"/>
                  </a:lnTo>
                  <a:lnTo>
                    <a:pt x="765" y="2158"/>
                  </a:lnTo>
                  <a:lnTo>
                    <a:pt x="389" y="2242"/>
                  </a:lnTo>
                  <a:lnTo>
                    <a:pt x="0" y="2326"/>
                  </a:lnTo>
                  <a:lnTo>
                    <a:pt x="0" y="2356"/>
                  </a:lnTo>
                  <a:lnTo>
                    <a:pt x="401" y="2272"/>
                  </a:lnTo>
                  <a:lnTo>
                    <a:pt x="777" y="2182"/>
                  </a:lnTo>
                  <a:lnTo>
                    <a:pt x="1142" y="2092"/>
                  </a:lnTo>
                  <a:lnTo>
                    <a:pt x="1483" y="1996"/>
                  </a:lnTo>
                  <a:lnTo>
                    <a:pt x="1812" y="1900"/>
                  </a:lnTo>
                  <a:lnTo>
                    <a:pt x="2111" y="1804"/>
                  </a:lnTo>
                  <a:lnTo>
                    <a:pt x="2392" y="1702"/>
                  </a:lnTo>
                  <a:lnTo>
                    <a:pt x="2523" y="1654"/>
                  </a:lnTo>
                  <a:lnTo>
                    <a:pt x="2649" y="1607"/>
                  </a:lnTo>
                  <a:lnTo>
                    <a:pt x="2768" y="1553"/>
                  </a:lnTo>
                  <a:lnTo>
                    <a:pt x="2882" y="1505"/>
                  </a:lnTo>
                  <a:lnTo>
                    <a:pt x="2990" y="1451"/>
                  </a:lnTo>
                  <a:lnTo>
                    <a:pt x="3091" y="1403"/>
                  </a:lnTo>
                  <a:lnTo>
                    <a:pt x="3187" y="1349"/>
                  </a:lnTo>
                  <a:lnTo>
                    <a:pt x="3277" y="1301"/>
                  </a:lnTo>
                  <a:lnTo>
                    <a:pt x="3354" y="1247"/>
                  </a:lnTo>
                  <a:lnTo>
                    <a:pt x="3432" y="1193"/>
                  </a:lnTo>
                  <a:lnTo>
                    <a:pt x="3498" y="1145"/>
                  </a:lnTo>
                  <a:lnTo>
                    <a:pt x="3558" y="1091"/>
                  </a:lnTo>
                  <a:lnTo>
                    <a:pt x="3611" y="1043"/>
                  </a:lnTo>
                  <a:lnTo>
                    <a:pt x="3653" y="989"/>
                  </a:lnTo>
                  <a:lnTo>
                    <a:pt x="3689" y="941"/>
                  </a:lnTo>
                  <a:lnTo>
                    <a:pt x="3719" y="887"/>
                  </a:lnTo>
                  <a:lnTo>
                    <a:pt x="3743" y="833"/>
                  </a:lnTo>
                  <a:lnTo>
                    <a:pt x="3755" y="785"/>
                  </a:lnTo>
                  <a:lnTo>
                    <a:pt x="3755" y="785"/>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5" name="Freeform 11"/>
            <p:cNvSpPr>
              <a:spLocks/>
            </p:cNvSpPr>
            <p:nvPr/>
          </p:nvSpPr>
          <p:spPr bwMode="hidden">
            <a:xfrm>
              <a:off x="0" y="0"/>
              <a:ext cx="2933" cy="1846"/>
            </a:xfrm>
            <a:custGeom>
              <a:avLst/>
              <a:gdLst/>
              <a:ahLst/>
              <a:cxnLst>
                <a:cxn ang="0">
                  <a:pos x="2924" y="647"/>
                </a:cxn>
                <a:cxn ang="0">
                  <a:pos x="2876" y="528"/>
                </a:cxn>
                <a:cxn ang="0">
                  <a:pos x="2750" y="414"/>
                </a:cxn>
                <a:cxn ang="0">
                  <a:pos x="2559" y="318"/>
                </a:cxn>
                <a:cxn ang="0">
                  <a:pos x="2302" y="228"/>
                </a:cxn>
                <a:cxn ang="0">
                  <a:pos x="1985" y="150"/>
                </a:cxn>
                <a:cxn ang="0">
                  <a:pos x="1608" y="78"/>
                </a:cxn>
                <a:cxn ang="0">
                  <a:pos x="1178" y="24"/>
                </a:cxn>
                <a:cxn ang="0">
                  <a:pos x="694" y="0"/>
                </a:cxn>
                <a:cxn ang="0">
                  <a:pos x="1190" y="48"/>
                </a:cxn>
                <a:cxn ang="0">
                  <a:pos x="1626" y="108"/>
                </a:cxn>
                <a:cxn ang="0">
                  <a:pos x="2009" y="180"/>
                </a:cxn>
                <a:cxn ang="0">
                  <a:pos x="2326" y="264"/>
                </a:cxn>
                <a:cxn ang="0">
                  <a:pos x="2571" y="360"/>
                </a:cxn>
                <a:cxn ang="0">
                  <a:pos x="2750" y="468"/>
                </a:cxn>
                <a:cxn ang="0">
                  <a:pos x="2846" y="587"/>
                </a:cxn>
                <a:cxn ang="0">
                  <a:pos x="2864" y="713"/>
                </a:cxn>
                <a:cxn ang="0">
                  <a:pos x="2840" y="785"/>
                </a:cxn>
                <a:cxn ang="0">
                  <a:pos x="2792" y="857"/>
                </a:cxn>
                <a:cxn ang="0">
                  <a:pos x="2625" y="1001"/>
                </a:cxn>
                <a:cxn ang="0">
                  <a:pos x="2368" y="1145"/>
                </a:cxn>
                <a:cxn ang="0">
                  <a:pos x="2033" y="1289"/>
                </a:cxn>
                <a:cxn ang="0">
                  <a:pos x="1626" y="1433"/>
                </a:cxn>
                <a:cxn ang="0">
                  <a:pos x="1142" y="1571"/>
                </a:cxn>
                <a:cxn ang="0">
                  <a:pos x="604" y="1702"/>
                </a:cxn>
                <a:cxn ang="0">
                  <a:pos x="0" y="1828"/>
                </a:cxn>
                <a:cxn ang="0">
                  <a:pos x="311" y="1780"/>
                </a:cxn>
                <a:cxn ang="0">
                  <a:pos x="897" y="1648"/>
                </a:cxn>
                <a:cxn ang="0">
                  <a:pos x="1417" y="1511"/>
                </a:cxn>
                <a:cxn ang="0">
                  <a:pos x="1871" y="1367"/>
                </a:cxn>
                <a:cxn ang="0">
                  <a:pos x="2254" y="1223"/>
                </a:cxn>
                <a:cxn ang="0">
                  <a:pos x="2559" y="1079"/>
                </a:cxn>
                <a:cxn ang="0">
                  <a:pos x="2774" y="929"/>
                </a:cxn>
                <a:cxn ang="0">
                  <a:pos x="2876" y="815"/>
                </a:cxn>
                <a:cxn ang="0">
                  <a:pos x="2912" y="743"/>
                </a:cxn>
                <a:cxn ang="0">
                  <a:pos x="2924" y="707"/>
                </a:cxn>
              </a:cxnLst>
              <a:rect l="0" t="0" r="r" b="b"/>
              <a:pathLst>
                <a:path w="2924" h="1846">
                  <a:moveTo>
                    <a:pt x="2924" y="707"/>
                  </a:moveTo>
                  <a:lnTo>
                    <a:pt x="2924" y="647"/>
                  </a:lnTo>
                  <a:lnTo>
                    <a:pt x="2912" y="581"/>
                  </a:lnTo>
                  <a:lnTo>
                    <a:pt x="2876" y="528"/>
                  </a:lnTo>
                  <a:lnTo>
                    <a:pt x="2822" y="468"/>
                  </a:lnTo>
                  <a:lnTo>
                    <a:pt x="2750" y="414"/>
                  </a:lnTo>
                  <a:lnTo>
                    <a:pt x="2667" y="366"/>
                  </a:lnTo>
                  <a:lnTo>
                    <a:pt x="2559" y="318"/>
                  </a:lnTo>
                  <a:lnTo>
                    <a:pt x="2440" y="270"/>
                  </a:lnTo>
                  <a:lnTo>
                    <a:pt x="2302" y="228"/>
                  </a:lnTo>
                  <a:lnTo>
                    <a:pt x="2153" y="186"/>
                  </a:lnTo>
                  <a:lnTo>
                    <a:pt x="1985" y="150"/>
                  </a:lnTo>
                  <a:lnTo>
                    <a:pt x="1806" y="114"/>
                  </a:lnTo>
                  <a:lnTo>
                    <a:pt x="1608" y="78"/>
                  </a:lnTo>
                  <a:lnTo>
                    <a:pt x="1399" y="54"/>
                  </a:lnTo>
                  <a:lnTo>
                    <a:pt x="1178" y="24"/>
                  </a:lnTo>
                  <a:lnTo>
                    <a:pt x="945" y="0"/>
                  </a:lnTo>
                  <a:lnTo>
                    <a:pt x="694" y="0"/>
                  </a:lnTo>
                  <a:lnTo>
                    <a:pt x="945" y="24"/>
                  </a:lnTo>
                  <a:lnTo>
                    <a:pt x="1190" y="48"/>
                  </a:lnTo>
                  <a:lnTo>
                    <a:pt x="1417" y="78"/>
                  </a:lnTo>
                  <a:lnTo>
                    <a:pt x="1626" y="108"/>
                  </a:lnTo>
                  <a:lnTo>
                    <a:pt x="1824" y="144"/>
                  </a:lnTo>
                  <a:lnTo>
                    <a:pt x="2009" y="180"/>
                  </a:lnTo>
                  <a:lnTo>
                    <a:pt x="2176" y="222"/>
                  </a:lnTo>
                  <a:lnTo>
                    <a:pt x="2326" y="264"/>
                  </a:lnTo>
                  <a:lnTo>
                    <a:pt x="2457" y="312"/>
                  </a:lnTo>
                  <a:lnTo>
                    <a:pt x="2571" y="360"/>
                  </a:lnTo>
                  <a:lnTo>
                    <a:pt x="2667" y="414"/>
                  </a:lnTo>
                  <a:lnTo>
                    <a:pt x="2750" y="468"/>
                  </a:lnTo>
                  <a:lnTo>
                    <a:pt x="2804" y="528"/>
                  </a:lnTo>
                  <a:lnTo>
                    <a:pt x="2846" y="587"/>
                  </a:lnTo>
                  <a:lnTo>
                    <a:pt x="2864" y="647"/>
                  </a:lnTo>
                  <a:lnTo>
                    <a:pt x="2864" y="713"/>
                  </a:lnTo>
                  <a:lnTo>
                    <a:pt x="2852" y="749"/>
                  </a:lnTo>
                  <a:lnTo>
                    <a:pt x="2840" y="785"/>
                  </a:lnTo>
                  <a:lnTo>
                    <a:pt x="2816" y="821"/>
                  </a:lnTo>
                  <a:lnTo>
                    <a:pt x="2792" y="857"/>
                  </a:lnTo>
                  <a:lnTo>
                    <a:pt x="2721" y="929"/>
                  </a:lnTo>
                  <a:lnTo>
                    <a:pt x="2625" y="1001"/>
                  </a:lnTo>
                  <a:lnTo>
                    <a:pt x="2505" y="1073"/>
                  </a:lnTo>
                  <a:lnTo>
                    <a:pt x="2368" y="1145"/>
                  </a:lnTo>
                  <a:lnTo>
                    <a:pt x="2212" y="1217"/>
                  </a:lnTo>
                  <a:lnTo>
                    <a:pt x="2033" y="1289"/>
                  </a:lnTo>
                  <a:lnTo>
                    <a:pt x="1842" y="1361"/>
                  </a:lnTo>
                  <a:lnTo>
                    <a:pt x="1626" y="1433"/>
                  </a:lnTo>
                  <a:lnTo>
                    <a:pt x="1393" y="1499"/>
                  </a:lnTo>
                  <a:lnTo>
                    <a:pt x="1142" y="1571"/>
                  </a:lnTo>
                  <a:lnTo>
                    <a:pt x="879" y="1636"/>
                  </a:lnTo>
                  <a:lnTo>
                    <a:pt x="604" y="1702"/>
                  </a:lnTo>
                  <a:lnTo>
                    <a:pt x="305" y="1768"/>
                  </a:lnTo>
                  <a:lnTo>
                    <a:pt x="0" y="1828"/>
                  </a:lnTo>
                  <a:lnTo>
                    <a:pt x="0" y="1846"/>
                  </a:lnTo>
                  <a:lnTo>
                    <a:pt x="311" y="1780"/>
                  </a:lnTo>
                  <a:lnTo>
                    <a:pt x="610" y="1714"/>
                  </a:lnTo>
                  <a:lnTo>
                    <a:pt x="897" y="1648"/>
                  </a:lnTo>
                  <a:lnTo>
                    <a:pt x="1166" y="1583"/>
                  </a:lnTo>
                  <a:lnTo>
                    <a:pt x="1417" y="1511"/>
                  </a:lnTo>
                  <a:lnTo>
                    <a:pt x="1656" y="1439"/>
                  </a:lnTo>
                  <a:lnTo>
                    <a:pt x="1871" y="1367"/>
                  </a:lnTo>
                  <a:lnTo>
                    <a:pt x="2075" y="1295"/>
                  </a:lnTo>
                  <a:lnTo>
                    <a:pt x="2254" y="1223"/>
                  </a:lnTo>
                  <a:lnTo>
                    <a:pt x="2416" y="1151"/>
                  </a:lnTo>
                  <a:lnTo>
                    <a:pt x="2559" y="1079"/>
                  </a:lnTo>
                  <a:lnTo>
                    <a:pt x="2679" y="1001"/>
                  </a:lnTo>
                  <a:lnTo>
                    <a:pt x="2774" y="929"/>
                  </a:lnTo>
                  <a:lnTo>
                    <a:pt x="2846" y="857"/>
                  </a:lnTo>
                  <a:lnTo>
                    <a:pt x="2876" y="815"/>
                  </a:lnTo>
                  <a:lnTo>
                    <a:pt x="2900" y="779"/>
                  </a:lnTo>
                  <a:lnTo>
                    <a:pt x="2912" y="743"/>
                  </a:lnTo>
                  <a:lnTo>
                    <a:pt x="2924" y="707"/>
                  </a:lnTo>
                  <a:lnTo>
                    <a:pt x="2924" y="707"/>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56" name="Freeform 12"/>
            <p:cNvSpPr>
              <a:spLocks/>
            </p:cNvSpPr>
            <p:nvPr/>
          </p:nvSpPr>
          <p:spPr bwMode="hidden">
            <a:xfrm>
              <a:off x="114" y="2847"/>
              <a:ext cx="1493" cy="204"/>
            </a:xfrm>
            <a:custGeom>
              <a:avLst/>
              <a:gdLst/>
              <a:ahLst/>
              <a:cxnLst>
                <a:cxn ang="0">
                  <a:pos x="1399" y="204"/>
                </a:cxn>
                <a:cxn ang="0">
                  <a:pos x="0" y="18"/>
                </a:cxn>
                <a:cxn ang="0">
                  <a:pos x="77" y="0"/>
                </a:cxn>
                <a:cxn ang="0">
                  <a:pos x="1488" y="186"/>
                </a:cxn>
                <a:cxn ang="0">
                  <a:pos x="1399" y="204"/>
                </a:cxn>
                <a:cxn ang="0">
                  <a:pos x="1399" y="204"/>
                </a:cxn>
              </a:cxnLst>
              <a:rect l="0" t="0" r="r" b="b"/>
              <a:pathLst>
                <a:path w="1488" h="204">
                  <a:moveTo>
                    <a:pt x="1399" y="204"/>
                  </a:moveTo>
                  <a:lnTo>
                    <a:pt x="0" y="18"/>
                  </a:lnTo>
                  <a:lnTo>
                    <a:pt x="77" y="0"/>
                  </a:lnTo>
                  <a:lnTo>
                    <a:pt x="1488" y="186"/>
                  </a:lnTo>
                  <a:lnTo>
                    <a:pt x="1399" y="204"/>
                  </a:lnTo>
                  <a:lnTo>
                    <a:pt x="1399" y="204"/>
                  </a:lnTo>
                  <a:close/>
                </a:path>
              </a:pathLst>
            </a:custGeom>
            <a:solidFill>
              <a:schemeClr val="bg2"/>
            </a:solidFill>
            <a:ln w="9525">
              <a:noFill/>
              <a:round/>
              <a:headEnd/>
              <a:tailEnd/>
            </a:ln>
          </p:spPr>
          <p:txBody>
            <a:bodyPr/>
            <a:lstStyle/>
            <a:p>
              <a:endParaRPr lang="en-US"/>
            </a:p>
          </p:txBody>
        </p:sp>
        <p:sp>
          <p:nvSpPr>
            <p:cNvPr id="159757" name="Rectangle 13"/>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n-US"/>
            </a:p>
          </p:txBody>
        </p:sp>
        <p:sp>
          <p:nvSpPr>
            <p:cNvPr id="159758" name="Rectangle 14"/>
            <p:cNvSpPr>
              <a:spLocks noChangeArrowheads="1"/>
            </p:cNvSpPr>
            <p:nvPr/>
          </p:nvSpPr>
          <p:spPr bwMode="hidden">
            <a:xfrm>
              <a:off x="473" y="3105"/>
              <a:ext cx="1" cy="1"/>
            </a:xfrm>
            <a:prstGeom prst="rect">
              <a:avLst/>
            </a:prstGeom>
            <a:solidFill>
              <a:srgbClr val="141485"/>
            </a:solidFill>
            <a:ln w="9525">
              <a:noFill/>
              <a:miter lim="800000"/>
              <a:headEnd/>
              <a:tailEnd/>
            </a:ln>
          </p:spPr>
          <p:txBody>
            <a:bodyPr/>
            <a:lstStyle/>
            <a:p>
              <a:endParaRPr lang="en-US"/>
            </a:p>
          </p:txBody>
        </p:sp>
        <p:grpSp>
          <p:nvGrpSpPr>
            <p:cNvPr id="159759" name="Group 15"/>
            <p:cNvGrpSpPr>
              <a:grpSpLocks/>
            </p:cNvGrpSpPr>
            <p:nvPr/>
          </p:nvGrpSpPr>
          <p:grpSpPr bwMode="auto">
            <a:xfrm>
              <a:off x="192" y="2284"/>
              <a:ext cx="1254" cy="923"/>
              <a:chOff x="192" y="2284"/>
              <a:chExt cx="1254" cy="923"/>
            </a:xfrm>
          </p:grpSpPr>
          <p:sp>
            <p:nvSpPr>
              <p:cNvPr id="159760" name="Freeform 16"/>
              <p:cNvSpPr>
                <a:spLocks/>
              </p:cNvSpPr>
              <p:nvPr/>
            </p:nvSpPr>
            <p:spPr bwMode="hidden">
              <a:xfrm>
                <a:off x="408" y="3009"/>
                <a:ext cx="47" cy="6"/>
              </a:xfrm>
              <a:custGeom>
                <a:avLst/>
                <a:gdLst/>
                <a:ahLst/>
                <a:cxnLst>
                  <a:cxn ang="0">
                    <a:pos x="47" y="6"/>
                  </a:cxn>
                  <a:cxn ang="0">
                    <a:pos x="0" y="0"/>
                  </a:cxn>
                  <a:cxn ang="0">
                    <a:pos x="0" y="0"/>
                  </a:cxn>
                  <a:cxn ang="0">
                    <a:pos x="47" y="6"/>
                  </a:cxn>
                  <a:cxn ang="0">
                    <a:pos x="47" y="6"/>
                  </a:cxn>
                  <a:cxn ang="0">
                    <a:pos x="47" y="6"/>
                  </a:cxn>
                </a:cxnLst>
                <a:rect l="0" t="0" r="r" b="b"/>
                <a:pathLst>
                  <a:path w="47" h="6">
                    <a:moveTo>
                      <a:pt x="47" y="6"/>
                    </a:moveTo>
                    <a:lnTo>
                      <a:pt x="0" y="0"/>
                    </a:lnTo>
                    <a:lnTo>
                      <a:pt x="0" y="0"/>
                    </a:lnTo>
                    <a:lnTo>
                      <a:pt x="47" y="6"/>
                    </a:lnTo>
                    <a:lnTo>
                      <a:pt x="47" y="6"/>
                    </a:lnTo>
                    <a:lnTo>
                      <a:pt x="47" y="6"/>
                    </a:lnTo>
                    <a:close/>
                  </a:path>
                </a:pathLst>
              </a:custGeom>
              <a:solidFill>
                <a:srgbClr val="141485"/>
              </a:solidFill>
              <a:ln w="9525">
                <a:noFill/>
                <a:round/>
                <a:headEnd/>
                <a:tailEnd/>
              </a:ln>
            </p:spPr>
            <p:txBody>
              <a:bodyPr/>
              <a:lstStyle/>
              <a:p>
                <a:endParaRPr lang="en-US"/>
              </a:p>
            </p:txBody>
          </p:sp>
          <p:sp>
            <p:nvSpPr>
              <p:cNvPr id="159761" name="Freeform 17"/>
              <p:cNvSpPr>
                <a:spLocks/>
              </p:cNvSpPr>
              <p:nvPr/>
            </p:nvSpPr>
            <p:spPr bwMode="hidden">
              <a:xfrm>
                <a:off x="912" y="2284"/>
                <a:ext cx="324" cy="162"/>
              </a:xfrm>
              <a:custGeom>
                <a:avLst/>
                <a:gdLst/>
                <a:ahLst/>
                <a:cxnLst>
                  <a:cxn ang="0">
                    <a:pos x="0" y="24"/>
                  </a:cxn>
                  <a:cxn ang="0">
                    <a:pos x="6" y="24"/>
                  </a:cxn>
                  <a:cxn ang="0">
                    <a:pos x="12" y="18"/>
                  </a:cxn>
                  <a:cxn ang="0">
                    <a:pos x="48" y="6"/>
                  </a:cxn>
                  <a:cxn ang="0">
                    <a:pos x="101" y="0"/>
                  </a:cxn>
                  <a:cxn ang="0">
                    <a:pos x="137" y="6"/>
                  </a:cxn>
                  <a:cxn ang="0">
                    <a:pos x="173" y="18"/>
                  </a:cxn>
                  <a:cxn ang="0">
                    <a:pos x="239" y="54"/>
                  </a:cxn>
                  <a:cxn ang="0">
                    <a:pos x="287" y="90"/>
                  </a:cxn>
                  <a:cxn ang="0">
                    <a:pos x="317" y="114"/>
                  </a:cxn>
                  <a:cxn ang="0">
                    <a:pos x="323" y="126"/>
                  </a:cxn>
                  <a:cxn ang="0">
                    <a:pos x="323" y="126"/>
                  </a:cxn>
                  <a:cxn ang="0">
                    <a:pos x="221" y="162"/>
                  </a:cxn>
                  <a:cxn ang="0">
                    <a:pos x="0" y="24"/>
                  </a:cxn>
                  <a:cxn ang="0">
                    <a:pos x="0" y="24"/>
                  </a:cxn>
                </a:cxnLst>
                <a:rect l="0" t="0" r="r" b="b"/>
                <a:pathLst>
                  <a:path w="323" h="162">
                    <a:moveTo>
                      <a:pt x="0" y="24"/>
                    </a:moveTo>
                    <a:lnTo>
                      <a:pt x="6" y="24"/>
                    </a:lnTo>
                    <a:lnTo>
                      <a:pt x="12" y="18"/>
                    </a:lnTo>
                    <a:lnTo>
                      <a:pt x="48" y="6"/>
                    </a:lnTo>
                    <a:lnTo>
                      <a:pt x="101" y="0"/>
                    </a:lnTo>
                    <a:lnTo>
                      <a:pt x="137" y="6"/>
                    </a:lnTo>
                    <a:lnTo>
                      <a:pt x="173" y="18"/>
                    </a:lnTo>
                    <a:lnTo>
                      <a:pt x="239" y="54"/>
                    </a:lnTo>
                    <a:lnTo>
                      <a:pt x="287" y="90"/>
                    </a:lnTo>
                    <a:lnTo>
                      <a:pt x="317" y="114"/>
                    </a:lnTo>
                    <a:lnTo>
                      <a:pt x="323" y="126"/>
                    </a:lnTo>
                    <a:lnTo>
                      <a:pt x="323" y="126"/>
                    </a:lnTo>
                    <a:lnTo>
                      <a:pt x="221" y="162"/>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2" name="Freeform 18"/>
              <p:cNvSpPr>
                <a:spLocks noEditPoints="1"/>
              </p:cNvSpPr>
              <p:nvPr/>
            </p:nvSpPr>
            <p:spPr bwMode="hidden">
              <a:xfrm>
                <a:off x="192" y="2284"/>
                <a:ext cx="1254" cy="923"/>
              </a:xfrm>
              <a:custGeom>
                <a:avLst/>
                <a:gdLst/>
                <a:ahLst/>
                <a:cxnLst>
                  <a:cxn ang="0">
                    <a:pos x="1166" y="641"/>
                  </a:cxn>
                  <a:cxn ang="0">
                    <a:pos x="1166" y="473"/>
                  </a:cxn>
                  <a:cxn ang="0">
                    <a:pos x="1136" y="384"/>
                  </a:cxn>
                  <a:cxn ang="0">
                    <a:pos x="1112" y="288"/>
                  </a:cxn>
                  <a:cxn ang="0">
                    <a:pos x="1053" y="174"/>
                  </a:cxn>
                  <a:cxn ang="0">
                    <a:pos x="981" y="96"/>
                  </a:cxn>
                  <a:cxn ang="0">
                    <a:pos x="963" y="72"/>
                  </a:cxn>
                  <a:cxn ang="0">
                    <a:pos x="891" y="18"/>
                  </a:cxn>
                  <a:cxn ang="0">
                    <a:pos x="819" y="6"/>
                  </a:cxn>
                  <a:cxn ang="0">
                    <a:pos x="712" y="24"/>
                  </a:cxn>
                  <a:cxn ang="0">
                    <a:pos x="664" y="42"/>
                  </a:cxn>
                  <a:cxn ang="0">
                    <a:pos x="568" y="120"/>
                  </a:cxn>
                  <a:cxn ang="0">
                    <a:pos x="532" y="228"/>
                  </a:cxn>
                  <a:cxn ang="0">
                    <a:pos x="509" y="348"/>
                  </a:cxn>
                  <a:cxn ang="0">
                    <a:pos x="431" y="479"/>
                  </a:cxn>
                  <a:cxn ang="0">
                    <a:pos x="413" y="539"/>
                  </a:cxn>
                  <a:cxn ang="0">
                    <a:pos x="353" y="599"/>
                  </a:cxn>
                  <a:cxn ang="0">
                    <a:pos x="305" y="629"/>
                  </a:cxn>
                  <a:cxn ang="0">
                    <a:pos x="293" y="635"/>
                  </a:cxn>
                  <a:cxn ang="0">
                    <a:pos x="257" y="677"/>
                  </a:cxn>
                  <a:cxn ang="0">
                    <a:pos x="150" y="797"/>
                  </a:cxn>
                  <a:cxn ang="0">
                    <a:pos x="54" y="839"/>
                  </a:cxn>
                  <a:cxn ang="0">
                    <a:pos x="156" y="905"/>
                  </a:cxn>
                  <a:cxn ang="0">
                    <a:pos x="240" y="869"/>
                  </a:cxn>
                  <a:cxn ang="0">
                    <a:pos x="640" y="827"/>
                  </a:cxn>
                  <a:cxn ang="0">
                    <a:pos x="700" y="725"/>
                  </a:cxn>
                  <a:cxn ang="0">
                    <a:pos x="694" y="611"/>
                  </a:cxn>
                  <a:cxn ang="0">
                    <a:pos x="778" y="551"/>
                  </a:cxn>
                  <a:cxn ang="0">
                    <a:pos x="879" y="449"/>
                  </a:cxn>
                  <a:cxn ang="0">
                    <a:pos x="909" y="414"/>
                  </a:cxn>
                  <a:cxn ang="0">
                    <a:pos x="975" y="318"/>
                  </a:cxn>
                  <a:cxn ang="0">
                    <a:pos x="1023" y="336"/>
                  </a:cxn>
                  <a:cxn ang="0">
                    <a:pos x="1118" y="617"/>
                  </a:cxn>
                  <a:cxn ang="0">
                    <a:pos x="1112" y="689"/>
                  </a:cxn>
                  <a:cxn ang="0">
                    <a:pos x="1148" y="749"/>
                  </a:cxn>
                  <a:cxn ang="0">
                    <a:pos x="1202" y="713"/>
                  </a:cxn>
                  <a:cxn ang="0">
                    <a:pos x="1238" y="749"/>
                  </a:cxn>
                  <a:cxn ang="0">
                    <a:pos x="1250" y="743"/>
                  </a:cxn>
                  <a:cxn ang="0">
                    <a:pos x="694" y="264"/>
                  </a:cxn>
                  <a:cxn ang="0">
                    <a:pos x="784" y="372"/>
                  </a:cxn>
                  <a:cxn ang="0">
                    <a:pos x="766" y="443"/>
                  </a:cxn>
                  <a:cxn ang="0">
                    <a:pos x="706" y="515"/>
                  </a:cxn>
                  <a:cxn ang="0">
                    <a:pos x="658" y="569"/>
                  </a:cxn>
                  <a:cxn ang="0">
                    <a:pos x="616" y="593"/>
                  </a:cxn>
                  <a:cxn ang="0">
                    <a:pos x="574" y="617"/>
                  </a:cxn>
                  <a:cxn ang="0">
                    <a:pos x="562" y="707"/>
                  </a:cxn>
                  <a:cxn ang="0">
                    <a:pos x="353" y="755"/>
                  </a:cxn>
                  <a:cxn ang="0">
                    <a:pos x="389" y="641"/>
                  </a:cxn>
                  <a:cxn ang="0">
                    <a:pos x="425" y="647"/>
                  </a:cxn>
                  <a:cxn ang="0">
                    <a:pos x="443" y="617"/>
                  </a:cxn>
                  <a:cxn ang="0">
                    <a:pos x="568" y="515"/>
                  </a:cxn>
                  <a:cxn ang="0">
                    <a:pos x="616" y="473"/>
                  </a:cxn>
                  <a:cxn ang="0">
                    <a:pos x="640" y="396"/>
                  </a:cxn>
                  <a:cxn ang="0">
                    <a:pos x="640" y="378"/>
                  </a:cxn>
                  <a:cxn ang="0">
                    <a:pos x="664" y="270"/>
                  </a:cxn>
                  <a:cxn ang="0">
                    <a:pos x="682" y="192"/>
                  </a:cxn>
                  <a:cxn ang="0">
                    <a:pos x="694" y="264"/>
                  </a:cxn>
                  <a:cxn ang="0">
                    <a:pos x="532" y="455"/>
                  </a:cxn>
                  <a:cxn ang="0">
                    <a:pos x="634" y="803"/>
                  </a:cxn>
                </a:cxnLst>
                <a:rect l="0" t="0" r="r" b="b"/>
                <a:pathLst>
                  <a:path w="1250" h="923">
                    <a:moveTo>
                      <a:pt x="1244" y="713"/>
                    </a:moveTo>
                    <a:lnTo>
                      <a:pt x="1214" y="683"/>
                    </a:lnTo>
                    <a:lnTo>
                      <a:pt x="1166" y="653"/>
                    </a:lnTo>
                    <a:lnTo>
                      <a:pt x="1166" y="653"/>
                    </a:lnTo>
                    <a:lnTo>
                      <a:pt x="1166" y="641"/>
                    </a:lnTo>
                    <a:lnTo>
                      <a:pt x="1172" y="617"/>
                    </a:lnTo>
                    <a:lnTo>
                      <a:pt x="1172" y="581"/>
                    </a:lnTo>
                    <a:lnTo>
                      <a:pt x="1172" y="545"/>
                    </a:lnTo>
                    <a:lnTo>
                      <a:pt x="1172" y="509"/>
                    </a:lnTo>
                    <a:lnTo>
                      <a:pt x="1166" y="473"/>
                    </a:lnTo>
                    <a:lnTo>
                      <a:pt x="1154" y="443"/>
                    </a:lnTo>
                    <a:lnTo>
                      <a:pt x="1148" y="431"/>
                    </a:lnTo>
                    <a:lnTo>
                      <a:pt x="1142" y="425"/>
                    </a:lnTo>
                    <a:lnTo>
                      <a:pt x="1142" y="408"/>
                    </a:lnTo>
                    <a:lnTo>
                      <a:pt x="1136" y="384"/>
                    </a:lnTo>
                    <a:lnTo>
                      <a:pt x="1130" y="354"/>
                    </a:lnTo>
                    <a:lnTo>
                      <a:pt x="1118" y="324"/>
                    </a:lnTo>
                    <a:lnTo>
                      <a:pt x="1106" y="300"/>
                    </a:lnTo>
                    <a:lnTo>
                      <a:pt x="1112" y="294"/>
                    </a:lnTo>
                    <a:lnTo>
                      <a:pt x="1112" y="288"/>
                    </a:lnTo>
                    <a:lnTo>
                      <a:pt x="1112" y="270"/>
                    </a:lnTo>
                    <a:lnTo>
                      <a:pt x="1106" y="252"/>
                    </a:lnTo>
                    <a:lnTo>
                      <a:pt x="1083" y="210"/>
                    </a:lnTo>
                    <a:lnTo>
                      <a:pt x="1059" y="180"/>
                    </a:lnTo>
                    <a:lnTo>
                      <a:pt x="1053" y="174"/>
                    </a:lnTo>
                    <a:lnTo>
                      <a:pt x="1047" y="168"/>
                    </a:lnTo>
                    <a:lnTo>
                      <a:pt x="1041" y="126"/>
                    </a:lnTo>
                    <a:lnTo>
                      <a:pt x="1017" y="114"/>
                    </a:lnTo>
                    <a:lnTo>
                      <a:pt x="987" y="90"/>
                    </a:lnTo>
                    <a:lnTo>
                      <a:pt x="981" y="96"/>
                    </a:lnTo>
                    <a:lnTo>
                      <a:pt x="981" y="102"/>
                    </a:lnTo>
                    <a:lnTo>
                      <a:pt x="975" y="120"/>
                    </a:lnTo>
                    <a:lnTo>
                      <a:pt x="975" y="108"/>
                    </a:lnTo>
                    <a:lnTo>
                      <a:pt x="969" y="90"/>
                    </a:lnTo>
                    <a:lnTo>
                      <a:pt x="963" y="72"/>
                    </a:lnTo>
                    <a:lnTo>
                      <a:pt x="963" y="66"/>
                    </a:lnTo>
                    <a:lnTo>
                      <a:pt x="933" y="42"/>
                    </a:lnTo>
                    <a:lnTo>
                      <a:pt x="921" y="36"/>
                    </a:lnTo>
                    <a:lnTo>
                      <a:pt x="915" y="30"/>
                    </a:lnTo>
                    <a:lnTo>
                      <a:pt x="891" y="18"/>
                    </a:lnTo>
                    <a:lnTo>
                      <a:pt x="885" y="18"/>
                    </a:lnTo>
                    <a:lnTo>
                      <a:pt x="867" y="18"/>
                    </a:lnTo>
                    <a:lnTo>
                      <a:pt x="855" y="18"/>
                    </a:lnTo>
                    <a:lnTo>
                      <a:pt x="849" y="18"/>
                    </a:lnTo>
                    <a:lnTo>
                      <a:pt x="819" y="6"/>
                    </a:lnTo>
                    <a:lnTo>
                      <a:pt x="796" y="0"/>
                    </a:lnTo>
                    <a:lnTo>
                      <a:pt x="772" y="6"/>
                    </a:lnTo>
                    <a:lnTo>
                      <a:pt x="754" y="18"/>
                    </a:lnTo>
                    <a:lnTo>
                      <a:pt x="730" y="18"/>
                    </a:lnTo>
                    <a:lnTo>
                      <a:pt x="712" y="24"/>
                    </a:lnTo>
                    <a:lnTo>
                      <a:pt x="700" y="30"/>
                    </a:lnTo>
                    <a:lnTo>
                      <a:pt x="700" y="30"/>
                    </a:lnTo>
                    <a:lnTo>
                      <a:pt x="694" y="30"/>
                    </a:lnTo>
                    <a:lnTo>
                      <a:pt x="688" y="30"/>
                    </a:lnTo>
                    <a:lnTo>
                      <a:pt x="664" y="42"/>
                    </a:lnTo>
                    <a:lnTo>
                      <a:pt x="628" y="60"/>
                    </a:lnTo>
                    <a:lnTo>
                      <a:pt x="586" y="90"/>
                    </a:lnTo>
                    <a:lnTo>
                      <a:pt x="574" y="108"/>
                    </a:lnTo>
                    <a:lnTo>
                      <a:pt x="562" y="120"/>
                    </a:lnTo>
                    <a:lnTo>
                      <a:pt x="568" y="120"/>
                    </a:lnTo>
                    <a:lnTo>
                      <a:pt x="568" y="114"/>
                    </a:lnTo>
                    <a:lnTo>
                      <a:pt x="550" y="150"/>
                    </a:lnTo>
                    <a:lnTo>
                      <a:pt x="538" y="192"/>
                    </a:lnTo>
                    <a:lnTo>
                      <a:pt x="532" y="216"/>
                    </a:lnTo>
                    <a:lnTo>
                      <a:pt x="532" y="228"/>
                    </a:lnTo>
                    <a:lnTo>
                      <a:pt x="532" y="228"/>
                    </a:lnTo>
                    <a:lnTo>
                      <a:pt x="527" y="246"/>
                    </a:lnTo>
                    <a:lnTo>
                      <a:pt x="521" y="276"/>
                    </a:lnTo>
                    <a:lnTo>
                      <a:pt x="515" y="312"/>
                    </a:lnTo>
                    <a:lnTo>
                      <a:pt x="509" y="348"/>
                    </a:lnTo>
                    <a:lnTo>
                      <a:pt x="473" y="390"/>
                    </a:lnTo>
                    <a:lnTo>
                      <a:pt x="473" y="396"/>
                    </a:lnTo>
                    <a:lnTo>
                      <a:pt x="467" y="402"/>
                    </a:lnTo>
                    <a:lnTo>
                      <a:pt x="449" y="437"/>
                    </a:lnTo>
                    <a:lnTo>
                      <a:pt x="431" y="479"/>
                    </a:lnTo>
                    <a:lnTo>
                      <a:pt x="419" y="521"/>
                    </a:lnTo>
                    <a:lnTo>
                      <a:pt x="413" y="527"/>
                    </a:lnTo>
                    <a:lnTo>
                      <a:pt x="413" y="533"/>
                    </a:lnTo>
                    <a:lnTo>
                      <a:pt x="413" y="539"/>
                    </a:lnTo>
                    <a:lnTo>
                      <a:pt x="413" y="539"/>
                    </a:lnTo>
                    <a:lnTo>
                      <a:pt x="413" y="539"/>
                    </a:lnTo>
                    <a:lnTo>
                      <a:pt x="413" y="539"/>
                    </a:lnTo>
                    <a:lnTo>
                      <a:pt x="413" y="539"/>
                    </a:lnTo>
                    <a:lnTo>
                      <a:pt x="413" y="539"/>
                    </a:lnTo>
                    <a:lnTo>
                      <a:pt x="353" y="599"/>
                    </a:lnTo>
                    <a:lnTo>
                      <a:pt x="347" y="599"/>
                    </a:lnTo>
                    <a:lnTo>
                      <a:pt x="341" y="599"/>
                    </a:lnTo>
                    <a:lnTo>
                      <a:pt x="335" y="611"/>
                    </a:lnTo>
                    <a:lnTo>
                      <a:pt x="311" y="629"/>
                    </a:lnTo>
                    <a:lnTo>
                      <a:pt x="305" y="629"/>
                    </a:lnTo>
                    <a:lnTo>
                      <a:pt x="299" y="629"/>
                    </a:lnTo>
                    <a:lnTo>
                      <a:pt x="299" y="635"/>
                    </a:lnTo>
                    <a:lnTo>
                      <a:pt x="293" y="635"/>
                    </a:lnTo>
                    <a:lnTo>
                      <a:pt x="293" y="635"/>
                    </a:lnTo>
                    <a:lnTo>
                      <a:pt x="293" y="635"/>
                    </a:lnTo>
                    <a:lnTo>
                      <a:pt x="293" y="635"/>
                    </a:lnTo>
                    <a:lnTo>
                      <a:pt x="257" y="659"/>
                    </a:lnTo>
                    <a:lnTo>
                      <a:pt x="257" y="665"/>
                    </a:lnTo>
                    <a:lnTo>
                      <a:pt x="257" y="665"/>
                    </a:lnTo>
                    <a:lnTo>
                      <a:pt x="257" y="677"/>
                    </a:lnTo>
                    <a:lnTo>
                      <a:pt x="257" y="701"/>
                    </a:lnTo>
                    <a:lnTo>
                      <a:pt x="257" y="719"/>
                    </a:lnTo>
                    <a:lnTo>
                      <a:pt x="257" y="731"/>
                    </a:lnTo>
                    <a:lnTo>
                      <a:pt x="216" y="725"/>
                    </a:lnTo>
                    <a:lnTo>
                      <a:pt x="150" y="797"/>
                    </a:lnTo>
                    <a:lnTo>
                      <a:pt x="150" y="827"/>
                    </a:lnTo>
                    <a:lnTo>
                      <a:pt x="174" y="827"/>
                    </a:lnTo>
                    <a:lnTo>
                      <a:pt x="114" y="845"/>
                    </a:lnTo>
                    <a:lnTo>
                      <a:pt x="108" y="851"/>
                    </a:lnTo>
                    <a:lnTo>
                      <a:pt x="54" y="839"/>
                    </a:lnTo>
                    <a:lnTo>
                      <a:pt x="0" y="857"/>
                    </a:lnTo>
                    <a:lnTo>
                      <a:pt x="0" y="875"/>
                    </a:lnTo>
                    <a:lnTo>
                      <a:pt x="102" y="893"/>
                    </a:lnTo>
                    <a:lnTo>
                      <a:pt x="96" y="893"/>
                    </a:lnTo>
                    <a:lnTo>
                      <a:pt x="156" y="905"/>
                    </a:lnTo>
                    <a:lnTo>
                      <a:pt x="168" y="899"/>
                    </a:lnTo>
                    <a:lnTo>
                      <a:pt x="311" y="923"/>
                    </a:lnTo>
                    <a:lnTo>
                      <a:pt x="365" y="911"/>
                    </a:lnTo>
                    <a:lnTo>
                      <a:pt x="371" y="887"/>
                    </a:lnTo>
                    <a:lnTo>
                      <a:pt x="240" y="869"/>
                    </a:lnTo>
                    <a:lnTo>
                      <a:pt x="240" y="863"/>
                    </a:lnTo>
                    <a:lnTo>
                      <a:pt x="497" y="791"/>
                    </a:lnTo>
                    <a:lnTo>
                      <a:pt x="503" y="809"/>
                    </a:lnTo>
                    <a:lnTo>
                      <a:pt x="640" y="827"/>
                    </a:lnTo>
                    <a:lnTo>
                      <a:pt x="640" y="827"/>
                    </a:lnTo>
                    <a:lnTo>
                      <a:pt x="700" y="725"/>
                    </a:lnTo>
                    <a:lnTo>
                      <a:pt x="700" y="725"/>
                    </a:lnTo>
                    <a:lnTo>
                      <a:pt x="700" y="725"/>
                    </a:lnTo>
                    <a:lnTo>
                      <a:pt x="700" y="725"/>
                    </a:lnTo>
                    <a:lnTo>
                      <a:pt x="700" y="725"/>
                    </a:lnTo>
                    <a:lnTo>
                      <a:pt x="658" y="719"/>
                    </a:lnTo>
                    <a:lnTo>
                      <a:pt x="664" y="653"/>
                    </a:lnTo>
                    <a:lnTo>
                      <a:pt x="664" y="653"/>
                    </a:lnTo>
                    <a:lnTo>
                      <a:pt x="670" y="623"/>
                    </a:lnTo>
                    <a:lnTo>
                      <a:pt x="694" y="611"/>
                    </a:lnTo>
                    <a:lnTo>
                      <a:pt x="694" y="605"/>
                    </a:lnTo>
                    <a:lnTo>
                      <a:pt x="694" y="605"/>
                    </a:lnTo>
                    <a:lnTo>
                      <a:pt x="718" y="587"/>
                    </a:lnTo>
                    <a:lnTo>
                      <a:pt x="748" y="569"/>
                    </a:lnTo>
                    <a:lnTo>
                      <a:pt x="778" y="551"/>
                    </a:lnTo>
                    <a:lnTo>
                      <a:pt x="796" y="533"/>
                    </a:lnTo>
                    <a:lnTo>
                      <a:pt x="819" y="515"/>
                    </a:lnTo>
                    <a:lnTo>
                      <a:pt x="843" y="497"/>
                    </a:lnTo>
                    <a:lnTo>
                      <a:pt x="867" y="467"/>
                    </a:lnTo>
                    <a:lnTo>
                      <a:pt x="879" y="449"/>
                    </a:lnTo>
                    <a:lnTo>
                      <a:pt x="879" y="443"/>
                    </a:lnTo>
                    <a:lnTo>
                      <a:pt x="885" y="443"/>
                    </a:lnTo>
                    <a:lnTo>
                      <a:pt x="891" y="431"/>
                    </a:lnTo>
                    <a:lnTo>
                      <a:pt x="903" y="425"/>
                    </a:lnTo>
                    <a:lnTo>
                      <a:pt x="909" y="414"/>
                    </a:lnTo>
                    <a:lnTo>
                      <a:pt x="909" y="390"/>
                    </a:lnTo>
                    <a:lnTo>
                      <a:pt x="903" y="360"/>
                    </a:lnTo>
                    <a:lnTo>
                      <a:pt x="927" y="348"/>
                    </a:lnTo>
                    <a:lnTo>
                      <a:pt x="951" y="330"/>
                    </a:lnTo>
                    <a:lnTo>
                      <a:pt x="975" y="318"/>
                    </a:lnTo>
                    <a:lnTo>
                      <a:pt x="993" y="300"/>
                    </a:lnTo>
                    <a:lnTo>
                      <a:pt x="999" y="306"/>
                    </a:lnTo>
                    <a:lnTo>
                      <a:pt x="1011" y="306"/>
                    </a:lnTo>
                    <a:lnTo>
                      <a:pt x="1023" y="336"/>
                    </a:lnTo>
                    <a:lnTo>
                      <a:pt x="1023" y="336"/>
                    </a:lnTo>
                    <a:lnTo>
                      <a:pt x="1071" y="449"/>
                    </a:lnTo>
                    <a:lnTo>
                      <a:pt x="1071" y="467"/>
                    </a:lnTo>
                    <a:lnTo>
                      <a:pt x="1077" y="497"/>
                    </a:lnTo>
                    <a:lnTo>
                      <a:pt x="1101" y="563"/>
                    </a:lnTo>
                    <a:lnTo>
                      <a:pt x="1118" y="617"/>
                    </a:lnTo>
                    <a:lnTo>
                      <a:pt x="1124" y="641"/>
                    </a:lnTo>
                    <a:lnTo>
                      <a:pt x="1124" y="653"/>
                    </a:lnTo>
                    <a:lnTo>
                      <a:pt x="1118" y="659"/>
                    </a:lnTo>
                    <a:lnTo>
                      <a:pt x="1112" y="671"/>
                    </a:lnTo>
                    <a:lnTo>
                      <a:pt x="1112" y="689"/>
                    </a:lnTo>
                    <a:lnTo>
                      <a:pt x="1118" y="701"/>
                    </a:lnTo>
                    <a:lnTo>
                      <a:pt x="1124" y="719"/>
                    </a:lnTo>
                    <a:lnTo>
                      <a:pt x="1130" y="737"/>
                    </a:lnTo>
                    <a:lnTo>
                      <a:pt x="1136" y="749"/>
                    </a:lnTo>
                    <a:lnTo>
                      <a:pt x="1148" y="749"/>
                    </a:lnTo>
                    <a:lnTo>
                      <a:pt x="1154" y="743"/>
                    </a:lnTo>
                    <a:lnTo>
                      <a:pt x="1154" y="725"/>
                    </a:lnTo>
                    <a:lnTo>
                      <a:pt x="1148" y="707"/>
                    </a:lnTo>
                    <a:lnTo>
                      <a:pt x="1148" y="701"/>
                    </a:lnTo>
                    <a:lnTo>
                      <a:pt x="1202" y="713"/>
                    </a:lnTo>
                    <a:lnTo>
                      <a:pt x="1208" y="719"/>
                    </a:lnTo>
                    <a:lnTo>
                      <a:pt x="1214" y="737"/>
                    </a:lnTo>
                    <a:lnTo>
                      <a:pt x="1220" y="749"/>
                    </a:lnTo>
                    <a:lnTo>
                      <a:pt x="1232" y="755"/>
                    </a:lnTo>
                    <a:lnTo>
                      <a:pt x="1238" y="749"/>
                    </a:lnTo>
                    <a:lnTo>
                      <a:pt x="1232" y="737"/>
                    </a:lnTo>
                    <a:lnTo>
                      <a:pt x="1238" y="749"/>
                    </a:lnTo>
                    <a:lnTo>
                      <a:pt x="1244" y="755"/>
                    </a:lnTo>
                    <a:lnTo>
                      <a:pt x="1250" y="749"/>
                    </a:lnTo>
                    <a:lnTo>
                      <a:pt x="1250" y="743"/>
                    </a:lnTo>
                    <a:lnTo>
                      <a:pt x="1250" y="731"/>
                    </a:lnTo>
                    <a:lnTo>
                      <a:pt x="1244" y="719"/>
                    </a:lnTo>
                    <a:lnTo>
                      <a:pt x="1244" y="713"/>
                    </a:lnTo>
                    <a:lnTo>
                      <a:pt x="1244" y="713"/>
                    </a:lnTo>
                    <a:close/>
                    <a:moveTo>
                      <a:pt x="694" y="264"/>
                    </a:moveTo>
                    <a:lnTo>
                      <a:pt x="700" y="276"/>
                    </a:lnTo>
                    <a:lnTo>
                      <a:pt x="712" y="288"/>
                    </a:lnTo>
                    <a:lnTo>
                      <a:pt x="742" y="330"/>
                    </a:lnTo>
                    <a:lnTo>
                      <a:pt x="778" y="360"/>
                    </a:lnTo>
                    <a:lnTo>
                      <a:pt x="784" y="372"/>
                    </a:lnTo>
                    <a:lnTo>
                      <a:pt x="790" y="378"/>
                    </a:lnTo>
                    <a:lnTo>
                      <a:pt x="796" y="384"/>
                    </a:lnTo>
                    <a:lnTo>
                      <a:pt x="796" y="384"/>
                    </a:lnTo>
                    <a:lnTo>
                      <a:pt x="790" y="431"/>
                    </a:lnTo>
                    <a:lnTo>
                      <a:pt x="766" y="443"/>
                    </a:lnTo>
                    <a:lnTo>
                      <a:pt x="748" y="461"/>
                    </a:lnTo>
                    <a:lnTo>
                      <a:pt x="724" y="485"/>
                    </a:lnTo>
                    <a:lnTo>
                      <a:pt x="712" y="503"/>
                    </a:lnTo>
                    <a:lnTo>
                      <a:pt x="712" y="509"/>
                    </a:lnTo>
                    <a:lnTo>
                      <a:pt x="706" y="515"/>
                    </a:lnTo>
                    <a:lnTo>
                      <a:pt x="688" y="533"/>
                    </a:lnTo>
                    <a:lnTo>
                      <a:pt x="670" y="551"/>
                    </a:lnTo>
                    <a:lnTo>
                      <a:pt x="658" y="563"/>
                    </a:lnTo>
                    <a:lnTo>
                      <a:pt x="658" y="569"/>
                    </a:lnTo>
                    <a:lnTo>
                      <a:pt x="658" y="569"/>
                    </a:lnTo>
                    <a:lnTo>
                      <a:pt x="658" y="569"/>
                    </a:lnTo>
                    <a:lnTo>
                      <a:pt x="652" y="569"/>
                    </a:lnTo>
                    <a:lnTo>
                      <a:pt x="652" y="575"/>
                    </a:lnTo>
                    <a:lnTo>
                      <a:pt x="640" y="581"/>
                    </a:lnTo>
                    <a:lnTo>
                      <a:pt x="616" y="593"/>
                    </a:lnTo>
                    <a:lnTo>
                      <a:pt x="604" y="599"/>
                    </a:lnTo>
                    <a:lnTo>
                      <a:pt x="592" y="605"/>
                    </a:lnTo>
                    <a:lnTo>
                      <a:pt x="592" y="605"/>
                    </a:lnTo>
                    <a:lnTo>
                      <a:pt x="586" y="611"/>
                    </a:lnTo>
                    <a:lnTo>
                      <a:pt x="574" y="617"/>
                    </a:lnTo>
                    <a:lnTo>
                      <a:pt x="562" y="629"/>
                    </a:lnTo>
                    <a:lnTo>
                      <a:pt x="550" y="635"/>
                    </a:lnTo>
                    <a:lnTo>
                      <a:pt x="550" y="653"/>
                    </a:lnTo>
                    <a:lnTo>
                      <a:pt x="556" y="677"/>
                    </a:lnTo>
                    <a:lnTo>
                      <a:pt x="562" y="707"/>
                    </a:lnTo>
                    <a:lnTo>
                      <a:pt x="538" y="737"/>
                    </a:lnTo>
                    <a:lnTo>
                      <a:pt x="377" y="785"/>
                    </a:lnTo>
                    <a:lnTo>
                      <a:pt x="365" y="761"/>
                    </a:lnTo>
                    <a:lnTo>
                      <a:pt x="359" y="755"/>
                    </a:lnTo>
                    <a:lnTo>
                      <a:pt x="353" y="755"/>
                    </a:lnTo>
                    <a:lnTo>
                      <a:pt x="359" y="683"/>
                    </a:lnTo>
                    <a:lnTo>
                      <a:pt x="365" y="671"/>
                    </a:lnTo>
                    <a:lnTo>
                      <a:pt x="371" y="665"/>
                    </a:lnTo>
                    <a:lnTo>
                      <a:pt x="389" y="641"/>
                    </a:lnTo>
                    <a:lnTo>
                      <a:pt x="389" y="641"/>
                    </a:lnTo>
                    <a:lnTo>
                      <a:pt x="413" y="629"/>
                    </a:lnTo>
                    <a:lnTo>
                      <a:pt x="431" y="611"/>
                    </a:lnTo>
                    <a:lnTo>
                      <a:pt x="419" y="623"/>
                    </a:lnTo>
                    <a:lnTo>
                      <a:pt x="419" y="629"/>
                    </a:lnTo>
                    <a:lnTo>
                      <a:pt x="425" y="647"/>
                    </a:lnTo>
                    <a:lnTo>
                      <a:pt x="425" y="659"/>
                    </a:lnTo>
                    <a:lnTo>
                      <a:pt x="431" y="665"/>
                    </a:lnTo>
                    <a:lnTo>
                      <a:pt x="437" y="659"/>
                    </a:lnTo>
                    <a:lnTo>
                      <a:pt x="443" y="635"/>
                    </a:lnTo>
                    <a:lnTo>
                      <a:pt x="443" y="617"/>
                    </a:lnTo>
                    <a:lnTo>
                      <a:pt x="443" y="605"/>
                    </a:lnTo>
                    <a:lnTo>
                      <a:pt x="491" y="575"/>
                    </a:lnTo>
                    <a:lnTo>
                      <a:pt x="527" y="545"/>
                    </a:lnTo>
                    <a:lnTo>
                      <a:pt x="550" y="527"/>
                    </a:lnTo>
                    <a:lnTo>
                      <a:pt x="568" y="515"/>
                    </a:lnTo>
                    <a:lnTo>
                      <a:pt x="586" y="503"/>
                    </a:lnTo>
                    <a:lnTo>
                      <a:pt x="598" y="497"/>
                    </a:lnTo>
                    <a:lnTo>
                      <a:pt x="610" y="485"/>
                    </a:lnTo>
                    <a:lnTo>
                      <a:pt x="616" y="479"/>
                    </a:lnTo>
                    <a:lnTo>
                      <a:pt x="616" y="473"/>
                    </a:lnTo>
                    <a:lnTo>
                      <a:pt x="628" y="455"/>
                    </a:lnTo>
                    <a:lnTo>
                      <a:pt x="634" y="431"/>
                    </a:lnTo>
                    <a:lnTo>
                      <a:pt x="640" y="408"/>
                    </a:lnTo>
                    <a:lnTo>
                      <a:pt x="640" y="402"/>
                    </a:lnTo>
                    <a:lnTo>
                      <a:pt x="640" y="396"/>
                    </a:lnTo>
                    <a:lnTo>
                      <a:pt x="628" y="396"/>
                    </a:lnTo>
                    <a:lnTo>
                      <a:pt x="634" y="396"/>
                    </a:lnTo>
                    <a:lnTo>
                      <a:pt x="634" y="396"/>
                    </a:lnTo>
                    <a:lnTo>
                      <a:pt x="634" y="390"/>
                    </a:lnTo>
                    <a:lnTo>
                      <a:pt x="640" y="378"/>
                    </a:lnTo>
                    <a:lnTo>
                      <a:pt x="652" y="336"/>
                    </a:lnTo>
                    <a:lnTo>
                      <a:pt x="664" y="300"/>
                    </a:lnTo>
                    <a:lnTo>
                      <a:pt x="664" y="282"/>
                    </a:lnTo>
                    <a:lnTo>
                      <a:pt x="670" y="276"/>
                    </a:lnTo>
                    <a:lnTo>
                      <a:pt x="664" y="270"/>
                    </a:lnTo>
                    <a:lnTo>
                      <a:pt x="658" y="258"/>
                    </a:lnTo>
                    <a:lnTo>
                      <a:pt x="646" y="246"/>
                    </a:lnTo>
                    <a:lnTo>
                      <a:pt x="640" y="240"/>
                    </a:lnTo>
                    <a:lnTo>
                      <a:pt x="676" y="258"/>
                    </a:lnTo>
                    <a:lnTo>
                      <a:pt x="682" y="192"/>
                    </a:lnTo>
                    <a:lnTo>
                      <a:pt x="682" y="198"/>
                    </a:lnTo>
                    <a:lnTo>
                      <a:pt x="682" y="222"/>
                    </a:lnTo>
                    <a:lnTo>
                      <a:pt x="688" y="246"/>
                    </a:lnTo>
                    <a:lnTo>
                      <a:pt x="694" y="264"/>
                    </a:lnTo>
                    <a:lnTo>
                      <a:pt x="694" y="264"/>
                    </a:lnTo>
                    <a:close/>
                    <a:moveTo>
                      <a:pt x="532" y="455"/>
                    </a:moveTo>
                    <a:lnTo>
                      <a:pt x="527" y="461"/>
                    </a:lnTo>
                    <a:lnTo>
                      <a:pt x="532" y="449"/>
                    </a:lnTo>
                    <a:lnTo>
                      <a:pt x="532" y="455"/>
                    </a:lnTo>
                    <a:lnTo>
                      <a:pt x="532" y="455"/>
                    </a:lnTo>
                    <a:close/>
                    <a:moveTo>
                      <a:pt x="634" y="803"/>
                    </a:moveTo>
                    <a:lnTo>
                      <a:pt x="634" y="803"/>
                    </a:lnTo>
                    <a:lnTo>
                      <a:pt x="634" y="803"/>
                    </a:lnTo>
                    <a:lnTo>
                      <a:pt x="634" y="803"/>
                    </a:lnTo>
                    <a:lnTo>
                      <a:pt x="634" y="803"/>
                    </a:lnTo>
                    <a:close/>
                  </a:path>
                </a:pathLst>
              </a:custGeom>
              <a:solidFill>
                <a:schemeClr val="bg2"/>
              </a:solidFill>
              <a:ln w="9525">
                <a:noFill/>
                <a:round/>
                <a:headEnd/>
                <a:tailEnd/>
              </a:ln>
            </p:spPr>
            <p:txBody>
              <a:bodyPr/>
              <a:lstStyle/>
              <a:p>
                <a:endParaRPr lang="en-US"/>
              </a:p>
            </p:txBody>
          </p:sp>
          <p:sp>
            <p:nvSpPr>
              <p:cNvPr id="159763" name="Freeform 19"/>
              <p:cNvSpPr>
                <a:spLocks/>
              </p:cNvSpPr>
              <p:nvPr/>
            </p:nvSpPr>
            <p:spPr bwMode="hidden">
              <a:xfrm>
                <a:off x="684" y="2709"/>
                <a:ext cx="47" cy="78"/>
              </a:xfrm>
              <a:custGeom>
                <a:avLst/>
                <a:gdLst/>
                <a:ahLst/>
                <a:cxnLst>
                  <a:cxn ang="0">
                    <a:pos x="12" y="72"/>
                  </a:cxn>
                  <a:cxn ang="0">
                    <a:pos x="18" y="60"/>
                  </a:cxn>
                  <a:cxn ang="0">
                    <a:pos x="24" y="54"/>
                  </a:cxn>
                  <a:cxn ang="0">
                    <a:pos x="47" y="0"/>
                  </a:cxn>
                  <a:cxn ang="0">
                    <a:pos x="0" y="78"/>
                  </a:cxn>
                  <a:cxn ang="0">
                    <a:pos x="12" y="72"/>
                  </a:cxn>
                  <a:cxn ang="0">
                    <a:pos x="12" y="72"/>
                  </a:cxn>
                </a:cxnLst>
                <a:rect l="0" t="0" r="r" b="b"/>
                <a:pathLst>
                  <a:path w="47" h="78">
                    <a:moveTo>
                      <a:pt x="12" y="72"/>
                    </a:moveTo>
                    <a:lnTo>
                      <a:pt x="18" y="60"/>
                    </a:lnTo>
                    <a:lnTo>
                      <a:pt x="24" y="54"/>
                    </a:lnTo>
                    <a:lnTo>
                      <a:pt x="47" y="0"/>
                    </a:lnTo>
                    <a:lnTo>
                      <a:pt x="0" y="78"/>
                    </a:lnTo>
                    <a:lnTo>
                      <a:pt x="12" y="72"/>
                    </a:lnTo>
                    <a:lnTo>
                      <a:pt x="12" y="72"/>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4" name="Freeform 20"/>
              <p:cNvSpPr>
                <a:spLocks/>
              </p:cNvSpPr>
              <p:nvPr/>
            </p:nvSpPr>
            <p:spPr bwMode="hidden">
              <a:xfrm>
                <a:off x="1284" y="2572"/>
                <a:ext cx="149" cy="419"/>
              </a:xfrm>
              <a:custGeom>
                <a:avLst/>
                <a:gdLst/>
                <a:ahLst/>
                <a:cxnLst>
                  <a:cxn ang="0">
                    <a:pos x="29" y="96"/>
                  </a:cxn>
                  <a:cxn ang="0">
                    <a:pos x="41" y="126"/>
                  </a:cxn>
                  <a:cxn ang="0">
                    <a:pos x="29" y="161"/>
                  </a:cxn>
                  <a:cxn ang="0">
                    <a:pos x="47" y="149"/>
                  </a:cxn>
                  <a:cxn ang="0">
                    <a:pos x="53" y="347"/>
                  </a:cxn>
                  <a:cxn ang="0">
                    <a:pos x="65" y="371"/>
                  </a:cxn>
                  <a:cxn ang="0">
                    <a:pos x="65" y="377"/>
                  </a:cxn>
                  <a:cxn ang="0">
                    <a:pos x="65" y="389"/>
                  </a:cxn>
                  <a:cxn ang="0">
                    <a:pos x="77" y="395"/>
                  </a:cxn>
                  <a:cxn ang="0">
                    <a:pos x="101" y="407"/>
                  </a:cxn>
                  <a:cxn ang="0">
                    <a:pos x="125" y="413"/>
                  </a:cxn>
                  <a:cxn ang="0">
                    <a:pos x="149" y="419"/>
                  </a:cxn>
                  <a:cxn ang="0">
                    <a:pos x="125" y="395"/>
                  </a:cxn>
                  <a:cxn ang="0">
                    <a:pos x="77" y="365"/>
                  </a:cxn>
                  <a:cxn ang="0">
                    <a:pos x="77" y="365"/>
                  </a:cxn>
                  <a:cxn ang="0">
                    <a:pos x="77" y="353"/>
                  </a:cxn>
                  <a:cxn ang="0">
                    <a:pos x="83" y="329"/>
                  </a:cxn>
                  <a:cxn ang="0">
                    <a:pos x="83" y="293"/>
                  </a:cxn>
                  <a:cxn ang="0">
                    <a:pos x="83" y="257"/>
                  </a:cxn>
                  <a:cxn ang="0">
                    <a:pos x="83" y="221"/>
                  </a:cxn>
                  <a:cxn ang="0">
                    <a:pos x="77" y="185"/>
                  </a:cxn>
                  <a:cxn ang="0">
                    <a:pos x="65" y="155"/>
                  </a:cxn>
                  <a:cxn ang="0">
                    <a:pos x="59" y="143"/>
                  </a:cxn>
                  <a:cxn ang="0">
                    <a:pos x="53" y="137"/>
                  </a:cxn>
                  <a:cxn ang="0">
                    <a:pos x="53" y="120"/>
                  </a:cxn>
                  <a:cxn ang="0">
                    <a:pos x="53" y="108"/>
                  </a:cxn>
                  <a:cxn ang="0">
                    <a:pos x="47" y="90"/>
                  </a:cxn>
                  <a:cxn ang="0">
                    <a:pos x="35" y="54"/>
                  </a:cxn>
                  <a:cxn ang="0">
                    <a:pos x="23" y="18"/>
                  </a:cxn>
                  <a:cxn ang="0">
                    <a:pos x="17" y="6"/>
                  </a:cxn>
                  <a:cxn ang="0">
                    <a:pos x="17" y="0"/>
                  </a:cxn>
                  <a:cxn ang="0">
                    <a:pos x="0" y="6"/>
                  </a:cxn>
                  <a:cxn ang="0">
                    <a:pos x="6" y="114"/>
                  </a:cxn>
                  <a:cxn ang="0">
                    <a:pos x="29" y="96"/>
                  </a:cxn>
                  <a:cxn ang="0">
                    <a:pos x="29" y="96"/>
                  </a:cxn>
                </a:cxnLst>
                <a:rect l="0" t="0" r="r" b="b"/>
                <a:pathLst>
                  <a:path w="149" h="419">
                    <a:moveTo>
                      <a:pt x="29" y="96"/>
                    </a:moveTo>
                    <a:lnTo>
                      <a:pt x="41" y="126"/>
                    </a:lnTo>
                    <a:lnTo>
                      <a:pt x="29" y="161"/>
                    </a:lnTo>
                    <a:lnTo>
                      <a:pt x="47" y="149"/>
                    </a:lnTo>
                    <a:lnTo>
                      <a:pt x="53" y="347"/>
                    </a:lnTo>
                    <a:lnTo>
                      <a:pt x="65" y="371"/>
                    </a:lnTo>
                    <a:lnTo>
                      <a:pt x="65" y="377"/>
                    </a:lnTo>
                    <a:lnTo>
                      <a:pt x="65" y="389"/>
                    </a:lnTo>
                    <a:lnTo>
                      <a:pt x="77" y="395"/>
                    </a:lnTo>
                    <a:lnTo>
                      <a:pt x="101" y="407"/>
                    </a:lnTo>
                    <a:lnTo>
                      <a:pt x="125" y="413"/>
                    </a:lnTo>
                    <a:lnTo>
                      <a:pt x="149" y="419"/>
                    </a:lnTo>
                    <a:lnTo>
                      <a:pt x="125" y="395"/>
                    </a:lnTo>
                    <a:lnTo>
                      <a:pt x="77" y="365"/>
                    </a:lnTo>
                    <a:lnTo>
                      <a:pt x="77" y="365"/>
                    </a:lnTo>
                    <a:lnTo>
                      <a:pt x="77" y="353"/>
                    </a:lnTo>
                    <a:lnTo>
                      <a:pt x="83" y="329"/>
                    </a:lnTo>
                    <a:lnTo>
                      <a:pt x="83" y="293"/>
                    </a:lnTo>
                    <a:lnTo>
                      <a:pt x="83" y="257"/>
                    </a:lnTo>
                    <a:lnTo>
                      <a:pt x="83" y="221"/>
                    </a:lnTo>
                    <a:lnTo>
                      <a:pt x="77" y="185"/>
                    </a:lnTo>
                    <a:lnTo>
                      <a:pt x="65" y="155"/>
                    </a:lnTo>
                    <a:lnTo>
                      <a:pt x="59" y="143"/>
                    </a:lnTo>
                    <a:lnTo>
                      <a:pt x="53" y="137"/>
                    </a:lnTo>
                    <a:lnTo>
                      <a:pt x="53" y="120"/>
                    </a:lnTo>
                    <a:lnTo>
                      <a:pt x="53" y="108"/>
                    </a:lnTo>
                    <a:lnTo>
                      <a:pt x="47" y="90"/>
                    </a:lnTo>
                    <a:lnTo>
                      <a:pt x="35" y="54"/>
                    </a:lnTo>
                    <a:lnTo>
                      <a:pt x="23" y="18"/>
                    </a:lnTo>
                    <a:lnTo>
                      <a:pt x="17" y="6"/>
                    </a:lnTo>
                    <a:lnTo>
                      <a:pt x="17" y="0"/>
                    </a:lnTo>
                    <a:lnTo>
                      <a:pt x="0" y="6"/>
                    </a:lnTo>
                    <a:lnTo>
                      <a:pt x="6" y="114"/>
                    </a:lnTo>
                    <a:lnTo>
                      <a:pt x="29" y="96"/>
                    </a:lnTo>
                    <a:lnTo>
                      <a:pt x="29" y="9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5" name="Freeform 21"/>
              <p:cNvSpPr>
                <a:spLocks/>
              </p:cNvSpPr>
              <p:nvPr/>
            </p:nvSpPr>
            <p:spPr bwMode="hidden">
              <a:xfrm>
                <a:off x="1140" y="2434"/>
                <a:ext cx="167" cy="138"/>
              </a:xfrm>
              <a:custGeom>
                <a:avLst/>
                <a:gdLst/>
                <a:ahLst/>
                <a:cxnLst>
                  <a:cxn ang="0">
                    <a:pos x="102" y="18"/>
                  </a:cxn>
                  <a:cxn ang="0">
                    <a:pos x="96" y="12"/>
                  </a:cxn>
                  <a:cxn ang="0">
                    <a:pos x="90" y="0"/>
                  </a:cxn>
                  <a:cxn ang="0">
                    <a:pos x="78" y="0"/>
                  </a:cxn>
                  <a:cxn ang="0">
                    <a:pos x="66" y="0"/>
                  </a:cxn>
                  <a:cxn ang="0">
                    <a:pos x="60" y="0"/>
                  </a:cxn>
                  <a:cxn ang="0">
                    <a:pos x="48" y="6"/>
                  </a:cxn>
                  <a:cxn ang="0">
                    <a:pos x="36" y="12"/>
                  </a:cxn>
                  <a:cxn ang="0">
                    <a:pos x="30" y="12"/>
                  </a:cxn>
                  <a:cxn ang="0">
                    <a:pos x="24" y="24"/>
                  </a:cxn>
                  <a:cxn ang="0">
                    <a:pos x="18" y="42"/>
                  </a:cxn>
                  <a:cxn ang="0">
                    <a:pos x="6" y="66"/>
                  </a:cxn>
                  <a:cxn ang="0">
                    <a:pos x="0" y="72"/>
                  </a:cxn>
                  <a:cxn ang="0">
                    <a:pos x="42" y="30"/>
                  </a:cxn>
                  <a:cxn ang="0">
                    <a:pos x="30" y="66"/>
                  </a:cxn>
                  <a:cxn ang="0">
                    <a:pos x="96" y="36"/>
                  </a:cxn>
                  <a:cxn ang="0">
                    <a:pos x="120" y="78"/>
                  </a:cxn>
                  <a:cxn ang="0">
                    <a:pos x="120" y="54"/>
                  </a:cxn>
                  <a:cxn ang="0">
                    <a:pos x="167" y="138"/>
                  </a:cxn>
                  <a:cxn ang="0">
                    <a:pos x="167" y="120"/>
                  </a:cxn>
                  <a:cxn ang="0">
                    <a:pos x="161" y="102"/>
                  </a:cxn>
                  <a:cxn ang="0">
                    <a:pos x="138" y="60"/>
                  </a:cxn>
                  <a:cxn ang="0">
                    <a:pos x="114" y="30"/>
                  </a:cxn>
                  <a:cxn ang="0">
                    <a:pos x="108" y="24"/>
                  </a:cxn>
                  <a:cxn ang="0">
                    <a:pos x="102" y="18"/>
                  </a:cxn>
                  <a:cxn ang="0">
                    <a:pos x="102" y="18"/>
                  </a:cxn>
                </a:cxnLst>
                <a:rect l="0" t="0" r="r" b="b"/>
                <a:pathLst>
                  <a:path w="167" h="138">
                    <a:moveTo>
                      <a:pt x="102" y="18"/>
                    </a:moveTo>
                    <a:lnTo>
                      <a:pt x="96" y="12"/>
                    </a:lnTo>
                    <a:lnTo>
                      <a:pt x="90" y="0"/>
                    </a:lnTo>
                    <a:lnTo>
                      <a:pt x="78" y="0"/>
                    </a:lnTo>
                    <a:lnTo>
                      <a:pt x="66" y="0"/>
                    </a:lnTo>
                    <a:lnTo>
                      <a:pt x="60" y="0"/>
                    </a:lnTo>
                    <a:lnTo>
                      <a:pt x="48" y="6"/>
                    </a:lnTo>
                    <a:lnTo>
                      <a:pt x="36" y="12"/>
                    </a:lnTo>
                    <a:lnTo>
                      <a:pt x="30" y="12"/>
                    </a:lnTo>
                    <a:lnTo>
                      <a:pt x="24" y="24"/>
                    </a:lnTo>
                    <a:lnTo>
                      <a:pt x="18" y="42"/>
                    </a:lnTo>
                    <a:lnTo>
                      <a:pt x="6" y="66"/>
                    </a:lnTo>
                    <a:lnTo>
                      <a:pt x="0" y="72"/>
                    </a:lnTo>
                    <a:lnTo>
                      <a:pt x="42" y="30"/>
                    </a:lnTo>
                    <a:lnTo>
                      <a:pt x="30" y="66"/>
                    </a:lnTo>
                    <a:lnTo>
                      <a:pt x="96" y="36"/>
                    </a:lnTo>
                    <a:lnTo>
                      <a:pt x="120" y="78"/>
                    </a:lnTo>
                    <a:lnTo>
                      <a:pt x="120" y="54"/>
                    </a:lnTo>
                    <a:lnTo>
                      <a:pt x="167" y="138"/>
                    </a:lnTo>
                    <a:lnTo>
                      <a:pt x="167" y="120"/>
                    </a:lnTo>
                    <a:lnTo>
                      <a:pt x="161" y="102"/>
                    </a:lnTo>
                    <a:lnTo>
                      <a:pt x="138" y="60"/>
                    </a:lnTo>
                    <a:lnTo>
                      <a:pt x="114" y="30"/>
                    </a:lnTo>
                    <a:lnTo>
                      <a:pt x="108" y="24"/>
                    </a:lnTo>
                    <a:lnTo>
                      <a:pt x="102" y="18"/>
                    </a:lnTo>
                    <a:lnTo>
                      <a:pt x="102" y="18"/>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6" name="Freeform 22"/>
              <p:cNvSpPr>
                <a:spLocks/>
              </p:cNvSpPr>
              <p:nvPr/>
            </p:nvSpPr>
            <p:spPr bwMode="hidden">
              <a:xfrm>
                <a:off x="948" y="2314"/>
                <a:ext cx="113" cy="114"/>
              </a:xfrm>
              <a:custGeom>
                <a:avLst/>
                <a:gdLst/>
                <a:ahLst/>
                <a:cxnLst>
                  <a:cxn ang="0">
                    <a:pos x="0" y="0"/>
                  </a:cxn>
                  <a:cxn ang="0">
                    <a:pos x="6" y="0"/>
                  </a:cxn>
                  <a:cxn ang="0">
                    <a:pos x="24" y="6"/>
                  </a:cxn>
                  <a:cxn ang="0">
                    <a:pos x="48" y="18"/>
                  </a:cxn>
                  <a:cxn ang="0">
                    <a:pos x="71" y="36"/>
                  </a:cxn>
                  <a:cxn ang="0">
                    <a:pos x="83" y="48"/>
                  </a:cxn>
                  <a:cxn ang="0">
                    <a:pos x="95" y="66"/>
                  </a:cxn>
                  <a:cxn ang="0">
                    <a:pos x="107" y="90"/>
                  </a:cxn>
                  <a:cxn ang="0">
                    <a:pos x="113" y="114"/>
                  </a:cxn>
                  <a:cxn ang="0">
                    <a:pos x="83" y="66"/>
                  </a:cxn>
                  <a:cxn ang="0">
                    <a:pos x="60" y="78"/>
                  </a:cxn>
                  <a:cxn ang="0">
                    <a:pos x="71" y="54"/>
                  </a:cxn>
                  <a:cxn ang="0">
                    <a:pos x="12" y="78"/>
                  </a:cxn>
                  <a:cxn ang="0">
                    <a:pos x="60" y="48"/>
                  </a:cxn>
                  <a:cxn ang="0">
                    <a:pos x="60" y="42"/>
                  </a:cxn>
                  <a:cxn ang="0">
                    <a:pos x="54" y="30"/>
                  </a:cxn>
                  <a:cxn ang="0">
                    <a:pos x="36" y="18"/>
                  </a:cxn>
                  <a:cxn ang="0">
                    <a:pos x="0" y="0"/>
                  </a:cxn>
                  <a:cxn ang="0">
                    <a:pos x="0" y="0"/>
                  </a:cxn>
                </a:cxnLst>
                <a:rect l="0" t="0" r="r" b="b"/>
                <a:pathLst>
                  <a:path w="113" h="114">
                    <a:moveTo>
                      <a:pt x="0" y="0"/>
                    </a:moveTo>
                    <a:lnTo>
                      <a:pt x="6" y="0"/>
                    </a:lnTo>
                    <a:lnTo>
                      <a:pt x="24" y="6"/>
                    </a:lnTo>
                    <a:lnTo>
                      <a:pt x="48" y="18"/>
                    </a:lnTo>
                    <a:lnTo>
                      <a:pt x="71" y="36"/>
                    </a:lnTo>
                    <a:lnTo>
                      <a:pt x="83" y="48"/>
                    </a:lnTo>
                    <a:lnTo>
                      <a:pt x="95" y="66"/>
                    </a:lnTo>
                    <a:lnTo>
                      <a:pt x="107" y="90"/>
                    </a:lnTo>
                    <a:lnTo>
                      <a:pt x="113" y="114"/>
                    </a:lnTo>
                    <a:lnTo>
                      <a:pt x="83" y="66"/>
                    </a:lnTo>
                    <a:lnTo>
                      <a:pt x="60" y="78"/>
                    </a:lnTo>
                    <a:lnTo>
                      <a:pt x="71" y="54"/>
                    </a:lnTo>
                    <a:lnTo>
                      <a:pt x="12" y="78"/>
                    </a:lnTo>
                    <a:lnTo>
                      <a:pt x="60" y="48"/>
                    </a:lnTo>
                    <a:lnTo>
                      <a:pt x="60" y="42"/>
                    </a:lnTo>
                    <a:lnTo>
                      <a:pt x="54" y="30"/>
                    </a:lnTo>
                    <a:lnTo>
                      <a:pt x="36" y="18"/>
                    </a:lnTo>
                    <a:lnTo>
                      <a:pt x="0" y="0"/>
                    </a:lnTo>
                    <a:lnTo>
                      <a:pt x="0"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7" name="Freeform 23"/>
              <p:cNvSpPr>
                <a:spLocks/>
              </p:cNvSpPr>
              <p:nvPr/>
            </p:nvSpPr>
            <p:spPr bwMode="hidden">
              <a:xfrm>
                <a:off x="1122" y="2578"/>
                <a:ext cx="66" cy="60"/>
              </a:xfrm>
              <a:custGeom>
                <a:avLst/>
                <a:gdLst/>
                <a:ahLst/>
                <a:cxnLst>
                  <a:cxn ang="0">
                    <a:pos x="54" y="0"/>
                  </a:cxn>
                  <a:cxn ang="0">
                    <a:pos x="42" y="18"/>
                  </a:cxn>
                  <a:cxn ang="0">
                    <a:pos x="36" y="6"/>
                  </a:cxn>
                  <a:cxn ang="0">
                    <a:pos x="24" y="30"/>
                  </a:cxn>
                  <a:cxn ang="0">
                    <a:pos x="18" y="36"/>
                  </a:cxn>
                  <a:cxn ang="0">
                    <a:pos x="6" y="48"/>
                  </a:cxn>
                  <a:cxn ang="0">
                    <a:pos x="0" y="60"/>
                  </a:cxn>
                  <a:cxn ang="0">
                    <a:pos x="12" y="54"/>
                  </a:cxn>
                  <a:cxn ang="0">
                    <a:pos x="30" y="36"/>
                  </a:cxn>
                  <a:cxn ang="0">
                    <a:pos x="54" y="18"/>
                  </a:cxn>
                  <a:cxn ang="0">
                    <a:pos x="66" y="6"/>
                  </a:cxn>
                  <a:cxn ang="0">
                    <a:pos x="54" y="0"/>
                  </a:cxn>
                  <a:cxn ang="0">
                    <a:pos x="54" y="0"/>
                  </a:cxn>
                </a:cxnLst>
                <a:rect l="0" t="0" r="r" b="b"/>
                <a:pathLst>
                  <a:path w="66" h="60">
                    <a:moveTo>
                      <a:pt x="54" y="0"/>
                    </a:moveTo>
                    <a:lnTo>
                      <a:pt x="42" y="18"/>
                    </a:lnTo>
                    <a:lnTo>
                      <a:pt x="36" y="6"/>
                    </a:lnTo>
                    <a:lnTo>
                      <a:pt x="24" y="30"/>
                    </a:lnTo>
                    <a:lnTo>
                      <a:pt x="18" y="36"/>
                    </a:lnTo>
                    <a:lnTo>
                      <a:pt x="6" y="48"/>
                    </a:lnTo>
                    <a:lnTo>
                      <a:pt x="0" y="60"/>
                    </a:lnTo>
                    <a:lnTo>
                      <a:pt x="12" y="54"/>
                    </a:lnTo>
                    <a:lnTo>
                      <a:pt x="30" y="36"/>
                    </a:lnTo>
                    <a:lnTo>
                      <a:pt x="54" y="18"/>
                    </a:lnTo>
                    <a:lnTo>
                      <a:pt x="66" y="6"/>
                    </a:lnTo>
                    <a:lnTo>
                      <a:pt x="54" y="0"/>
                    </a:lnTo>
                    <a:lnTo>
                      <a:pt x="54"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8" name="Freeform 24"/>
              <p:cNvSpPr>
                <a:spLocks/>
              </p:cNvSpPr>
              <p:nvPr/>
            </p:nvSpPr>
            <p:spPr bwMode="hidden">
              <a:xfrm>
                <a:off x="942" y="2674"/>
                <a:ext cx="161" cy="179"/>
              </a:xfrm>
              <a:custGeom>
                <a:avLst/>
                <a:gdLst/>
                <a:ahLst/>
                <a:cxnLst>
                  <a:cxn ang="0">
                    <a:pos x="131" y="53"/>
                  </a:cxn>
                  <a:cxn ang="0">
                    <a:pos x="137" y="53"/>
                  </a:cxn>
                  <a:cxn ang="0">
                    <a:pos x="143" y="41"/>
                  </a:cxn>
                  <a:cxn ang="0">
                    <a:pos x="155" y="35"/>
                  </a:cxn>
                  <a:cxn ang="0">
                    <a:pos x="161" y="24"/>
                  </a:cxn>
                  <a:cxn ang="0">
                    <a:pos x="161" y="12"/>
                  </a:cxn>
                  <a:cxn ang="0">
                    <a:pos x="161" y="0"/>
                  </a:cxn>
                  <a:cxn ang="0">
                    <a:pos x="149" y="24"/>
                  </a:cxn>
                  <a:cxn ang="0">
                    <a:pos x="143" y="35"/>
                  </a:cxn>
                  <a:cxn ang="0">
                    <a:pos x="131" y="35"/>
                  </a:cxn>
                  <a:cxn ang="0">
                    <a:pos x="119" y="41"/>
                  </a:cxn>
                  <a:cxn ang="0">
                    <a:pos x="125" y="53"/>
                  </a:cxn>
                  <a:cxn ang="0">
                    <a:pos x="95" y="95"/>
                  </a:cxn>
                  <a:cxn ang="0">
                    <a:pos x="0" y="137"/>
                  </a:cxn>
                  <a:cxn ang="0">
                    <a:pos x="60" y="119"/>
                  </a:cxn>
                  <a:cxn ang="0">
                    <a:pos x="54" y="125"/>
                  </a:cxn>
                  <a:cxn ang="0">
                    <a:pos x="48" y="131"/>
                  </a:cxn>
                  <a:cxn ang="0">
                    <a:pos x="24" y="155"/>
                  </a:cxn>
                  <a:cxn ang="0">
                    <a:pos x="12" y="167"/>
                  </a:cxn>
                  <a:cxn ang="0">
                    <a:pos x="0" y="173"/>
                  </a:cxn>
                  <a:cxn ang="0">
                    <a:pos x="0" y="179"/>
                  </a:cxn>
                  <a:cxn ang="0">
                    <a:pos x="6" y="173"/>
                  </a:cxn>
                  <a:cxn ang="0">
                    <a:pos x="30" y="155"/>
                  </a:cxn>
                  <a:cxn ang="0">
                    <a:pos x="48" y="143"/>
                  </a:cxn>
                  <a:cxn ang="0">
                    <a:pos x="71" y="125"/>
                  </a:cxn>
                  <a:cxn ang="0">
                    <a:pos x="95" y="107"/>
                  </a:cxn>
                  <a:cxn ang="0">
                    <a:pos x="119" y="77"/>
                  </a:cxn>
                  <a:cxn ang="0">
                    <a:pos x="131" y="59"/>
                  </a:cxn>
                  <a:cxn ang="0">
                    <a:pos x="131" y="53"/>
                  </a:cxn>
                  <a:cxn ang="0">
                    <a:pos x="131" y="53"/>
                  </a:cxn>
                </a:cxnLst>
                <a:rect l="0" t="0" r="r" b="b"/>
                <a:pathLst>
                  <a:path w="161" h="179">
                    <a:moveTo>
                      <a:pt x="131" y="53"/>
                    </a:moveTo>
                    <a:lnTo>
                      <a:pt x="137" y="53"/>
                    </a:lnTo>
                    <a:lnTo>
                      <a:pt x="143" y="41"/>
                    </a:lnTo>
                    <a:lnTo>
                      <a:pt x="155" y="35"/>
                    </a:lnTo>
                    <a:lnTo>
                      <a:pt x="161" y="24"/>
                    </a:lnTo>
                    <a:lnTo>
                      <a:pt x="161" y="12"/>
                    </a:lnTo>
                    <a:lnTo>
                      <a:pt x="161" y="0"/>
                    </a:lnTo>
                    <a:lnTo>
                      <a:pt x="149" y="24"/>
                    </a:lnTo>
                    <a:lnTo>
                      <a:pt x="143" y="35"/>
                    </a:lnTo>
                    <a:lnTo>
                      <a:pt x="131" y="35"/>
                    </a:lnTo>
                    <a:lnTo>
                      <a:pt x="119" y="41"/>
                    </a:lnTo>
                    <a:lnTo>
                      <a:pt x="125" y="53"/>
                    </a:lnTo>
                    <a:lnTo>
                      <a:pt x="95" y="95"/>
                    </a:lnTo>
                    <a:lnTo>
                      <a:pt x="0" y="137"/>
                    </a:lnTo>
                    <a:lnTo>
                      <a:pt x="60" y="119"/>
                    </a:lnTo>
                    <a:lnTo>
                      <a:pt x="54" y="125"/>
                    </a:lnTo>
                    <a:lnTo>
                      <a:pt x="48" y="131"/>
                    </a:lnTo>
                    <a:lnTo>
                      <a:pt x="24" y="155"/>
                    </a:lnTo>
                    <a:lnTo>
                      <a:pt x="12" y="167"/>
                    </a:lnTo>
                    <a:lnTo>
                      <a:pt x="0" y="173"/>
                    </a:lnTo>
                    <a:lnTo>
                      <a:pt x="0" y="179"/>
                    </a:lnTo>
                    <a:lnTo>
                      <a:pt x="6" y="173"/>
                    </a:lnTo>
                    <a:lnTo>
                      <a:pt x="30" y="155"/>
                    </a:lnTo>
                    <a:lnTo>
                      <a:pt x="48" y="143"/>
                    </a:lnTo>
                    <a:lnTo>
                      <a:pt x="71" y="125"/>
                    </a:lnTo>
                    <a:lnTo>
                      <a:pt x="95" y="107"/>
                    </a:lnTo>
                    <a:lnTo>
                      <a:pt x="119" y="77"/>
                    </a:lnTo>
                    <a:lnTo>
                      <a:pt x="131" y="59"/>
                    </a:lnTo>
                    <a:lnTo>
                      <a:pt x="131" y="53"/>
                    </a:lnTo>
                    <a:lnTo>
                      <a:pt x="131" y="53"/>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69" name="Freeform 25"/>
              <p:cNvSpPr>
                <a:spLocks/>
              </p:cNvSpPr>
              <p:nvPr/>
            </p:nvSpPr>
            <p:spPr bwMode="hidden">
              <a:xfrm>
                <a:off x="737" y="2763"/>
                <a:ext cx="73" cy="54"/>
              </a:xfrm>
              <a:custGeom>
                <a:avLst/>
                <a:gdLst/>
                <a:ahLst/>
                <a:cxnLst>
                  <a:cxn ang="0">
                    <a:pos x="24" y="36"/>
                  </a:cxn>
                  <a:cxn ang="0">
                    <a:pos x="48" y="24"/>
                  </a:cxn>
                  <a:cxn ang="0">
                    <a:pos x="60" y="12"/>
                  </a:cxn>
                  <a:cxn ang="0">
                    <a:pos x="66" y="6"/>
                  </a:cxn>
                  <a:cxn ang="0">
                    <a:pos x="72" y="0"/>
                  </a:cxn>
                  <a:cxn ang="0">
                    <a:pos x="42" y="18"/>
                  </a:cxn>
                  <a:cxn ang="0">
                    <a:pos x="30" y="24"/>
                  </a:cxn>
                  <a:cxn ang="0">
                    <a:pos x="24" y="24"/>
                  </a:cxn>
                  <a:cxn ang="0">
                    <a:pos x="18" y="18"/>
                  </a:cxn>
                  <a:cxn ang="0">
                    <a:pos x="12" y="12"/>
                  </a:cxn>
                  <a:cxn ang="0">
                    <a:pos x="0" y="54"/>
                  </a:cxn>
                  <a:cxn ang="0">
                    <a:pos x="12" y="42"/>
                  </a:cxn>
                  <a:cxn ang="0">
                    <a:pos x="24" y="36"/>
                  </a:cxn>
                  <a:cxn ang="0">
                    <a:pos x="24" y="36"/>
                  </a:cxn>
                </a:cxnLst>
                <a:rect l="0" t="0" r="r" b="b"/>
                <a:pathLst>
                  <a:path w="72" h="54">
                    <a:moveTo>
                      <a:pt x="24" y="36"/>
                    </a:moveTo>
                    <a:lnTo>
                      <a:pt x="48" y="24"/>
                    </a:lnTo>
                    <a:lnTo>
                      <a:pt x="60" y="12"/>
                    </a:lnTo>
                    <a:lnTo>
                      <a:pt x="66" y="6"/>
                    </a:lnTo>
                    <a:lnTo>
                      <a:pt x="72" y="0"/>
                    </a:lnTo>
                    <a:lnTo>
                      <a:pt x="42" y="18"/>
                    </a:lnTo>
                    <a:lnTo>
                      <a:pt x="30" y="24"/>
                    </a:lnTo>
                    <a:lnTo>
                      <a:pt x="24" y="24"/>
                    </a:lnTo>
                    <a:lnTo>
                      <a:pt x="18" y="18"/>
                    </a:lnTo>
                    <a:lnTo>
                      <a:pt x="12" y="12"/>
                    </a:lnTo>
                    <a:lnTo>
                      <a:pt x="0" y="54"/>
                    </a:lnTo>
                    <a:lnTo>
                      <a:pt x="12" y="42"/>
                    </a:lnTo>
                    <a:lnTo>
                      <a:pt x="24" y="36"/>
                    </a:lnTo>
                    <a:lnTo>
                      <a:pt x="24" y="3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0" name="Freeform 26"/>
              <p:cNvSpPr>
                <a:spLocks/>
              </p:cNvSpPr>
              <p:nvPr/>
            </p:nvSpPr>
            <p:spPr bwMode="hidden">
              <a:xfrm>
                <a:off x="624" y="2889"/>
                <a:ext cx="12" cy="54"/>
              </a:xfrm>
              <a:custGeom>
                <a:avLst/>
                <a:gdLst/>
                <a:ahLst/>
                <a:cxnLst>
                  <a:cxn ang="0">
                    <a:pos x="12" y="0"/>
                  </a:cxn>
                  <a:cxn ang="0">
                    <a:pos x="0" y="12"/>
                  </a:cxn>
                  <a:cxn ang="0">
                    <a:pos x="0" y="18"/>
                  </a:cxn>
                  <a:cxn ang="0">
                    <a:pos x="6" y="54"/>
                  </a:cxn>
                  <a:cxn ang="0">
                    <a:pos x="12" y="36"/>
                  </a:cxn>
                  <a:cxn ang="0">
                    <a:pos x="12" y="18"/>
                  </a:cxn>
                  <a:cxn ang="0">
                    <a:pos x="12" y="6"/>
                  </a:cxn>
                  <a:cxn ang="0">
                    <a:pos x="12" y="0"/>
                  </a:cxn>
                  <a:cxn ang="0">
                    <a:pos x="12" y="0"/>
                  </a:cxn>
                </a:cxnLst>
                <a:rect l="0" t="0" r="r" b="b"/>
                <a:pathLst>
                  <a:path w="12" h="54">
                    <a:moveTo>
                      <a:pt x="12" y="0"/>
                    </a:moveTo>
                    <a:lnTo>
                      <a:pt x="0" y="12"/>
                    </a:lnTo>
                    <a:lnTo>
                      <a:pt x="0" y="18"/>
                    </a:lnTo>
                    <a:lnTo>
                      <a:pt x="6" y="54"/>
                    </a:lnTo>
                    <a:lnTo>
                      <a:pt x="12" y="36"/>
                    </a:lnTo>
                    <a:lnTo>
                      <a:pt x="12" y="18"/>
                    </a:lnTo>
                    <a:lnTo>
                      <a:pt x="12" y="6"/>
                    </a:lnTo>
                    <a:lnTo>
                      <a:pt x="12" y="0"/>
                    </a:lnTo>
                    <a:lnTo>
                      <a:pt x="12"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1" name="Freeform 27"/>
              <p:cNvSpPr>
                <a:spLocks/>
              </p:cNvSpPr>
              <p:nvPr/>
            </p:nvSpPr>
            <p:spPr bwMode="hidden">
              <a:xfrm>
                <a:off x="492" y="3021"/>
                <a:ext cx="48" cy="72"/>
              </a:xfrm>
              <a:custGeom>
                <a:avLst/>
                <a:gdLst/>
                <a:ahLst/>
                <a:cxnLst>
                  <a:cxn ang="0">
                    <a:pos x="48" y="6"/>
                  </a:cxn>
                  <a:cxn ang="0">
                    <a:pos x="48" y="6"/>
                  </a:cxn>
                  <a:cxn ang="0">
                    <a:pos x="48" y="6"/>
                  </a:cxn>
                  <a:cxn ang="0">
                    <a:pos x="48" y="6"/>
                  </a:cxn>
                  <a:cxn ang="0">
                    <a:pos x="6" y="0"/>
                  </a:cxn>
                  <a:cxn ang="0">
                    <a:pos x="42" y="12"/>
                  </a:cxn>
                  <a:cxn ang="0">
                    <a:pos x="42" y="12"/>
                  </a:cxn>
                  <a:cxn ang="0">
                    <a:pos x="0" y="72"/>
                  </a:cxn>
                  <a:cxn ang="0">
                    <a:pos x="18" y="54"/>
                  </a:cxn>
                  <a:cxn ang="0">
                    <a:pos x="18" y="66"/>
                  </a:cxn>
                  <a:cxn ang="0">
                    <a:pos x="48" y="6"/>
                  </a:cxn>
                  <a:cxn ang="0">
                    <a:pos x="48" y="6"/>
                  </a:cxn>
                  <a:cxn ang="0">
                    <a:pos x="48" y="6"/>
                  </a:cxn>
                </a:cxnLst>
                <a:rect l="0" t="0" r="r" b="b"/>
                <a:pathLst>
                  <a:path w="48" h="72">
                    <a:moveTo>
                      <a:pt x="48" y="6"/>
                    </a:moveTo>
                    <a:lnTo>
                      <a:pt x="48" y="6"/>
                    </a:lnTo>
                    <a:lnTo>
                      <a:pt x="48" y="6"/>
                    </a:lnTo>
                    <a:lnTo>
                      <a:pt x="48" y="6"/>
                    </a:lnTo>
                    <a:lnTo>
                      <a:pt x="6" y="0"/>
                    </a:lnTo>
                    <a:lnTo>
                      <a:pt x="42" y="12"/>
                    </a:lnTo>
                    <a:lnTo>
                      <a:pt x="42" y="12"/>
                    </a:lnTo>
                    <a:lnTo>
                      <a:pt x="0" y="72"/>
                    </a:lnTo>
                    <a:lnTo>
                      <a:pt x="18" y="54"/>
                    </a:lnTo>
                    <a:lnTo>
                      <a:pt x="18" y="66"/>
                    </a:lnTo>
                    <a:lnTo>
                      <a:pt x="48" y="6"/>
                    </a:lnTo>
                    <a:lnTo>
                      <a:pt x="48" y="6"/>
                    </a:lnTo>
                    <a:lnTo>
                      <a:pt x="48"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2" name="Freeform 28"/>
              <p:cNvSpPr>
                <a:spLocks/>
              </p:cNvSpPr>
              <p:nvPr/>
            </p:nvSpPr>
            <p:spPr bwMode="hidden">
              <a:xfrm>
                <a:off x="437" y="3027"/>
                <a:ext cx="288" cy="84"/>
              </a:xfrm>
              <a:custGeom>
                <a:avLst/>
                <a:gdLst/>
                <a:ahLst/>
                <a:cxnLst>
                  <a:cxn ang="0">
                    <a:pos x="287" y="0"/>
                  </a:cxn>
                  <a:cxn ang="0">
                    <a:pos x="0" y="84"/>
                  </a:cxn>
                  <a:cxn ang="0">
                    <a:pos x="168" y="36"/>
                  </a:cxn>
                  <a:cxn ang="0">
                    <a:pos x="114" y="60"/>
                  </a:cxn>
                  <a:cxn ang="0">
                    <a:pos x="276" y="18"/>
                  </a:cxn>
                  <a:cxn ang="0">
                    <a:pos x="287" y="0"/>
                  </a:cxn>
                  <a:cxn ang="0">
                    <a:pos x="287" y="0"/>
                  </a:cxn>
                </a:cxnLst>
                <a:rect l="0" t="0" r="r" b="b"/>
                <a:pathLst>
                  <a:path w="287" h="84">
                    <a:moveTo>
                      <a:pt x="287" y="0"/>
                    </a:moveTo>
                    <a:lnTo>
                      <a:pt x="0" y="84"/>
                    </a:lnTo>
                    <a:lnTo>
                      <a:pt x="168" y="36"/>
                    </a:lnTo>
                    <a:lnTo>
                      <a:pt x="114" y="60"/>
                    </a:lnTo>
                    <a:lnTo>
                      <a:pt x="276" y="18"/>
                    </a:lnTo>
                    <a:lnTo>
                      <a:pt x="287" y="0"/>
                    </a:lnTo>
                    <a:lnTo>
                      <a:pt x="287"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3" name="Freeform 29"/>
              <p:cNvSpPr>
                <a:spLocks/>
              </p:cNvSpPr>
              <p:nvPr/>
            </p:nvSpPr>
            <p:spPr bwMode="hidden">
              <a:xfrm>
                <a:off x="828" y="3003"/>
                <a:ext cx="66" cy="108"/>
              </a:xfrm>
              <a:custGeom>
                <a:avLst/>
                <a:gdLst/>
                <a:ahLst/>
                <a:cxnLst>
                  <a:cxn ang="0">
                    <a:pos x="6" y="0"/>
                  </a:cxn>
                  <a:cxn ang="0">
                    <a:pos x="66" y="6"/>
                  </a:cxn>
                  <a:cxn ang="0">
                    <a:pos x="0" y="84"/>
                  </a:cxn>
                  <a:cxn ang="0">
                    <a:pos x="54" y="24"/>
                  </a:cxn>
                  <a:cxn ang="0">
                    <a:pos x="6" y="108"/>
                  </a:cxn>
                  <a:cxn ang="0">
                    <a:pos x="66" y="6"/>
                  </a:cxn>
                  <a:cxn ang="0">
                    <a:pos x="6" y="0"/>
                  </a:cxn>
                  <a:cxn ang="0">
                    <a:pos x="6" y="0"/>
                  </a:cxn>
                </a:cxnLst>
                <a:rect l="0" t="0" r="r" b="b"/>
                <a:pathLst>
                  <a:path w="66" h="108">
                    <a:moveTo>
                      <a:pt x="6" y="0"/>
                    </a:moveTo>
                    <a:lnTo>
                      <a:pt x="66" y="6"/>
                    </a:lnTo>
                    <a:lnTo>
                      <a:pt x="0" y="84"/>
                    </a:lnTo>
                    <a:lnTo>
                      <a:pt x="54" y="24"/>
                    </a:lnTo>
                    <a:lnTo>
                      <a:pt x="6" y="108"/>
                    </a:lnTo>
                    <a:lnTo>
                      <a:pt x="66" y="6"/>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4" name="Freeform 30"/>
              <p:cNvSpPr>
                <a:spLocks/>
              </p:cNvSpPr>
              <p:nvPr/>
            </p:nvSpPr>
            <p:spPr bwMode="hidden">
              <a:xfrm>
                <a:off x="366" y="3111"/>
                <a:ext cx="77" cy="42"/>
              </a:xfrm>
              <a:custGeom>
                <a:avLst/>
                <a:gdLst/>
                <a:ahLst/>
                <a:cxnLst>
                  <a:cxn ang="0">
                    <a:pos x="36" y="0"/>
                  </a:cxn>
                  <a:cxn ang="0">
                    <a:pos x="42" y="0"/>
                  </a:cxn>
                  <a:cxn ang="0">
                    <a:pos x="60" y="6"/>
                  </a:cxn>
                  <a:cxn ang="0">
                    <a:pos x="48" y="6"/>
                  </a:cxn>
                  <a:cxn ang="0">
                    <a:pos x="42" y="6"/>
                  </a:cxn>
                  <a:cxn ang="0">
                    <a:pos x="60" y="6"/>
                  </a:cxn>
                  <a:cxn ang="0">
                    <a:pos x="0" y="24"/>
                  </a:cxn>
                  <a:cxn ang="0">
                    <a:pos x="71" y="6"/>
                  </a:cxn>
                  <a:cxn ang="0">
                    <a:pos x="66" y="42"/>
                  </a:cxn>
                  <a:cxn ang="0">
                    <a:pos x="77" y="6"/>
                  </a:cxn>
                  <a:cxn ang="0">
                    <a:pos x="36" y="0"/>
                  </a:cxn>
                  <a:cxn ang="0">
                    <a:pos x="36" y="0"/>
                  </a:cxn>
                </a:cxnLst>
                <a:rect l="0" t="0" r="r" b="b"/>
                <a:pathLst>
                  <a:path w="77" h="42">
                    <a:moveTo>
                      <a:pt x="36" y="0"/>
                    </a:moveTo>
                    <a:lnTo>
                      <a:pt x="42" y="0"/>
                    </a:lnTo>
                    <a:lnTo>
                      <a:pt x="60" y="6"/>
                    </a:lnTo>
                    <a:lnTo>
                      <a:pt x="48" y="6"/>
                    </a:lnTo>
                    <a:lnTo>
                      <a:pt x="42" y="6"/>
                    </a:lnTo>
                    <a:lnTo>
                      <a:pt x="60" y="6"/>
                    </a:lnTo>
                    <a:lnTo>
                      <a:pt x="0" y="24"/>
                    </a:lnTo>
                    <a:lnTo>
                      <a:pt x="71" y="6"/>
                    </a:lnTo>
                    <a:lnTo>
                      <a:pt x="66" y="42"/>
                    </a:lnTo>
                    <a:lnTo>
                      <a:pt x="77" y="6"/>
                    </a:lnTo>
                    <a:lnTo>
                      <a:pt x="36" y="0"/>
                    </a:lnTo>
                    <a:lnTo>
                      <a:pt x="3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5" name="Freeform 31"/>
              <p:cNvSpPr>
                <a:spLocks/>
              </p:cNvSpPr>
              <p:nvPr/>
            </p:nvSpPr>
            <p:spPr bwMode="hidden">
              <a:xfrm>
                <a:off x="498" y="3165"/>
                <a:ext cx="66" cy="30"/>
              </a:xfrm>
              <a:custGeom>
                <a:avLst/>
                <a:gdLst/>
                <a:ahLst/>
                <a:cxnLst>
                  <a:cxn ang="0">
                    <a:pos x="66" y="6"/>
                  </a:cxn>
                  <a:cxn ang="0">
                    <a:pos x="0" y="0"/>
                  </a:cxn>
                  <a:cxn ang="0">
                    <a:pos x="54" y="6"/>
                  </a:cxn>
                  <a:cxn ang="0">
                    <a:pos x="18" y="18"/>
                  </a:cxn>
                  <a:cxn ang="0">
                    <a:pos x="60" y="12"/>
                  </a:cxn>
                  <a:cxn ang="0">
                    <a:pos x="60" y="30"/>
                  </a:cxn>
                  <a:cxn ang="0">
                    <a:pos x="60" y="30"/>
                  </a:cxn>
                  <a:cxn ang="0">
                    <a:pos x="66" y="6"/>
                  </a:cxn>
                  <a:cxn ang="0">
                    <a:pos x="66" y="6"/>
                  </a:cxn>
                </a:cxnLst>
                <a:rect l="0" t="0" r="r" b="b"/>
                <a:pathLst>
                  <a:path w="66" h="30">
                    <a:moveTo>
                      <a:pt x="66" y="6"/>
                    </a:moveTo>
                    <a:lnTo>
                      <a:pt x="0" y="0"/>
                    </a:lnTo>
                    <a:lnTo>
                      <a:pt x="54" y="6"/>
                    </a:lnTo>
                    <a:lnTo>
                      <a:pt x="18" y="18"/>
                    </a:lnTo>
                    <a:lnTo>
                      <a:pt x="60" y="12"/>
                    </a:lnTo>
                    <a:lnTo>
                      <a:pt x="60" y="30"/>
                    </a:lnTo>
                    <a:lnTo>
                      <a:pt x="60" y="30"/>
                    </a:lnTo>
                    <a:lnTo>
                      <a:pt x="66" y="6"/>
                    </a:lnTo>
                    <a:lnTo>
                      <a:pt x="66"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6" name="Freeform 32"/>
              <p:cNvSpPr>
                <a:spLocks/>
              </p:cNvSpPr>
              <p:nvPr/>
            </p:nvSpPr>
            <p:spPr bwMode="hidden">
              <a:xfrm>
                <a:off x="840" y="2919"/>
                <a:ext cx="18" cy="60"/>
              </a:xfrm>
              <a:custGeom>
                <a:avLst/>
                <a:gdLst/>
                <a:ahLst/>
                <a:cxnLst>
                  <a:cxn ang="0">
                    <a:pos x="0" y="24"/>
                  </a:cxn>
                  <a:cxn ang="0">
                    <a:pos x="12" y="24"/>
                  </a:cxn>
                  <a:cxn ang="0">
                    <a:pos x="12" y="60"/>
                  </a:cxn>
                  <a:cxn ang="0">
                    <a:pos x="18" y="18"/>
                  </a:cxn>
                  <a:cxn ang="0">
                    <a:pos x="18" y="18"/>
                  </a:cxn>
                  <a:cxn ang="0">
                    <a:pos x="18" y="0"/>
                  </a:cxn>
                  <a:cxn ang="0">
                    <a:pos x="12" y="18"/>
                  </a:cxn>
                  <a:cxn ang="0">
                    <a:pos x="0" y="24"/>
                  </a:cxn>
                  <a:cxn ang="0">
                    <a:pos x="0" y="24"/>
                  </a:cxn>
                </a:cxnLst>
                <a:rect l="0" t="0" r="r" b="b"/>
                <a:pathLst>
                  <a:path w="18" h="60">
                    <a:moveTo>
                      <a:pt x="0" y="24"/>
                    </a:moveTo>
                    <a:lnTo>
                      <a:pt x="12" y="24"/>
                    </a:lnTo>
                    <a:lnTo>
                      <a:pt x="12" y="60"/>
                    </a:lnTo>
                    <a:lnTo>
                      <a:pt x="18" y="18"/>
                    </a:lnTo>
                    <a:lnTo>
                      <a:pt x="18" y="18"/>
                    </a:lnTo>
                    <a:lnTo>
                      <a:pt x="18" y="0"/>
                    </a:lnTo>
                    <a:lnTo>
                      <a:pt x="12" y="18"/>
                    </a:lnTo>
                    <a:lnTo>
                      <a:pt x="0" y="24"/>
                    </a:lnTo>
                    <a:lnTo>
                      <a:pt x="0" y="24"/>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7" name="Freeform 33"/>
              <p:cNvSpPr>
                <a:spLocks/>
              </p:cNvSpPr>
              <p:nvPr/>
            </p:nvSpPr>
            <p:spPr bwMode="hidden">
              <a:xfrm>
                <a:off x="546" y="3021"/>
                <a:ext cx="6" cy="18"/>
              </a:xfrm>
              <a:custGeom>
                <a:avLst/>
                <a:gdLst/>
                <a:ahLst/>
                <a:cxnLst>
                  <a:cxn ang="0">
                    <a:pos x="6" y="0"/>
                  </a:cxn>
                  <a:cxn ang="0">
                    <a:pos x="0" y="18"/>
                  </a:cxn>
                  <a:cxn ang="0">
                    <a:pos x="6" y="12"/>
                  </a:cxn>
                  <a:cxn ang="0">
                    <a:pos x="6" y="0"/>
                  </a:cxn>
                  <a:cxn ang="0">
                    <a:pos x="6" y="0"/>
                  </a:cxn>
                </a:cxnLst>
                <a:rect l="0" t="0" r="r" b="b"/>
                <a:pathLst>
                  <a:path w="6" h="18">
                    <a:moveTo>
                      <a:pt x="6" y="0"/>
                    </a:moveTo>
                    <a:lnTo>
                      <a:pt x="0" y="18"/>
                    </a:lnTo>
                    <a:lnTo>
                      <a:pt x="6" y="12"/>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8" name="Freeform 34"/>
              <p:cNvSpPr>
                <a:spLocks/>
              </p:cNvSpPr>
              <p:nvPr/>
            </p:nvSpPr>
            <p:spPr bwMode="hidden">
              <a:xfrm>
                <a:off x="534" y="2943"/>
                <a:ext cx="30" cy="78"/>
              </a:xfrm>
              <a:custGeom>
                <a:avLst/>
                <a:gdLst/>
                <a:ahLst/>
                <a:cxnLst>
                  <a:cxn ang="0">
                    <a:pos x="24" y="6"/>
                  </a:cxn>
                  <a:cxn ang="0">
                    <a:pos x="18" y="24"/>
                  </a:cxn>
                  <a:cxn ang="0">
                    <a:pos x="0" y="18"/>
                  </a:cxn>
                  <a:cxn ang="0">
                    <a:pos x="12" y="30"/>
                  </a:cxn>
                  <a:cxn ang="0">
                    <a:pos x="6" y="42"/>
                  </a:cxn>
                  <a:cxn ang="0">
                    <a:pos x="18" y="78"/>
                  </a:cxn>
                  <a:cxn ang="0">
                    <a:pos x="18" y="24"/>
                  </a:cxn>
                  <a:cxn ang="0">
                    <a:pos x="24" y="12"/>
                  </a:cxn>
                  <a:cxn ang="0">
                    <a:pos x="30" y="6"/>
                  </a:cxn>
                  <a:cxn ang="0">
                    <a:pos x="30" y="6"/>
                  </a:cxn>
                  <a:cxn ang="0">
                    <a:pos x="12" y="0"/>
                  </a:cxn>
                  <a:cxn ang="0">
                    <a:pos x="24" y="6"/>
                  </a:cxn>
                  <a:cxn ang="0">
                    <a:pos x="24" y="6"/>
                  </a:cxn>
                </a:cxnLst>
                <a:rect l="0" t="0" r="r" b="b"/>
                <a:pathLst>
                  <a:path w="30" h="78">
                    <a:moveTo>
                      <a:pt x="24" y="6"/>
                    </a:moveTo>
                    <a:lnTo>
                      <a:pt x="18" y="24"/>
                    </a:lnTo>
                    <a:lnTo>
                      <a:pt x="0" y="18"/>
                    </a:lnTo>
                    <a:lnTo>
                      <a:pt x="12" y="30"/>
                    </a:lnTo>
                    <a:lnTo>
                      <a:pt x="6" y="42"/>
                    </a:lnTo>
                    <a:lnTo>
                      <a:pt x="18" y="78"/>
                    </a:lnTo>
                    <a:lnTo>
                      <a:pt x="18" y="24"/>
                    </a:lnTo>
                    <a:lnTo>
                      <a:pt x="24" y="12"/>
                    </a:lnTo>
                    <a:lnTo>
                      <a:pt x="30" y="6"/>
                    </a:lnTo>
                    <a:lnTo>
                      <a:pt x="30" y="6"/>
                    </a:lnTo>
                    <a:lnTo>
                      <a:pt x="12" y="0"/>
                    </a:lnTo>
                    <a:lnTo>
                      <a:pt x="24" y="6"/>
                    </a:lnTo>
                    <a:lnTo>
                      <a:pt x="24" y="6"/>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79" name="Freeform 35"/>
              <p:cNvSpPr>
                <a:spLocks/>
              </p:cNvSpPr>
              <p:nvPr/>
            </p:nvSpPr>
            <p:spPr bwMode="hidden">
              <a:xfrm>
                <a:off x="540" y="3039"/>
                <a:ext cx="24" cy="24"/>
              </a:xfrm>
              <a:custGeom>
                <a:avLst/>
                <a:gdLst/>
                <a:ahLst/>
                <a:cxnLst>
                  <a:cxn ang="0">
                    <a:pos x="6" y="0"/>
                  </a:cxn>
                  <a:cxn ang="0">
                    <a:pos x="0" y="0"/>
                  </a:cxn>
                  <a:cxn ang="0">
                    <a:pos x="6" y="0"/>
                  </a:cxn>
                  <a:cxn ang="0">
                    <a:pos x="12" y="6"/>
                  </a:cxn>
                  <a:cxn ang="0">
                    <a:pos x="24" y="24"/>
                  </a:cxn>
                  <a:cxn ang="0">
                    <a:pos x="24" y="18"/>
                  </a:cxn>
                  <a:cxn ang="0">
                    <a:pos x="18" y="6"/>
                  </a:cxn>
                  <a:cxn ang="0">
                    <a:pos x="12" y="0"/>
                  </a:cxn>
                  <a:cxn ang="0">
                    <a:pos x="6" y="0"/>
                  </a:cxn>
                  <a:cxn ang="0">
                    <a:pos x="6" y="0"/>
                  </a:cxn>
                  <a:cxn ang="0">
                    <a:pos x="6" y="0"/>
                  </a:cxn>
                </a:cxnLst>
                <a:rect l="0" t="0" r="r" b="b"/>
                <a:pathLst>
                  <a:path w="24" h="24">
                    <a:moveTo>
                      <a:pt x="6" y="0"/>
                    </a:moveTo>
                    <a:lnTo>
                      <a:pt x="0" y="0"/>
                    </a:lnTo>
                    <a:lnTo>
                      <a:pt x="6" y="0"/>
                    </a:lnTo>
                    <a:lnTo>
                      <a:pt x="12" y="6"/>
                    </a:lnTo>
                    <a:lnTo>
                      <a:pt x="24" y="24"/>
                    </a:lnTo>
                    <a:lnTo>
                      <a:pt x="24" y="18"/>
                    </a:lnTo>
                    <a:lnTo>
                      <a:pt x="18" y="6"/>
                    </a:lnTo>
                    <a:lnTo>
                      <a:pt x="12" y="0"/>
                    </a:lnTo>
                    <a:lnTo>
                      <a:pt x="6" y="0"/>
                    </a:lnTo>
                    <a:lnTo>
                      <a:pt x="6" y="0"/>
                    </a:lnTo>
                    <a:lnTo>
                      <a:pt x="6" y="0"/>
                    </a:lnTo>
                    <a:close/>
                  </a:path>
                </a:pathLst>
              </a:custGeom>
              <a:gradFill rotWithShape="0">
                <a:gsLst>
                  <a:gs pos="0">
                    <a:schemeClr val="bg2"/>
                  </a:gs>
                  <a:gs pos="100000">
                    <a:schemeClr val="bg1"/>
                  </a:gs>
                </a:gsLst>
                <a:lin ang="18900000" scaled="1"/>
              </a:gradFill>
              <a:ln w="9525">
                <a:noFill/>
                <a:round/>
                <a:headEnd/>
                <a:tailEnd/>
              </a:ln>
            </p:spPr>
            <p:txBody>
              <a:bodyPr/>
              <a:lstStyle/>
              <a:p>
                <a:endParaRPr lang="en-US"/>
              </a:p>
            </p:txBody>
          </p:sp>
          <p:sp>
            <p:nvSpPr>
              <p:cNvPr id="159780" name="Freeform 36"/>
              <p:cNvSpPr>
                <a:spLocks/>
              </p:cNvSpPr>
              <p:nvPr/>
            </p:nvSpPr>
            <p:spPr bwMode="hidden">
              <a:xfrm>
                <a:off x="801" y="2681"/>
                <a:ext cx="215" cy="216"/>
              </a:xfrm>
              <a:custGeom>
                <a:avLst/>
                <a:gdLst/>
                <a:ahLst/>
                <a:cxnLst>
                  <a:cxn ang="0">
                    <a:pos x="215" y="0"/>
                  </a:cxn>
                  <a:cxn ang="0">
                    <a:pos x="147" y="36"/>
                  </a:cxn>
                  <a:cxn ang="0">
                    <a:pos x="132" y="49"/>
                  </a:cxn>
                  <a:cxn ang="0">
                    <a:pos x="104" y="79"/>
                  </a:cxn>
                  <a:cxn ang="0">
                    <a:pos x="87" y="114"/>
                  </a:cxn>
                  <a:cxn ang="0">
                    <a:pos x="48" y="156"/>
                  </a:cxn>
                  <a:cxn ang="0">
                    <a:pos x="42" y="166"/>
                  </a:cxn>
                  <a:cxn ang="0">
                    <a:pos x="29" y="177"/>
                  </a:cxn>
                  <a:cxn ang="0">
                    <a:pos x="0" y="208"/>
                  </a:cxn>
                  <a:cxn ang="0">
                    <a:pos x="48" y="216"/>
                  </a:cxn>
                  <a:cxn ang="0">
                    <a:pos x="215" y="0"/>
                  </a:cxn>
                </a:cxnLst>
                <a:rect l="0" t="0" r="r" b="b"/>
                <a:pathLst>
                  <a:path w="215" h="216">
                    <a:moveTo>
                      <a:pt x="215" y="0"/>
                    </a:moveTo>
                    <a:lnTo>
                      <a:pt x="147" y="36"/>
                    </a:lnTo>
                    <a:lnTo>
                      <a:pt x="132" y="49"/>
                    </a:lnTo>
                    <a:lnTo>
                      <a:pt x="104" y="79"/>
                    </a:lnTo>
                    <a:lnTo>
                      <a:pt x="87" y="114"/>
                    </a:lnTo>
                    <a:lnTo>
                      <a:pt x="48" y="156"/>
                    </a:lnTo>
                    <a:lnTo>
                      <a:pt x="42" y="166"/>
                    </a:lnTo>
                    <a:lnTo>
                      <a:pt x="29" y="177"/>
                    </a:lnTo>
                    <a:lnTo>
                      <a:pt x="0" y="208"/>
                    </a:lnTo>
                    <a:lnTo>
                      <a:pt x="48" y="216"/>
                    </a:lnTo>
                    <a:lnTo>
                      <a:pt x="215" y="0"/>
                    </a:lnTo>
                    <a:close/>
                  </a:path>
                </a:pathLst>
              </a:custGeom>
              <a:solidFill>
                <a:schemeClr val="bg2"/>
              </a:solidFill>
              <a:ln w="9525">
                <a:noFill/>
                <a:round/>
                <a:headEnd/>
                <a:tailEnd/>
              </a:ln>
              <a:effectLst/>
            </p:spPr>
            <p:txBody>
              <a:bodyPr/>
              <a:lstStyle/>
              <a:p>
                <a:endParaRPr lang="en-US"/>
              </a:p>
            </p:txBody>
          </p:sp>
          <p:sp>
            <p:nvSpPr>
              <p:cNvPr id="159781" name="Freeform 37"/>
              <p:cNvSpPr>
                <a:spLocks/>
              </p:cNvSpPr>
              <p:nvPr/>
            </p:nvSpPr>
            <p:spPr bwMode="hidden">
              <a:xfrm>
                <a:off x="536" y="2710"/>
                <a:ext cx="212" cy="179"/>
              </a:xfrm>
              <a:custGeom>
                <a:avLst/>
                <a:gdLst/>
                <a:ahLst/>
                <a:cxnLst>
                  <a:cxn ang="0">
                    <a:pos x="212" y="0"/>
                  </a:cxn>
                  <a:cxn ang="0">
                    <a:pos x="144" y="36"/>
                  </a:cxn>
                  <a:cxn ang="0">
                    <a:pos x="0" y="179"/>
                  </a:cxn>
                  <a:cxn ang="0">
                    <a:pos x="177" y="85"/>
                  </a:cxn>
                  <a:cxn ang="0">
                    <a:pos x="212" y="0"/>
                  </a:cxn>
                </a:cxnLst>
                <a:rect l="0" t="0" r="r" b="b"/>
                <a:pathLst>
                  <a:path w="212" h="179">
                    <a:moveTo>
                      <a:pt x="212" y="0"/>
                    </a:moveTo>
                    <a:lnTo>
                      <a:pt x="144" y="36"/>
                    </a:lnTo>
                    <a:lnTo>
                      <a:pt x="0" y="179"/>
                    </a:lnTo>
                    <a:lnTo>
                      <a:pt x="177" y="85"/>
                    </a:lnTo>
                    <a:lnTo>
                      <a:pt x="212" y="0"/>
                    </a:lnTo>
                    <a:close/>
                  </a:path>
                </a:pathLst>
              </a:custGeom>
              <a:solidFill>
                <a:schemeClr val="bg2"/>
              </a:solidFill>
              <a:ln w="9525">
                <a:noFill/>
                <a:round/>
                <a:headEnd/>
                <a:tailEnd/>
              </a:ln>
              <a:effectLst/>
            </p:spPr>
            <p:txBody>
              <a:bodyPr/>
              <a:lstStyle/>
              <a:p>
                <a:endParaRPr lang="en-US"/>
              </a:p>
            </p:txBody>
          </p:sp>
          <p:sp>
            <p:nvSpPr>
              <p:cNvPr id="159782" name="Freeform 38"/>
              <p:cNvSpPr>
                <a:spLocks/>
              </p:cNvSpPr>
              <p:nvPr/>
            </p:nvSpPr>
            <p:spPr bwMode="hidden">
              <a:xfrm>
                <a:off x="1037" y="2609"/>
                <a:ext cx="64" cy="79"/>
              </a:xfrm>
              <a:custGeom>
                <a:avLst/>
                <a:gdLst/>
                <a:ahLst/>
                <a:cxnLst>
                  <a:cxn ang="0">
                    <a:pos x="0" y="22"/>
                  </a:cxn>
                  <a:cxn ang="0">
                    <a:pos x="64" y="79"/>
                  </a:cxn>
                  <a:cxn ang="0">
                    <a:pos x="60" y="0"/>
                  </a:cxn>
                  <a:cxn ang="0">
                    <a:pos x="0" y="22"/>
                  </a:cxn>
                </a:cxnLst>
                <a:rect l="0" t="0" r="r" b="b"/>
                <a:pathLst>
                  <a:path w="64" h="79">
                    <a:moveTo>
                      <a:pt x="0" y="22"/>
                    </a:moveTo>
                    <a:lnTo>
                      <a:pt x="64" y="79"/>
                    </a:lnTo>
                    <a:lnTo>
                      <a:pt x="60" y="0"/>
                    </a:lnTo>
                    <a:lnTo>
                      <a:pt x="0" y="22"/>
                    </a:lnTo>
                    <a:close/>
                  </a:path>
                </a:pathLst>
              </a:custGeom>
              <a:solidFill>
                <a:schemeClr val="bg2"/>
              </a:solidFill>
              <a:ln w="9525">
                <a:noFill/>
                <a:round/>
                <a:headEnd/>
                <a:tailEnd/>
              </a:ln>
              <a:effectLst/>
            </p:spPr>
            <p:txBody>
              <a:bodyPr/>
              <a:lstStyle/>
              <a:p>
                <a:endParaRPr lang="en-US"/>
              </a:p>
            </p:txBody>
          </p:sp>
          <p:sp>
            <p:nvSpPr>
              <p:cNvPr id="159783" name="Freeform 39"/>
              <p:cNvSpPr>
                <a:spLocks/>
              </p:cNvSpPr>
              <p:nvPr userDrawn="1"/>
            </p:nvSpPr>
            <p:spPr bwMode="hidden">
              <a:xfrm>
                <a:off x="867" y="2471"/>
                <a:ext cx="137" cy="207"/>
              </a:xfrm>
              <a:custGeom>
                <a:avLst/>
                <a:gdLst/>
                <a:ahLst/>
                <a:cxnLst>
                  <a:cxn ang="0">
                    <a:pos x="0" y="0"/>
                  </a:cxn>
                  <a:cxn ang="0">
                    <a:pos x="17" y="87"/>
                  </a:cxn>
                  <a:cxn ang="0">
                    <a:pos x="69" y="154"/>
                  </a:cxn>
                  <a:cxn ang="0">
                    <a:pos x="137" y="207"/>
                  </a:cxn>
                  <a:cxn ang="0">
                    <a:pos x="0" y="0"/>
                  </a:cxn>
                </a:cxnLst>
                <a:rect l="0" t="0" r="r" b="b"/>
                <a:pathLst>
                  <a:path w="137" h="207">
                    <a:moveTo>
                      <a:pt x="0" y="0"/>
                    </a:moveTo>
                    <a:lnTo>
                      <a:pt x="17" y="87"/>
                    </a:lnTo>
                    <a:lnTo>
                      <a:pt x="69" y="154"/>
                    </a:lnTo>
                    <a:lnTo>
                      <a:pt x="137" y="207"/>
                    </a:lnTo>
                    <a:lnTo>
                      <a:pt x="0" y="0"/>
                    </a:lnTo>
                    <a:close/>
                  </a:path>
                </a:pathLst>
              </a:custGeom>
              <a:solidFill>
                <a:schemeClr val="bg2"/>
              </a:solidFill>
              <a:ln w="9525">
                <a:noFill/>
                <a:round/>
                <a:headEnd/>
                <a:tailEnd/>
              </a:ln>
              <a:effectLst/>
            </p:spPr>
            <p:txBody>
              <a:bodyPr/>
              <a:lstStyle/>
              <a:p>
                <a:endParaRPr lang="en-US"/>
              </a:p>
            </p:txBody>
          </p:sp>
          <p:sp>
            <p:nvSpPr>
              <p:cNvPr id="159784" name="Freeform 40"/>
              <p:cNvSpPr>
                <a:spLocks/>
              </p:cNvSpPr>
              <p:nvPr userDrawn="1"/>
            </p:nvSpPr>
            <p:spPr bwMode="hidden">
              <a:xfrm>
                <a:off x="817" y="2507"/>
                <a:ext cx="65" cy="222"/>
              </a:xfrm>
              <a:custGeom>
                <a:avLst/>
                <a:gdLst/>
                <a:ahLst/>
                <a:cxnLst>
                  <a:cxn ang="0">
                    <a:pos x="0" y="222"/>
                  </a:cxn>
                  <a:cxn ang="0">
                    <a:pos x="40" y="142"/>
                  </a:cxn>
                  <a:cxn ang="0">
                    <a:pos x="65" y="72"/>
                  </a:cxn>
                  <a:cxn ang="0">
                    <a:pos x="7" y="0"/>
                  </a:cxn>
                  <a:cxn ang="0">
                    <a:pos x="0" y="222"/>
                  </a:cxn>
                </a:cxnLst>
                <a:rect l="0" t="0" r="r" b="b"/>
                <a:pathLst>
                  <a:path w="65" h="222">
                    <a:moveTo>
                      <a:pt x="0" y="222"/>
                    </a:moveTo>
                    <a:lnTo>
                      <a:pt x="40" y="142"/>
                    </a:lnTo>
                    <a:lnTo>
                      <a:pt x="65" y="72"/>
                    </a:lnTo>
                    <a:lnTo>
                      <a:pt x="7" y="0"/>
                    </a:lnTo>
                    <a:lnTo>
                      <a:pt x="0" y="222"/>
                    </a:lnTo>
                    <a:close/>
                  </a:path>
                </a:pathLst>
              </a:custGeom>
              <a:solidFill>
                <a:schemeClr val="bg2"/>
              </a:solidFill>
              <a:ln w="9525">
                <a:noFill/>
                <a:round/>
                <a:headEnd/>
                <a:tailEnd/>
              </a:ln>
              <a:effectLst/>
            </p:spPr>
            <p:txBody>
              <a:bodyPr/>
              <a:lstStyle/>
              <a:p>
                <a:endParaRPr lang="en-US"/>
              </a:p>
            </p:txBody>
          </p:sp>
        </p:grpSp>
      </p:grpSp>
      <p:sp>
        <p:nvSpPr>
          <p:cNvPr id="159785" name="Rectangle 41"/>
          <p:cNvSpPr>
            <a:spLocks noGrp="1" noChangeArrowheads="1"/>
          </p:cNvSpPr>
          <p:nvPr>
            <p:ph type="title"/>
          </p:nvPr>
        </p:nvSpPr>
        <p:spPr bwMode="auto">
          <a:xfrm>
            <a:off x="457200" y="158750"/>
            <a:ext cx="8229600" cy="1258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59786" name="Rectangle 4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9787" name="Rectangle 43"/>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latinLnBrk="0">
              <a:defRPr kumimoji="0" sz="1000">
                <a:solidFill>
                  <a:schemeClr val="tx1"/>
                </a:solidFill>
                <a:effectLst>
                  <a:outerShdw blurRad="38100" dist="38100" dir="2700000" algn="tl">
                    <a:srgbClr val="000000"/>
                  </a:outerShdw>
                </a:effectLst>
                <a:latin typeface="+mn-lt"/>
              </a:defRPr>
            </a:lvl1pPr>
          </a:lstStyle>
          <a:p>
            <a:endParaRPr lang="en-US"/>
          </a:p>
        </p:txBody>
      </p:sp>
      <p:sp>
        <p:nvSpPr>
          <p:cNvPr id="159788" name="Rectangle 4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latinLnBrk="0">
              <a:defRPr kumimoji="0" sz="1000">
                <a:solidFill>
                  <a:schemeClr val="tx1"/>
                </a:solidFill>
                <a:effectLst>
                  <a:outerShdw blurRad="38100" dist="38100" dir="2700000" algn="tl">
                    <a:srgbClr val="000000"/>
                  </a:outerShdw>
                </a:effectLst>
                <a:latin typeface="+mn-lt"/>
              </a:defRPr>
            </a:lvl1pPr>
          </a:lstStyle>
          <a:p>
            <a:endParaRPr lang="en-US"/>
          </a:p>
        </p:txBody>
      </p:sp>
      <p:sp>
        <p:nvSpPr>
          <p:cNvPr id="159789" name="Rectangle 45"/>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latinLnBrk="0">
              <a:defRPr kumimoji="0" sz="1000">
                <a:solidFill>
                  <a:schemeClr val="tx1"/>
                </a:solidFill>
                <a:effectLst>
                  <a:outerShdw blurRad="38100" dist="38100" dir="2700000" algn="tl">
                    <a:srgbClr val="000000"/>
                  </a:outerShdw>
                </a:effectLst>
                <a:latin typeface="+mn-lt"/>
              </a:defRPr>
            </a:lvl1pPr>
          </a:lstStyle>
          <a:p>
            <a:fld id="{4BFB2D0F-EDDF-4609-A1EA-5E8D86FD1D4C}"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
    <p:sndAc>
      <p:stSnd>
        <p:snd r:embed="rId13" name="breeze.wav"/>
      </p:stSnd>
    </p:sndAc>
  </p:transition>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Blip>
          <a:blip r:embed="rId14"/>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3.xml"/><Relationship Id="rId1" Type="http://schemas.openxmlformats.org/officeDocument/2006/relationships/audio" Target="file:///C:\Documents%20and%20Settings\Baya\My%20Documents\Powerpoints\TV%20Theme%20-%20Deal%20Or%20No%20Deal.mp3" TargetMode="Externa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8" Type="http://schemas.openxmlformats.org/officeDocument/2006/relationships/slide" Target="slide23.xml"/><Relationship Id="rId13" Type="http://schemas.openxmlformats.org/officeDocument/2006/relationships/slide" Target="slide24.xml"/><Relationship Id="rId18" Type="http://schemas.openxmlformats.org/officeDocument/2006/relationships/slide" Target="slide25.xml"/><Relationship Id="rId26" Type="http://schemas.openxmlformats.org/officeDocument/2006/relationships/slide" Target="slide15.xml"/><Relationship Id="rId3" Type="http://schemas.openxmlformats.org/officeDocument/2006/relationships/audio" Target="../media/audio2.wav"/><Relationship Id="rId21" Type="http://schemas.openxmlformats.org/officeDocument/2006/relationships/slide" Target="slide13.xml"/><Relationship Id="rId7" Type="http://schemas.openxmlformats.org/officeDocument/2006/relationships/slide" Target="slide16.xml"/><Relationship Id="rId12" Type="http://schemas.openxmlformats.org/officeDocument/2006/relationships/slide" Target="slide17.xml"/><Relationship Id="rId17" Type="http://schemas.openxmlformats.org/officeDocument/2006/relationships/slide" Target="slide18.xml"/><Relationship Id="rId25" Type="http://schemas.openxmlformats.org/officeDocument/2006/relationships/slide" Target="slide9.xml"/><Relationship Id="rId2" Type="http://schemas.openxmlformats.org/officeDocument/2006/relationships/audio" Target="../media/audio1.wav"/><Relationship Id="rId16" Type="http://schemas.openxmlformats.org/officeDocument/2006/relationships/slide" Target="slide12.xml"/><Relationship Id="rId20" Type="http://schemas.openxmlformats.org/officeDocument/2006/relationships/slide" Target="slide8.xml"/><Relationship Id="rId1" Type="http://schemas.openxmlformats.org/officeDocument/2006/relationships/slideLayout" Target="../slideLayouts/slideLayout18.xml"/><Relationship Id="rId6" Type="http://schemas.openxmlformats.org/officeDocument/2006/relationships/slide" Target="slide10.xml"/><Relationship Id="rId11" Type="http://schemas.openxmlformats.org/officeDocument/2006/relationships/slide" Target="slide11.xml"/><Relationship Id="rId24" Type="http://schemas.openxmlformats.org/officeDocument/2006/relationships/slide" Target="slide32.xml"/><Relationship Id="rId5" Type="http://schemas.openxmlformats.org/officeDocument/2006/relationships/slide" Target="slide5.xml"/><Relationship Id="rId15" Type="http://schemas.openxmlformats.org/officeDocument/2006/relationships/slide" Target="slide7.xml"/><Relationship Id="rId23" Type="http://schemas.openxmlformats.org/officeDocument/2006/relationships/slide" Target="slide26.xml"/><Relationship Id="rId28" Type="http://schemas.openxmlformats.org/officeDocument/2006/relationships/slide" Target="slide28.xml"/><Relationship Id="rId10" Type="http://schemas.openxmlformats.org/officeDocument/2006/relationships/slide" Target="slide6.xml"/><Relationship Id="rId19" Type="http://schemas.openxmlformats.org/officeDocument/2006/relationships/slide" Target="slide31.xml"/><Relationship Id="rId4" Type="http://schemas.openxmlformats.org/officeDocument/2006/relationships/slide" Target="slide4.xml"/><Relationship Id="rId9" Type="http://schemas.openxmlformats.org/officeDocument/2006/relationships/slide" Target="slide29.xml"/><Relationship Id="rId14" Type="http://schemas.openxmlformats.org/officeDocument/2006/relationships/slide" Target="slide30.xml"/><Relationship Id="rId22" Type="http://schemas.openxmlformats.org/officeDocument/2006/relationships/slide" Target="slide20.xml"/><Relationship Id="rId27" Type="http://schemas.openxmlformats.org/officeDocument/2006/relationships/slide" Target="slide22.xml"/></Relationships>
</file>

<file path=ppt/slides/_rels/slide30.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audio" Target="../media/audio1.wav"/><Relationship Id="rId1" Type="http://schemas.openxmlformats.org/officeDocument/2006/relationships/slideLayout" Target="../slideLayouts/slideLayout1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705" name="WordArt 9"/>
          <p:cNvSpPr>
            <a:spLocks noChangeArrowheads="1" noChangeShapeType="1" noTextEdit="1"/>
          </p:cNvSpPr>
          <p:nvPr/>
        </p:nvSpPr>
        <p:spPr bwMode="auto">
          <a:xfrm rot="-940551">
            <a:off x="1258888" y="333375"/>
            <a:ext cx="8229600" cy="1258888"/>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r>
              <a:rPr lang="en-US" sz="3600" b="1" kern="10">
                <a:ln/>
                <a:gradFill rotWithShape="0">
                  <a:gsLst>
                    <a:gs pos="0">
                      <a:srgbClr val="FFCC66"/>
                    </a:gs>
                    <a:gs pos="100000">
                      <a:srgbClr val="FFCC66">
                        <a:gamma/>
                        <a:shade val="46275"/>
                        <a:invGamma/>
                      </a:srgbClr>
                    </a:gs>
                  </a:gsLst>
                  <a:path path="rect">
                    <a:fillToRect r="100000" b="100000"/>
                  </a:path>
                </a:gradFill>
                <a:effectLst/>
                <a:latin typeface="Impact"/>
              </a:rPr>
              <a:t> $$$ DEAL   OR  NO DEAL $$$</a:t>
            </a:r>
          </a:p>
        </p:txBody>
      </p:sp>
      <p:pic>
        <p:nvPicPr>
          <p:cNvPr id="157707" name="Picture 11" descr="dealornodeal"/>
          <p:cNvPicPr>
            <a:picLocks noChangeAspect="1" noChangeArrowheads="1"/>
          </p:cNvPicPr>
          <p:nvPr/>
        </p:nvPicPr>
        <p:blipFill>
          <a:blip r:embed="rId4"/>
          <a:srcRect/>
          <a:stretch>
            <a:fillRect/>
          </a:stretch>
        </p:blipFill>
        <p:spPr bwMode="auto">
          <a:xfrm>
            <a:off x="539750" y="1989138"/>
            <a:ext cx="3671888" cy="3816350"/>
          </a:xfrm>
          <a:prstGeom prst="rect">
            <a:avLst/>
          </a:prstGeom>
          <a:noFill/>
        </p:spPr>
      </p:pic>
      <p:pic>
        <p:nvPicPr>
          <p:cNvPr id="157709" name="Picture 13" descr="deal_or_no_deal2"/>
          <p:cNvPicPr>
            <a:picLocks noChangeAspect="1" noChangeArrowheads="1"/>
          </p:cNvPicPr>
          <p:nvPr/>
        </p:nvPicPr>
        <p:blipFill>
          <a:blip r:embed="rId5"/>
          <a:srcRect/>
          <a:stretch>
            <a:fillRect/>
          </a:stretch>
        </p:blipFill>
        <p:spPr bwMode="auto">
          <a:xfrm>
            <a:off x="4859338" y="1989138"/>
            <a:ext cx="3384550" cy="3744912"/>
          </a:xfrm>
          <a:prstGeom prst="rect">
            <a:avLst/>
          </a:prstGeom>
          <a:noFill/>
        </p:spPr>
      </p:pic>
      <p:pic>
        <p:nvPicPr>
          <p:cNvPr id="157710" name="TV Theme - Deal Or No Deal.mp3">
            <a:hlinkClick r:id="" action="ppaction://media"/>
          </p:cNvPr>
          <p:cNvPicPr>
            <a:picLocks noRot="1" noChangeAspect="1" noChangeArrowheads="1"/>
          </p:cNvPicPr>
          <p:nvPr>
            <a:audioFile r:link="rId1"/>
          </p:nvPr>
        </p:nvPicPr>
        <p:blipFill>
          <a:blip r:embed="rId6"/>
          <a:srcRect/>
          <a:stretch>
            <a:fillRect/>
          </a:stretch>
        </p:blipFill>
        <p:spPr bwMode="auto">
          <a:xfrm>
            <a:off x="4419600" y="3276600"/>
            <a:ext cx="304800" cy="304800"/>
          </a:xfrm>
          <a:prstGeom prst="rect">
            <a:avLst/>
          </a:prstGeom>
          <a:noFill/>
        </p:spPr>
      </p:pic>
    </p:spTree>
  </p:cSld>
  <p:clrMapOvr>
    <a:masterClrMapping/>
  </p:clrMapOvr>
  <p:transition spd="slow">
    <p:random/>
    <p:sndAc>
      <p:stSnd>
        <p:snd r:embed="rId3" name="breeze.wav"/>
      </p:stSnd>
    </p:sndAc>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15771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36" showWhenStopped="0">
                <p:cTn id="7" repeatCount="indefinite" fill="hold" display="0">
                  <p:stCondLst>
                    <p:cond delay="indefinite"/>
                  </p:stCondLst>
                  <p:endCondLst>
                    <p:cond evt="onPrev" delay="0">
                      <p:tgtEl>
                        <p:sldTgt/>
                      </p:tgtEl>
                    </p:cond>
                    <p:cond evt="onStopAudio" delay="0">
                      <p:tgtEl>
                        <p:sldTgt/>
                      </p:tgtEl>
                    </p:cond>
                  </p:endCondLst>
                </p:cTn>
                <p:tgtEl>
                  <p:spTgt spid="157710"/>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896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8965"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8966"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8967"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8968"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$ 750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9987"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9989"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9990"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9991"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9993" name="Text Box 9"/>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$ 100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101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1013"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1014"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1015"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1016"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$ 75,000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203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2037"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2038"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2039"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2040"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$ 400,000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944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9444" name="AutoShape 4">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9445" name="Picture 5"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9446" name="Text Box 6"/>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9447" name="Text Box 7"/>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endParaRPr lang="en-US" sz="5400" b="1"/>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3059"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3061"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3062"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3063"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3064"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$ 25</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408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4085"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4086"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4087"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4088"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$ 25,000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5107"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5109"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5110"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5111"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5112"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$ 1,000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613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6133"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6134"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6135"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6136"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$ 300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9149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91492" name="AutoShape 4">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91493" name="Picture 5"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91494" name="Text Box 6"/>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91495" name="Text Box 7"/>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endParaRPr lang="en-US" sz="5400" b="1"/>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6" name="Rectangle 4"/>
          <p:cNvSpPr>
            <a:spLocks noGrp="1" noChangeArrowheads="1"/>
          </p:cNvSpPr>
          <p:nvPr>
            <p:ph type="title"/>
          </p:nvPr>
        </p:nvSpPr>
        <p:spPr>
          <a:xfrm>
            <a:off x="395288" y="188913"/>
            <a:ext cx="8497887" cy="6480175"/>
          </a:xfrm>
          <a:noFill/>
          <a:ln/>
        </p:spPr>
        <p:txBody>
          <a:bodyPr/>
          <a:lstStyle/>
          <a:p>
            <a:pPr>
              <a:buFont typeface="Wingdings" pitchFamily="2" charset="2"/>
              <a:buNone/>
            </a:pPr>
            <a:r>
              <a:rPr lang="en-US" sz="4000" b="1" u="sng">
                <a:solidFill>
                  <a:srgbClr val="000000"/>
                </a:solidFill>
                <a:effectLst>
                  <a:outerShdw blurRad="38100" dist="38100" dir="2700000" algn="tl">
                    <a:srgbClr val="FFFFFF"/>
                  </a:outerShdw>
                </a:effectLst>
              </a:rPr>
              <a:t>GAME RULES</a:t>
            </a:r>
            <a:br>
              <a:rPr lang="en-US" sz="4000" b="1" u="sng">
                <a:solidFill>
                  <a:srgbClr val="000000"/>
                </a:solidFill>
                <a:effectLst>
                  <a:outerShdw blurRad="38100" dist="38100" dir="2700000" algn="tl">
                    <a:srgbClr val="FFFFFF"/>
                  </a:outerShdw>
                </a:effectLst>
              </a:rPr>
            </a:br>
            <a:r>
              <a:rPr lang="en-US" sz="1600" b="1" u="sng">
                <a:solidFill>
                  <a:srgbClr val="000000"/>
                </a:solidFill>
                <a:effectLst>
                  <a:outerShdw blurRad="38100" dist="38100" dir="2700000" algn="tl">
                    <a:srgbClr val="FFFFFF"/>
                  </a:outerShdw>
                </a:effectLst>
              </a:rPr>
              <a:t/>
            </a:r>
            <a:br>
              <a:rPr lang="en-US" sz="1600" b="1" u="sng">
                <a:solidFill>
                  <a:srgbClr val="000000"/>
                </a:solidFill>
                <a:effectLst>
                  <a:outerShdw blurRad="38100" dist="38100" dir="2700000" algn="tl">
                    <a:srgbClr val="FFFFFF"/>
                  </a:outerShdw>
                </a:effectLst>
              </a:rPr>
            </a:br>
            <a:r>
              <a:rPr lang="en-US" sz="2000" b="1">
                <a:solidFill>
                  <a:srgbClr val="3333FF"/>
                </a:solidFill>
                <a:latin typeface="Arial Black" pitchFamily="34" charset="0"/>
              </a:rPr>
              <a:t>Chose teams </a:t>
            </a:r>
            <a:r>
              <a:rPr lang="en-US" sz="2000">
                <a:solidFill>
                  <a:srgbClr val="3333FF"/>
                </a:solidFill>
                <a:latin typeface="Arial Black" pitchFamily="34" charset="0"/>
              </a:rPr>
              <a:t/>
            </a:r>
            <a:br>
              <a:rPr lang="en-US" sz="2000">
                <a:solidFill>
                  <a:srgbClr val="3333FF"/>
                </a:solidFill>
                <a:latin typeface="Arial Black" pitchFamily="34" charset="0"/>
              </a:rPr>
            </a:br>
            <a:r>
              <a:rPr lang="en-US" sz="2000">
                <a:solidFill>
                  <a:srgbClr val="3333FF"/>
                </a:solidFill>
                <a:latin typeface="Arial Black" pitchFamily="34" charset="0"/>
              </a:rPr>
              <a:t>One team,  picks one case </a:t>
            </a:r>
            <a:br>
              <a:rPr lang="en-US" sz="2000">
                <a:solidFill>
                  <a:srgbClr val="3333FF"/>
                </a:solidFill>
                <a:latin typeface="Arial Black" pitchFamily="34" charset="0"/>
              </a:rPr>
            </a:br>
            <a:r>
              <a:rPr lang="en-US" sz="2000">
                <a:solidFill>
                  <a:srgbClr val="3333FF"/>
                </a:solidFill>
                <a:latin typeface="Arial Black" pitchFamily="34" charset="0"/>
              </a:rPr>
              <a:t>The team opens up six of the remaining 25 cases. </a:t>
            </a:r>
            <a:br>
              <a:rPr lang="en-US" sz="2000">
                <a:solidFill>
                  <a:srgbClr val="3333FF"/>
                </a:solidFill>
                <a:latin typeface="Arial Black" pitchFamily="34" charset="0"/>
              </a:rPr>
            </a:br>
            <a:r>
              <a:rPr lang="en-US" sz="2000">
                <a:solidFill>
                  <a:srgbClr val="3333FF"/>
                </a:solidFill>
                <a:latin typeface="Arial Black" pitchFamily="34" charset="0"/>
              </a:rPr>
              <a:t>The Banker makes an offer. </a:t>
            </a:r>
            <a:br>
              <a:rPr lang="en-US" sz="2000">
                <a:solidFill>
                  <a:srgbClr val="3333FF"/>
                </a:solidFill>
                <a:latin typeface="Arial Black" pitchFamily="34" charset="0"/>
              </a:rPr>
            </a:br>
            <a:r>
              <a:rPr lang="en-US" sz="2000">
                <a:solidFill>
                  <a:srgbClr val="3333FF"/>
                </a:solidFill>
                <a:latin typeface="Arial Black" pitchFamily="34" charset="0"/>
              </a:rPr>
              <a:t/>
            </a:r>
            <a:br>
              <a:rPr lang="en-US" sz="2000">
                <a:solidFill>
                  <a:srgbClr val="3333FF"/>
                </a:solidFill>
                <a:latin typeface="Arial Black" pitchFamily="34" charset="0"/>
              </a:rPr>
            </a:br>
            <a:r>
              <a:rPr lang="en-US" sz="2000">
                <a:solidFill>
                  <a:srgbClr val="3333FF"/>
                </a:solidFill>
                <a:latin typeface="Arial Black" pitchFamily="34" charset="0"/>
              </a:rPr>
              <a:t>If the team  declines they open 5, then 4, then 3, then 2,</a:t>
            </a:r>
            <a:br>
              <a:rPr lang="en-US" sz="2000">
                <a:solidFill>
                  <a:srgbClr val="3333FF"/>
                </a:solidFill>
                <a:latin typeface="Arial Black" pitchFamily="34" charset="0"/>
              </a:rPr>
            </a:br>
            <a:r>
              <a:rPr lang="en-US" sz="2000">
                <a:solidFill>
                  <a:srgbClr val="3333FF"/>
                </a:solidFill>
                <a:latin typeface="Arial Black" pitchFamily="34" charset="0"/>
              </a:rPr>
              <a:t> then one case at a time until only 1 case remains.</a:t>
            </a:r>
            <a:br>
              <a:rPr lang="en-US" sz="2000">
                <a:solidFill>
                  <a:srgbClr val="3333FF"/>
                </a:solidFill>
                <a:latin typeface="Arial Black" pitchFamily="34" charset="0"/>
              </a:rPr>
            </a:br>
            <a:r>
              <a:rPr lang="en-US" sz="2000">
                <a:solidFill>
                  <a:srgbClr val="3333FF"/>
                </a:solidFill>
                <a:latin typeface="Arial Black" pitchFamily="34" charset="0"/>
              </a:rPr>
              <a:t>Each time, the Banker makes an offer. </a:t>
            </a:r>
            <a:br>
              <a:rPr lang="en-US" sz="2000">
                <a:solidFill>
                  <a:srgbClr val="3333FF"/>
                </a:solidFill>
                <a:latin typeface="Arial Black" pitchFamily="34" charset="0"/>
              </a:rPr>
            </a:br>
            <a:r>
              <a:rPr lang="en-US" sz="2000">
                <a:solidFill>
                  <a:srgbClr val="3333FF"/>
                </a:solidFill>
                <a:latin typeface="Arial Black" pitchFamily="34" charset="0"/>
              </a:rPr>
              <a:t/>
            </a:r>
            <a:br>
              <a:rPr lang="en-US" sz="2000">
                <a:solidFill>
                  <a:srgbClr val="3333FF"/>
                </a:solidFill>
                <a:latin typeface="Arial Black" pitchFamily="34" charset="0"/>
              </a:rPr>
            </a:br>
            <a:r>
              <a:rPr lang="en-US" sz="2000">
                <a:solidFill>
                  <a:srgbClr val="3333FF"/>
                </a:solidFill>
                <a:latin typeface="Arial Black" pitchFamily="34" charset="0"/>
              </a:rPr>
              <a:t>The team  can </a:t>
            </a:r>
            <a:r>
              <a:rPr lang="en-US" sz="2000" b="1">
                <a:solidFill>
                  <a:srgbClr val="3333FF"/>
                </a:solidFill>
                <a:latin typeface="Arial Black" pitchFamily="34" charset="0"/>
              </a:rPr>
              <a:t>accept (DEAL)</a:t>
            </a:r>
            <a:r>
              <a:rPr lang="en-US" sz="2000">
                <a:solidFill>
                  <a:srgbClr val="3333FF"/>
                </a:solidFill>
                <a:latin typeface="Arial Black" pitchFamily="34" charset="0"/>
              </a:rPr>
              <a:t> or </a:t>
            </a:r>
            <a:r>
              <a:rPr lang="en-US" sz="2000" b="1">
                <a:solidFill>
                  <a:srgbClr val="3333FF"/>
                </a:solidFill>
                <a:latin typeface="Arial Black" pitchFamily="34" charset="0"/>
              </a:rPr>
              <a:t>not accept (NO DEAL)</a:t>
            </a:r>
            <a:r>
              <a:rPr lang="en-US" sz="2000">
                <a:solidFill>
                  <a:srgbClr val="3333FF"/>
                </a:solidFill>
                <a:latin typeface="Arial Black" pitchFamily="34" charset="0"/>
              </a:rPr>
              <a:t> </a:t>
            </a:r>
            <a:br>
              <a:rPr lang="en-US" sz="2000">
                <a:solidFill>
                  <a:srgbClr val="3333FF"/>
                </a:solidFill>
                <a:latin typeface="Arial Black" pitchFamily="34" charset="0"/>
              </a:rPr>
            </a:br>
            <a:r>
              <a:rPr lang="en-US" sz="2000">
                <a:solidFill>
                  <a:srgbClr val="3333FF"/>
                </a:solidFill>
                <a:latin typeface="Arial Black" pitchFamily="34" charset="0"/>
              </a:rPr>
              <a:t>The next team plays. </a:t>
            </a:r>
            <a:br>
              <a:rPr lang="en-US" sz="2000">
                <a:solidFill>
                  <a:srgbClr val="3333FF"/>
                </a:solidFill>
                <a:latin typeface="Arial Black" pitchFamily="34" charset="0"/>
              </a:rPr>
            </a:br>
            <a:r>
              <a:rPr lang="en-US" sz="2000">
                <a:solidFill>
                  <a:srgbClr val="3333FF"/>
                </a:solidFill>
                <a:latin typeface="Arial Black" pitchFamily="34" charset="0"/>
              </a:rPr>
              <a:t/>
            </a:r>
            <a:br>
              <a:rPr lang="en-US" sz="2000">
                <a:solidFill>
                  <a:srgbClr val="3333FF"/>
                </a:solidFill>
                <a:latin typeface="Arial Black" pitchFamily="34" charset="0"/>
              </a:rPr>
            </a:br>
            <a:r>
              <a:rPr lang="en-US" sz="2000">
                <a:solidFill>
                  <a:srgbClr val="3333FF"/>
                </a:solidFill>
                <a:latin typeface="Arial Black" pitchFamily="34" charset="0"/>
              </a:rPr>
              <a:t>The team with the BEST deal, is the winner!</a:t>
            </a:r>
          </a:p>
        </p:txBody>
      </p:sp>
      <p:sp>
        <p:nvSpPr>
          <p:cNvPr id="74757" name="WordArt 5"/>
          <p:cNvSpPr>
            <a:spLocks noChangeArrowheads="1" noChangeShapeType="1" noTextEdit="1"/>
          </p:cNvSpPr>
          <p:nvPr/>
        </p:nvSpPr>
        <p:spPr bwMode="auto">
          <a:xfrm rot="-940551">
            <a:off x="1531938" y="479425"/>
            <a:ext cx="8229600" cy="1581150"/>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r>
              <a:rPr lang="en-US" sz="3600" b="1" kern="10">
                <a:ln w="9525">
                  <a:round/>
                  <a:headEnd/>
                  <a:tailEnd/>
                </a:ln>
                <a:gradFill rotWithShape="0">
                  <a:gsLst>
                    <a:gs pos="0">
                      <a:srgbClr val="FFCC66"/>
                    </a:gs>
                    <a:gs pos="100000">
                      <a:srgbClr val="FFCC66">
                        <a:gamma/>
                        <a:shade val="46275"/>
                        <a:invGamma/>
                      </a:srgbClr>
                    </a:gs>
                  </a:gsLst>
                  <a:path path="rect">
                    <a:fillToRect r="100000" b="100000"/>
                  </a:path>
                </a:gradFill>
                <a:latin typeface="Impact"/>
              </a:rPr>
              <a:t> $$$ DEAL   OR  NO DEAL $$$</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715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7157"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7158"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7159"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7160"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$ 10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9251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92516" name="AutoShape 4">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92517" name="Picture 5"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92518" name="Text Box 6"/>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92519" name="Text Box 7"/>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endParaRPr lang="en-US" sz="5400" b="1"/>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0227"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0229"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0230"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0231"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0232"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$ 500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125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1253"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1254"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1255"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1256"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$ 750,000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227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2277"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2278"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2279"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2280"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$ 200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920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9205"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9206"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9207"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9208"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$ 75</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78179"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78181"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78182"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78183"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78184"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$ 200,000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93539"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93540" name="AutoShape 4">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93541" name="Picture 5"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93542" name="Text Box 6"/>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93543" name="Text Box 7"/>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endParaRPr lang="en-US" sz="5400" b="1"/>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3299"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3301"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3302"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3303"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3304"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$ 50,000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432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4325"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4326"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4327"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4328"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$ 10,000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0" name="AutoShape 56">
            <a:hlinkClick r:id="rId4" action="ppaction://hlinksldjump" highlightClick="1"/>
          </p:cNvPr>
          <p:cNvSpPr>
            <a:spLocks noChangeArrowheads="1"/>
          </p:cNvSpPr>
          <p:nvPr/>
        </p:nvSpPr>
        <p:spPr bwMode="auto">
          <a:xfrm>
            <a:off x="1187450" y="2060575"/>
            <a:ext cx="1368425" cy="865188"/>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Palatino Linotype" pitchFamily="18" charset="0"/>
              </a:rPr>
              <a:t>1</a:t>
            </a:r>
          </a:p>
        </p:txBody>
      </p:sp>
      <p:sp>
        <p:nvSpPr>
          <p:cNvPr id="6209" name="WordArt 65"/>
          <p:cNvSpPr>
            <a:spLocks noChangeArrowheads="1" noChangeShapeType="1" noTextEdit="1"/>
          </p:cNvSpPr>
          <p:nvPr/>
        </p:nvSpPr>
        <p:spPr bwMode="auto">
          <a:xfrm>
            <a:off x="1474788" y="22050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149" name="WordArt 5"/>
          <p:cNvSpPr>
            <a:spLocks noChangeArrowheads="1" noChangeShapeType="1" noTextEdit="1"/>
          </p:cNvSpPr>
          <p:nvPr/>
        </p:nvSpPr>
        <p:spPr bwMode="auto">
          <a:xfrm rot="-940551">
            <a:off x="2081213" y="554038"/>
            <a:ext cx="6515100" cy="1187450"/>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r>
              <a:rPr lang="en-US" sz="4800" b="1" kern="10">
                <a:ln w="9525">
                  <a:round/>
                  <a:headEnd/>
                  <a:tailEnd/>
                </a:ln>
                <a:gradFill rotWithShape="0">
                  <a:gsLst>
                    <a:gs pos="0">
                      <a:srgbClr val="FFCC66"/>
                    </a:gs>
                    <a:gs pos="100000">
                      <a:srgbClr val="FFCC66">
                        <a:gamma/>
                        <a:shade val="46275"/>
                        <a:invGamma/>
                      </a:srgbClr>
                    </a:gs>
                  </a:gsLst>
                  <a:path path="rect">
                    <a:fillToRect r="100000" b="100000"/>
                  </a:path>
                </a:gradFill>
                <a:latin typeface="Impact"/>
              </a:rPr>
              <a:t> $$$ DEAL   OR  NO DEAL $$$</a:t>
            </a:r>
          </a:p>
        </p:txBody>
      </p:sp>
      <p:sp>
        <p:nvSpPr>
          <p:cNvPr id="6151" name="AutoShape 7">
            <a:hlinkClick r:id="rId5" action="ppaction://hlinksldjump" highlightClick="1"/>
          </p:cNvPr>
          <p:cNvSpPr>
            <a:spLocks noChangeArrowheads="1"/>
          </p:cNvSpPr>
          <p:nvPr/>
        </p:nvSpPr>
        <p:spPr bwMode="auto">
          <a:xfrm>
            <a:off x="1187450" y="2924175"/>
            <a:ext cx="1368425" cy="865188"/>
          </a:xfrm>
          <a:prstGeom prst="actionButtonBlank">
            <a:avLst/>
          </a:prstGeom>
          <a:solidFill>
            <a:srgbClr val="C0C0C0"/>
          </a:solidFill>
          <a:ln w="9525">
            <a:noFill/>
            <a:miter lim="800000"/>
            <a:headEnd/>
            <a:tailEnd/>
          </a:ln>
          <a:effectLst/>
        </p:spPr>
        <p:txBody>
          <a:bodyPr wrap="none" anchor="ctr"/>
          <a:lstStyle/>
          <a:p>
            <a:r>
              <a:rPr lang="en-US" altLang="ko-KR" sz="3200">
                <a:solidFill>
                  <a:schemeClr val="tx1"/>
                </a:solidFill>
                <a:latin typeface="Staccato222 BT" pitchFamily="66" charset="0"/>
              </a:rPr>
              <a:t>6</a:t>
            </a:r>
          </a:p>
        </p:txBody>
      </p:sp>
      <p:sp>
        <p:nvSpPr>
          <p:cNvPr id="6156" name="AutoShape 12">
            <a:hlinkClick r:id="rId6" action="ppaction://hlinksldjump" highlightClick="1"/>
          </p:cNvPr>
          <p:cNvSpPr>
            <a:spLocks noChangeArrowheads="1"/>
          </p:cNvSpPr>
          <p:nvPr/>
        </p:nvSpPr>
        <p:spPr bwMode="auto">
          <a:xfrm>
            <a:off x="2554288" y="2924175"/>
            <a:ext cx="1368425" cy="865188"/>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7</a:t>
            </a:r>
          </a:p>
        </p:txBody>
      </p:sp>
      <p:sp>
        <p:nvSpPr>
          <p:cNvPr id="6157" name="AutoShape 13">
            <a:hlinkClick r:id="rId7" action="ppaction://hlinksldjump" highlightClick="1"/>
          </p:cNvPr>
          <p:cNvSpPr>
            <a:spLocks noChangeArrowheads="1"/>
          </p:cNvSpPr>
          <p:nvPr/>
        </p:nvSpPr>
        <p:spPr bwMode="auto">
          <a:xfrm>
            <a:off x="3922713" y="2924175"/>
            <a:ext cx="1368425" cy="865188"/>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8</a:t>
            </a:r>
          </a:p>
        </p:txBody>
      </p:sp>
      <p:sp>
        <p:nvSpPr>
          <p:cNvPr id="6158" name="AutoShape 14">
            <a:hlinkClick r:id="rId8" action="ppaction://hlinksldjump" highlightClick="1"/>
          </p:cNvPr>
          <p:cNvSpPr>
            <a:spLocks noChangeArrowheads="1"/>
          </p:cNvSpPr>
          <p:nvPr/>
        </p:nvSpPr>
        <p:spPr bwMode="auto">
          <a:xfrm>
            <a:off x="5291138" y="2924175"/>
            <a:ext cx="1368425" cy="865188"/>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9</a:t>
            </a:r>
          </a:p>
        </p:txBody>
      </p:sp>
      <p:sp>
        <p:nvSpPr>
          <p:cNvPr id="6159" name="AutoShape 15">
            <a:hlinkClick r:id="rId9" action="ppaction://hlinksldjump" highlightClick="1"/>
          </p:cNvPr>
          <p:cNvSpPr>
            <a:spLocks noChangeArrowheads="1"/>
          </p:cNvSpPr>
          <p:nvPr/>
        </p:nvSpPr>
        <p:spPr bwMode="auto">
          <a:xfrm>
            <a:off x="6659563" y="2924175"/>
            <a:ext cx="1368425" cy="865188"/>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10</a:t>
            </a:r>
          </a:p>
        </p:txBody>
      </p:sp>
      <p:sp>
        <p:nvSpPr>
          <p:cNvPr id="6161" name="AutoShape 17">
            <a:hlinkClick r:id="rId10" action="ppaction://hlinksldjump" highlightClick="1"/>
          </p:cNvPr>
          <p:cNvSpPr>
            <a:spLocks noChangeArrowheads="1"/>
          </p:cNvSpPr>
          <p:nvPr/>
        </p:nvSpPr>
        <p:spPr bwMode="auto">
          <a:xfrm>
            <a:off x="1187450" y="37893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11</a:t>
            </a:r>
          </a:p>
        </p:txBody>
      </p:sp>
      <p:sp>
        <p:nvSpPr>
          <p:cNvPr id="6177" name="AutoShape 33">
            <a:hlinkClick r:id="rId11" action="ppaction://hlinksldjump" highlightClick="1"/>
          </p:cNvPr>
          <p:cNvSpPr>
            <a:spLocks noChangeArrowheads="1"/>
          </p:cNvSpPr>
          <p:nvPr/>
        </p:nvSpPr>
        <p:spPr bwMode="auto">
          <a:xfrm>
            <a:off x="2554288" y="37893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12</a:t>
            </a:r>
          </a:p>
        </p:txBody>
      </p:sp>
      <p:sp>
        <p:nvSpPr>
          <p:cNvPr id="6178" name="AutoShape 34">
            <a:hlinkClick r:id="rId12" action="ppaction://hlinksldjump" highlightClick="1"/>
          </p:cNvPr>
          <p:cNvSpPr>
            <a:spLocks noChangeArrowheads="1"/>
          </p:cNvSpPr>
          <p:nvPr/>
        </p:nvSpPr>
        <p:spPr bwMode="auto">
          <a:xfrm>
            <a:off x="3922713" y="37893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13</a:t>
            </a:r>
          </a:p>
        </p:txBody>
      </p:sp>
      <p:sp>
        <p:nvSpPr>
          <p:cNvPr id="6179" name="AutoShape 35">
            <a:hlinkClick r:id="rId13" action="ppaction://hlinksldjump" highlightClick="1"/>
          </p:cNvPr>
          <p:cNvSpPr>
            <a:spLocks noChangeArrowheads="1"/>
          </p:cNvSpPr>
          <p:nvPr/>
        </p:nvSpPr>
        <p:spPr bwMode="auto">
          <a:xfrm>
            <a:off x="5291138" y="37893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14</a:t>
            </a:r>
          </a:p>
        </p:txBody>
      </p:sp>
      <p:sp>
        <p:nvSpPr>
          <p:cNvPr id="6180" name="AutoShape 36">
            <a:hlinkClick r:id="rId14" action="ppaction://hlinksldjump" highlightClick="1"/>
          </p:cNvPr>
          <p:cNvSpPr>
            <a:spLocks noChangeArrowheads="1"/>
          </p:cNvSpPr>
          <p:nvPr/>
        </p:nvSpPr>
        <p:spPr bwMode="auto">
          <a:xfrm>
            <a:off x="6659563" y="37893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15</a:t>
            </a:r>
          </a:p>
        </p:txBody>
      </p:sp>
      <p:sp>
        <p:nvSpPr>
          <p:cNvPr id="6182" name="AutoShape 38">
            <a:hlinkClick r:id="rId15" action="ppaction://hlinksldjump" highlightClick="1"/>
          </p:cNvPr>
          <p:cNvSpPr>
            <a:spLocks noChangeArrowheads="1"/>
          </p:cNvSpPr>
          <p:nvPr/>
        </p:nvSpPr>
        <p:spPr bwMode="auto">
          <a:xfrm>
            <a:off x="1187450" y="46529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16</a:t>
            </a:r>
          </a:p>
        </p:txBody>
      </p:sp>
      <p:sp>
        <p:nvSpPr>
          <p:cNvPr id="6183" name="AutoShape 39">
            <a:hlinkClick r:id="rId16" action="ppaction://hlinksldjump" highlightClick="1"/>
          </p:cNvPr>
          <p:cNvSpPr>
            <a:spLocks noChangeArrowheads="1"/>
          </p:cNvSpPr>
          <p:nvPr/>
        </p:nvSpPr>
        <p:spPr bwMode="auto">
          <a:xfrm>
            <a:off x="2554288" y="46529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17</a:t>
            </a:r>
          </a:p>
        </p:txBody>
      </p:sp>
      <p:sp>
        <p:nvSpPr>
          <p:cNvPr id="6184" name="AutoShape 40">
            <a:hlinkClick r:id="rId17" action="ppaction://hlinksldjump" highlightClick="1"/>
          </p:cNvPr>
          <p:cNvSpPr>
            <a:spLocks noChangeArrowheads="1"/>
          </p:cNvSpPr>
          <p:nvPr/>
        </p:nvSpPr>
        <p:spPr bwMode="auto">
          <a:xfrm>
            <a:off x="3917950" y="4651375"/>
            <a:ext cx="1371600" cy="868363"/>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18</a:t>
            </a:r>
          </a:p>
        </p:txBody>
      </p:sp>
      <p:sp>
        <p:nvSpPr>
          <p:cNvPr id="6185" name="AutoShape 41">
            <a:hlinkClick r:id="rId18" action="ppaction://hlinksldjump" highlightClick="1"/>
          </p:cNvPr>
          <p:cNvSpPr>
            <a:spLocks noChangeArrowheads="1"/>
          </p:cNvSpPr>
          <p:nvPr/>
        </p:nvSpPr>
        <p:spPr bwMode="auto">
          <a:xfrm>
            <a:off x="5291138" y="46529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19</a:t>
            </a:r>
          </a:p>
        </p:txBody>
      </p:sp>
      <p:sp>
        <p:nvSpPr>
          <p:cNvPr id="6186" name="AutoShape 42">
            <a:hlinkClick r:id="rId19" action="ppaction://hlinksldjump" highlightClick="1"/>
          </p:cNvPr>
          <p:cNvSpPr>
            <a:spLocks noChangeArrowheads="1"/>
          </p:cNvSpPr>
          <p:nvPr/>
        </p:nvSpPr>
        <p:spPr bwMode="auto">
          <a:xfrm>
            <a:off x="6659563" y="46529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20</a:t>
            </a:r>
          </a:p>
        </p:txBody>
      </p:sp>
      <p:sp>
        <p:nvSpPr>
          <p:cNvPr id="6188" name="AutoShape 44">
            <a:hlinkClick r:id="rId20" action="ppaction://hlinksldjump" highlightClick="1"/>
          </p:cNvPr>
          <p:cNvSpPr>
            <a:spLocks noChangeArrowheads="1"/>
          </p:cNvSpPr>
          <p:nvPr/>
        </p:nvSpPr>
        <p:spPr bwMode="auto">
          <a:xfrm>
            <a:off x="1187450" y="55165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21</a:t>
            </a:r>
          </a:p>
        </p:txBody>
      </p:sp>
      <p:sp>
        <p:nvSpPr>
          <p:cNvPr id="6189" name="AutoShape 45">
            <a:hlinkClick r:id="rId21" action="ppaction://hlinksldjump" highlightClick="1"/>
          </p:cNvPr>
          <p:cNvSpPr>
            <a:spLocks noChangeArrowheads="1"/>
          </p:cNvSpPr>
          <p:nvPr/>
        </p:nvSpPr>
        <p:spPr bwMode="auto">
          <a:xfrm>
            <a:off x="2554288" y="55165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22</a:t>
            </a:r>
          </a:p>
        </p:txBody>
      </p:sp>
      <p:sp>
        <p:nvSpPr>
          <p:cNvPr id="6190" name="AutoShape 46">
            <a:hlinkClick r:id="rId22" action="ppaction://hlinksldjump" highlightClick="1"/>
          </p:cNvPr>
          <p:cNvSpPr>
            <a:spLocks noChangeArrowheads="1"/>
          </p:cNvSpPr>
          <p:nvPr/>
        </p:nvSpPr>
        <p:spPr bwMode="auto">
          <a:xfrm>
            <a:off x="3924300" y="55165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23</a:t>
            </a:r>
          </a:p>
        </p:txBody>
      </p:sp>
      <p:sp>
        <p:nvSpPr>
          <p:cNvPr id="6191" name="AutoShape 47">
            <a:hlinkClick r:id="rId23" action="ppaction://hlinksldjump" highlightClick="1"/>
          </p:cNvPr>
          <p:cNvSpPr>
            <a:spLocks noChangeArrowheads="1"/>
          </p:cNvSpPr>
          <p:nvPr/>
        </p:nvSpPr>
        <p:spPr bwMode="auto">
          <a:xfrm>
            <a:off x="5291138" y="5516563"/>
            <a:ext cx="1368425" cy="865187"/>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24</a:t>
            </a:r>
          </a:p>
        </p:txBody>
      </p:sp>
      <p:sp>
        <p:nvSpPr>
          <p:cNvPr id="6192" name="AutoShape 48">
            <a:hlinkClick r:id="rId24" action="ppaction://hlinksldjump" highlightClick="1"/>
          </p:cNvPr>
          <p:cNvSpPr>
            <a:spLocks noChangeArrowheads="1"/>
          </p:cNvSpPr>
          <p:nvPr/>
        </p:nvSpPr>
        <p:spPr bwMode="auto">
          <a:xfrm>
            <a:off x="6659563" y="5516563"/>
            <a:ext cx="1368425" cy="865187"/>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25</a:t>
            </a:r>
          </a:p>
        </p:txBody>
      </p:sp>
      <p:sp>
        <p:nvSpPr>
          <p:cNvPr id="6201" name="AutoShape 57">
            <a:hlinkClick r:id="rId25" action="ppaction://hlinksldjump" highlightClick="1"/>
          </p:cNvPr>
          <p:cNvSpPr>
            <a:spLocks noChangeArrowheads="1"/>
          </p:cNvSpPr>
          <p:nvPr/>
        </p:nvSpPr>
        <p:spPr bwMode="auto">
          <a:xfrm>
            <a:off x="2555875" y="2060575"/>
            <a:ext cx="1368425" cy="865188"/>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2</a:t>
            </a:r>
          </a:p>
        </p:txBody>
      </p:sp>
      <p:sp>
        <p:nvSpPr>
          <p:cNvPr id="6202" name="AutoShape 58">
            <a:hlinkClick r:id="rId26" action="ppaction://hlinksldjump" highlightClick="1"/>
          </p:cNvPr>
          <p:cNvSpPr>
            <a:spLocks noChangeArrowheads="1"/>
          </p:cNvSpPr>
          <p:nvPr/>
        </p:nvSpPr>
        <p:spPr bwMode="auto">
          <a:xfrm>
            <a:off x="3922713" y="2060575"/>
            <a:ext cx="1368425" cy="865188"/>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3</a:t>
            </a:r>
          </a:p>
        </p:txBody>
      </p:sp>
      <p:sp>
        <p:nvSpPr>
          <p:cNvPr id="6203" name="AutoShape 59">
            <a:hlinkClick r:id="rId27" action="ppaction://hlinksldjump" highlightClick="1"/>
          </p:cNvPr>
          <p:cNvSpPr>
            <a:spLocks noChangeArrowheads="1"/>
          </p:cNvSpPr>
          <p:nvPr/>
        </p:nvSpPr>
        <p:spPr bwMode="auto">
          <a:xfrm>
            <a:off x="5291138" y="2060575"/>
            <a:ext cx="1368425" cy="865188"/>
          </a:xfrm>
          <a:prstGeom prst="actionButtonBlank">
            <a:avLst/>
          </a:prstGeom>
          <a:solidFill>
            <a:srgbClr val="C0C0C0"/>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 4</a:t>
            </a:r>
          </a:p>
        </p:txBody>
      </p:sp>
      <p:sp>
        <p:nvSpPr>
          <p:cNvPr id="6204" name="AutoShape 60">
            <a:hlinkClick r:id="" action="ppaction://noaction" highlightClick="1"/>
          </p:cNvPr>
          <p:cNvSpPr>
            <a:spLocks noChangeArrowheads="1"/>
          </p:cNvSpPr>
          <p:nvPr/>
        </p:nvSpPr>
        <p:spPr bwMode="auto">
          <a:xfrm>
            <a:off x="6659563" y="2060575"/>
            <a:ext cx="1368425" cy="865188"/>
          </a:xfrm>
          <a:prstGeom prst="actionButtonBlank">
            <a:avLst/>
          </a:prstGeom>
          <a:solidFill>
            <a:schemeClr val="bg1"/>
          </a:solidFill>
          <a:ln w="9525">
            <a:solidFill>
              <a:schemeClr val="tx1"/>
            </a:solidFill>
            <a:miter lim="800000"/>
            <a:headEnd/>
            <a:tailEnd/>
          </a:ln>
          <a:effectLst/>
        </p:spPr>
        <p:txBody>
          <a:bodyPr wrap="none" anchor="ctr"/>
          <a:lstStyle/>
          <a:p>
            <a:r>
              <a:rPr lang="en-US" altLang="ko-KR" sz="3600">
                <a:solidFill>
                  <a:schemeClr val="tx1"/>
                </a:solidFill>
                <a:latin typeface="Staccato222 BT" pitchFamily="66" charset="0"/>
              </a:rPr>
              <a:t>5</a:t>
            </a:r>
          </a:p>
        </p:txBody>
      </p:sp>
      <p:sp>
        <p:nvSpPr>
          <p:cNvPr id="6210" name="WordArt 66"/>
          <p:cNvSpPr>
            <a:spLocks noChangeArrowheads="1" noChangeShapeType="1" noTextEdit="1"/>
          </p:cNvSpPr>
          <p:nvPr/>
        </p:nvSpPr>
        <p:spPr bwMode="auto">
          <a:xfrm>
            <a:off x="2843213" y="2205038"/>
            <a:ext cx="792162" cy="576262"/>
          </a:xfrm>
          <a:prstGeom prst="rect">
            <a:avLst/>
          </a:prstGeom>
        </p:spPr>
        <p:txBody>
          <a:bodyPr wrap="none" fromWordArt="1">
            <a:prstTxWarp prst="textPlain">
              <a:avLst>
                <a:gd name="adj" fmla="val 50000"/>
              </a:avLst>
            </a:prstTxWarp>
          </a:bodyPr>
          <a:lstStyle/>
          <a:p>
            <a:r>
              <a:rPr lang="en-US" sz="2800" b="1" kern="10" dirty="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1" name="WordArt 67"/>
          <p:cNvSpPr>
            <a:spLocks noChangeArrowheads="1" noChangeShapeType="1" noTextEdit="1"/>
          </p:cNvSpPr>
          <p:nvPr/>
        </p:nvSpPr>
        <p:spPr bwMode="auto">
          <a:xfrm>
            <a:off x="4211638" y="22050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2" name="WordArt 68"/>
          <p:cNvSpPr>
            <a:spLocks noChangeArrowheads="1" noChangeShapeType="1" noTextEdit="1"/>
          </p:cNvSpPr>
          <p:nvPr/>
        </p:nvSpPr>
        <p:spPr bwMode="auto">
          <a:xfrm>
            <a:off x="5651500" y="2205038"/>
            <a:ext cx="792163"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3" name="WordArt 69">
            <a:hlinkClick r:id="rId28" action="ppaction://hlinksldjump"/>
          </p:cNvPr>
          <p:cNvSpPr>
            <a:spLocks noChangeArrowheads="1" noChangeShapeType="1" noTextEdit="1"/>
          </p:cNvSpPr>
          <p:nvPr/>
        </p:nvSpPr>
        <p:spPr bwMode="auto">
          <a:xfrm>
            <a:off x="6875463" y="22050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5" name="WordArt 71"/>
          <p:cNvSpPr>
            <a:spLocks noChangeArrowheads="1" noChangeShapeType="1" noTextEdit="1"/>
          </p:cNvSpPr>
          <p:nvPr/>
        </p:nvSpPr>
        <p:spPr bwMode="auto">
          <a:xfrm>
            <a:off x="1474788" y="30686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6" name="WordArt 72"/>
          <p:cNvSpPr>
            <a:spLocks noChangeArrowheads="1" noChangeShapeType="1" noTextEdit="1"/>
          </p:cNvSpPr>
          <p:nvPr/>
        </p:nvSpPr>
        <p:spPr bwMode="auto">
          <a:xfrm>
            <a:off x="1474788" y="39322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7" name="WordArt 73"/>
          <p:cNvSpPr>
            <a:spLocks noChangeArrowheads="1" noChangeShapeType="1" noTextEdit="1"/>
          </p:cNvSpPr>
          <p:nvPr/>
        </p:nvSpPr>
        <p:spPr bwMode="auto">
          <a:xfrm>
            <a:off x="1546225" y="47974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18" name="WordArt 74"/>
          <p:cNvSpPr>
            <a:spLocks noChangeArrowheads="1" noChangeShapeType="1" noTextEdit="1"/>
          </p:cNvSpPr>
          <p:nvPr/>
        </p:nvSpPr>
        <p:spPr bwMode="auto">
          <a:xfrm>
            <a:off x="1546225" y="56610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0" name="WordArt 76"/>
          <p:cNvSpPr>
            <a:spLocks noChangeArrowheads="1" noChangeShapeType="1" noTextEdit="1"/>
          </p:cNvSpPr>
          <p:nvPr/>
        </p:nvSpPr>
        <p:spPr bwMode="auto">
          <a:xfrm>
            <a:off x="2843213" y="30686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1" name="WordArt 77"/>
          <p:cNvSpPr>
            <a:spLocks noChangeArrowheads="1" noChangeShapeType="1" noTextEdit="1"/>
          </p:cNvSpPr>
          <p:nvPr/>
        </p:nvSpPr>
        <p:spPr bwMode="auto">
          <a:xfrm>
            <a:off x="2843213" y="39322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2" name="WordArt 78"/>
          <p:cNvSpPr>
            <a:spLocks noChangeArrowheads="1" noChangeShapeType="1" noTextEdit="1"/>
          </p:cNvSpPr>
          <p:nvPr/>
        </p:nvSpPr>
        <p:spPr bwMode="auto">
          <a:xfrm>
            <a:off x="2843213" y="4797425"/>
            <a:ext cx="792162"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3" name="WordArt 79"/>
          <p:cNvSpPr>
            <a:spLocks noChangeArrowheads="1" noChangeShapeType="1" noTextEdit="1"/>
          </p:cNvSpPr>
          <p:nvPr/>
        </p:nvSpPr>
        <p:spPr bwMode="auto">
          <a:xfrm>
            <a:off x="2843213" y="5661025"/>
            <a:ext cx="792162"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5" name="WordArt 81"/>
          <p:cNvSpPr>
            <a:spLocks noChangeArrowheads="1" noChangeShapeType="1" noTextEdit="1"/>
          </p:cNvSpPr>
          <p:nvPr/>
        </p:nvSpPr>
        <p:spPr bwMode="auto">
          <a:xfrm>
            <a:off x="4211638" y="30686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6" name="WordArt 82"/>
          <p:cNvSpPr>
            <a:spLocks noChangeArrowheads="1" noChangeShapeType="1" noTextEdit="1"/>
          </p:cNvSpPr>
          <p:nvPr/>
        </p:nvSpPr>
        <p:spPr bwMode="auto">
          <a:xfrm>
            <a:off x="4211638" y="3932238"/>
            <a:ext cx="792162"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7" name="WordArt 83"/>
          <p:cNvSpPr>
            <a:spLocks noChangeArrowheads="1" noChangeShapeType="1" noTextEdit="1"/>
          </p:cNvSpPr>
          <p:nvPr/>
        </p:nvSpPr>
        <p:spPr bwMode="auto">
          <a:xfrm>
            <a:off x="4211638" y="5661025"/>
            <a:ext cx="792162"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28" name="WordArt 84"/>
          <p:cNvSpPr>
            <a:spLocks noChangeArrowheads="1" noChangeShapeType="1" noTextEdit="1"/>
          </p:cNvSpPr>
          <p:nvPr/>
        </p:nvSpPr>
        <p:spPr bwMode="auto">
          <a:xfrm>
            <a:off x="4211638" y="4797425"/>
            <a:ext cx="792162"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30" name="WordArt 86"/>
          <p:cNvSpPr>
            <a:spLocks noChangeArrowheads="1" noChangeShapeType="1" noTextEdit="1"/>
          </p:cNvSpPr>
          <p:nvPr/>
        </p:nvSpPr>
        <p:spPr bwMode="auto">
          <a:xfrm>
            <a:off x="5651500" y="3068638"/>
            <a:ext cx="792163"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31" name="WordArt 87"/>
          <p:cNvSpPr>
            <a:spLocks noChangeArrowheads="1" noChangeShapeType="1" noTextEdit="1"/>
          </p:cNvSpPr>
          <p:nvPr/>
        </p:nvSpPr>
        <p:spPr bwMode="auto">
          <a:xfrm>
            <a:off x="5578475" y="47974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32" name="WordArt 88"/>
          <p:cNvSpPr>
            <a:spLocks noChangeArrowheads="1" noChangeShapeType="1" noTextEdit="1"/>
          </p:cNvSpPr>
          <p:nvPr/>
        </p:nvSpPr>
        <p:spPr bwMode="auto">
          <a:xfrm>
            <a:off x="6946900" y="3932238"/>
            <a:ext cx="792163"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33" name="WordArt 89"/>
          <p:cNvSpPr>
            <a:spLocks noChangeArrowheads="1" noChangeShapeType="1" noTextEdit="1"/>
          </p:cNvSpPr>
          <p:nvPr/>
        </p:nvSpPr>
        <p:spPr bwMode="auto">
          <a:xfrm>
            <a:off x="5578475" y="3932238"/>
            <a:ext cx="792163"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34" name="WordArt 90"/>
          <p:cNvSpPr>
            <a:spLocks noChangeArrowheads="1" noChangeShapeType="1" noTextEdit="1"/>
          </p:cNvSpPr>
          <p:nvPr/>
        </p:nvSpPr>
        <p:spPr bwMode="auto">
          <a:xfrm>
            <a:off x="6946900" y="3068638"/>
            <a:ext cx="792163" cy="576262"/>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42" name="WordArt 98"/>
          <p:cNvSpPr>
            <a:spLocks noChangeArrowheads="1" noChangeShapeType="1" noTextEdit="1"/>
          </p:cNvSpPr>
          <p:nvPr/>
        </p:nvSpPr>
        <p:spPr bwMode="auto">
          <a:xfrm>
            <a:off x="6946900" y="56610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43" name="WordArt 99"/>
          <p:cNvSpPr>
            <a:spLocks noChangeArrowheads="1" noChangeShapeType="1" noTextEdit="1"/>
          </p:cNvSpPr>
          <p:nvPr/>
        </p:nvSpPr>
        <p:spPr bwMode="auto">
          <a:xfrm>
            <a:off x="5578475" y="56610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44" name="WordArt 100">
            <a:hlinkClick r:id="" action="ppaction://noaction"/>
          </p:cNvPr>
          <p:cNvSpPr>
            <a:spLocks noChangeArrowheads="1" noChangeShapeType="1" noTextEdit="1"/>
          </p:cNvSpPr>
          <p:nvPr/>
        </p:nvSpPr>
        <p:spPr bwMode="auto">
          <a:xfrm>
            <a:off x="6946900" y="4797425"/>
            <a:ext cx="792163" cy="576263"/>
          </a:xfrm>
          <a:prstGeom prst="rect">
            <a:avLst/>
          </a:prstGeom>
        </p:spPr>
        <p:txBody>
          <a:bodyPr wrap="none" fromWordArt="1">
            <a:prstTxWarp prst="textPlain">
              <a:avLst>
                <a:gd name="adj" fmla="val 50000"/>
              </a:avLst>
            </a:prstTxWarp>
          </a:bodyPr>
          <a:lstStyle/>
          <a:p>
            <a:r>
              <a:rPr lang="en-US" sz="2800" b="1" kern="10">
                <a:ln w="12700">
                  <a:solidFill>
                    <a:srgbClr val="000000"/>
                  </a:solidFill>
                  <a:round/>
                  <a:headEnd/>
                  <a:tailEnd/>
                </a:ln>
                <a:effectLst>
                  <a:outerShdw dist="45791" dir="2021404" algn="ctr" rotWithShape="0">
                    <a:srgbClr val="808080">
                      <a:alpha val="80000"/>
                    </a:srgbClr>
                  </a:outerShdw>
                </a:effectLst>
                <a:latin typeface="Arial Black"/>
              </a:rPr>
              <a:t>X</a:t>
            </a:r>
          </a:p>
        </p:txBody>
      </p:sp>
      <p:sp>
        <p:nvSpPr>
          <p:cNvPr id="6245" name="AutoShape 101">
            <a:hlinkClick r:id="" action="ppaction://noaction" highlightClick="1"/>
          </p:cNvPr>
          <p:cNvSpPr>
            <a:spLocks noChangeArrowheads="1"/>
          </p:cNvSpPr>
          <p:nvPr/>
        </p:nvSpPr>
        <p:spPr bwMode="auto">
          <a:xfrm>
            <a:off x="179388" y="549275"/>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b="1">
                <a:solidFill>
                  <a:schemeClr val="tx1"/>
                </a:solidFill>
              </a:rPr>
              <a:t>$1</a:t>
            </a:r>
          </a:p>
        </p:txBody>
      </p:sp>
      <p:sp>
        <p:nvSpPr>
          <p:cNvPr id="6246" name="AutoShape 102">
            <a:hlinkClick r:id="" action="ppaction://noaction" highlightClick="1"/>
          </p:cNvPr>
          <p:cNvSpPr>
            <a:spLocks noChangeArrowheads="1"/>
          </p:cNvSpPr>
          <p:nvPr/>
        </p:nvSpPr>
        <p:spPr bwMode="auto">
          <a:xfrm>
            <a:off x="179388" y="1052513"/>
            <a:ext cx="868362" cy="365125"/>
          </a:xfrm>
          <a:prstGeom prst="actionButtonBlank">
            <a:avLst/>
          </a:prstGeom>
          <a:solidFill>
            <a:srgbClr val="000000"/>
          </a:solidFill>
          <a:ln w="25400">
            <a:solidFill>
              <a:schemeClr val="bg1"/>
            </a:solidFill>
            <a:miter lim="800000"/>
            <a:headEnd/>
            <a:tailEnd/>
          </a:ln>
          <a:effectLst/>
        </p:spPr>
        <p:txBody>
          <a:bodyPr wrap="none" anchor="ctr"/>
          <a:lstStyle/>
          <a:p>
            <a:r>
              <a:rPr lang="en-US" sz="2400" b="1">
                <a:solidFill>
                  <a:schemeClr val="tx1"/>
                </a:solidFill>
              </a:rPr>
              <a:t>$5</a:t>
            </a:r>
          </a:p>
        </p:txBody>
      </p:sp>
      <p:sp>
        <p:nvSpPr>
          <p:cNvPr id="6247" name="AutoShape 103">
            <a:hlinkClick r:id="" action="ppaction://noaction" highlightClick="1"/>
          </p:cNvPr>
          <p:cNvSpPr>
            <a:spLocks noChangeArrowheads="1"/>
          </p:cNvSpPr>
          <p:nvPr/>
        </p:nvSpPr>
        <p:spPr bwMode="auto">
          <a:xfrm>
            <a:off x="179388" y="1628775"/>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$10</a:t>
            </a:r>
          </a:p>
        </p:txBody>
      </p:sp>
      <p:sp>
        <p:nvSpPr>
          <p:cNvPr id="6248" name="AutoShape 104">
            <a:hlinkClick r:id="" action="ppaction://noaction" highlightClick="1"/>
          </p:cNvPr>
          <p:cNvSpPr>
            <a:spLocks noChangeArrowheads="1"/>
          </p:cNvSpPr>
          <p:nvPr/>
        </p:nvSpPr>
        <p:spPr bwMode="auto">
          <a:xfrm>
            <a:off x="179388" y="2133600"/>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$25</a:t>
            </a:r>
          </a:p>
        </p:txBody>
      </p:sp>
      <p:sp>
        <p:nvSpPr>
          <p:cNvPr id="6270" name="AutoShape 126">
            <a:hlinkClick r:id="" action="ppaction://noaction" highlightClick="1"/>
          </p:cNvPr>
          <p:cNvSpPr>
            <a:spLocks noChangeArrowheads="1"/>
          </p:cNvSpPr>
          <p:nvPr/>
        </p:nvSpPr>
        <p:spPr bwMode="auto">
          <a:xfrm>
            <a:off x="179388" y="2565400"/>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$50</a:t>
            </a:r>
          </a:p>
        </p:txBody>
      </p:sp>
      <p:sp>
        <p:nvSpPr>
          <p:cNvPr id="6271" name="AutoShape 127">
            <a:hlinkClick r:id="" action="ppaction://noaction" highlightClick="1"/>
          </p:cNvPr>
          <p:cNvSpPr>
            <a:spLocks noChangeArrowheads="1"/>
          </p:cNvSpPr>
          <p:nvPr/>
        </p:nvSpPr>
        <p:spPr bwMode="auto">
          <a:xfrm>
            <a:off x="179388" y="3068638"/>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$75</a:t>
            </a:r>
          </a:p>
        </p:txBody>
      </p:sp>
      <p:sp>
        <p:nvSpPr>
          <p:cNvPr id="6272" name="AutoShape 128">
            <a:hlinkClick r:id="" action="ppaction://noaction" highlightClick="1"/>
          </p:cNvPr>
          <p:cNvSpPr>
            <a:spLocks noChangeArrowheads="1"/>
          </p:cNvSpPr>
          <p:nvPr/>
        </p:nvSpPr>
        <p:spPr bwMode="auto">
          <a:xfrm>
            <a:off x="179388" y="3573463"/>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$100</a:t>
            </a:r>
          </a:p>
        </p:txBody>
      </p:sp>
      <p:sp>
        <p:nvSpPr>
          <p:cNvPr id="6273" name="AutoShape 129">
            <a:hlinkClick r:id="" action="ppaction://noaction" highlightClick="1"/>
          </p:cNvPr>
          <p:cNvSpPr>
            <a:spLocks noChangeArrowheads="1"/>
          </p:cNvSpPr>
          <p:nvPr/>
        </p:nvSpPr>
        <p:spPr bwMode="auto">
          <a:xfrm>
            <a:off x="179388" y="4076700"/>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$200</a:t>
            </a:r>
          </a:p>
        </p:txBody>
      </p:sp>
      <p:sp>
        <p:nvSpPr>
          <p:cNvPr id="6274" name="AutoShape 130">
            <a:hlinkClick r:id="" action="ppaction://noaction" highlightClick="1"/>
          </p:cNvPr>
          <p:cNvSpPr>
            <a:spLocks noChangeArrowheads="1"/>
          </p:cNvSpPr>
          <p:nvPr/>
        </p:nvSpPr>
        <p:spPr bwMode="auto">
          <a:xfrm>
            <a:off x="179388" y="4581525"/>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$300</a:t>
            </a:r>
          </a:p>
        </p:txBody>
      </p:sp>
      <p:sp>
        <p:nvSpPr>
          <p:cNvPr id="6275" name="AutoShape 131">
            <a:hlinkClick r:id="" action="ppaction://noaction" highlightClick="1"/>
          </p:cNvPr>
          <p:cNvSpPr>
            <a:spLocks noChangeArrowheads="1"/>
          </p:cNvSpPr>
          <p:nvPr/>
        </p:nvSpPr>
        <p:spPr bwMode="auto">
          <a:xfrm>
            <a:off x="179388" y="5084763"/>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$400</a:t>
            </a:r>
          </a:p>
        </p:txBody>
      </p:sp>
      <p:sp>
        <p:nvSpPr>
          <p:cNvPr id="6276" name="AutoShape 132">
            <a:hlinkClick r:id="" action="ppaction://noaction" highlightClick="1"/>
          </p:cNvPr>
          <p:cNvSpPr>
            <a:spLocks noChangeArrowheads="1"/>
          </p:cNvSpPr>
          <p:nvPr/>
        </p:nvSpPr>
        <p:spPr bwMode="auto">
          <a:xfrm>
            <a:off x="179388" y="5589588"/>
            <a:ext cx="868362" cy="292100"/>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$500</a:t>
            </a:r>
          </a:p>
        </p:txBody>
      </p:sp>
      <p:sp>
        <p:nvSpPr>
          <p:cNvPr id="6277" name="AutoShape 133">
            <a:hlinkClick r:id="" action="ppaction://noaction" highlightClick="1"/>
          </p:cNvPr>
          <p:cNvSpPr>
            <a:spLocks noChangeArrowheads="1"/>
          </p:cNvSpPr>
          <p:nvPr/>
        </p:nvSpPr>
        <p:spPr bwMode="auto">
          <a:xfrm>
            <a:off x="179388" y="6021388"/>
            <a:ext cx="868362" cy="360362"/>
          </a:xfrm>
          <a:prstGeom prst="actionButtonBlank">
            <a:avLst/>
          </a:prstGeom>
          <a:solidFill>
            <a:srgbClr val="000000"/>
          </a:solidFill>
          <a:ln w="25400">
            <a:solidFill>
              <a:schemeClr val="bg1"/>
            </a:solidFill>
            <a:miter lim="800000"/>
            <a:headEnd/>
            <a:tailEnd/>
          </a:ln>
          <a:effectLst/>
        </p:spPr>
        <p:txBody>
          <a:bodyPr wrap="none" anchor="ctr"/>
          <a:lstStyle/>
          <a:p>
            <a:r>
              <a:rPr lang="en-US" sz="2400">
                <a:solidFill>
                  <a:schemeClr val="tx1"/>
                </a:solidFill>
              </a:rPr>
              <a:t>$750</a:t>
            </a:r>
          </a:p>
        </p:txBody>
      </p:sp>
      <p:sp>
        <p:nvSpPr>
          <p:cNvPr id="6279" name="AutoShape 135">
            <a:hlinkClick r:id="" action="ppaction://noaction" highlightClick="1"/>
          </p:cNvPr>
          <p:cNvSpPr>
            <a:spLocks noChangeArrowheads="1"/>
          </p:cNvSpPr>
          <p:nvPr/>
        </p:nvSpPr>
        <p:spPr bwMode="auto">
          <a:xfrm>
            <a:off x="8097838" y="693738"/>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a:t>$1,000</a:t>
            </a:r>
          </a:p>
        </p:txBody>
      </p:sp>
      <p:sp>
        <p:nvSpPr>
          <p:cNvPr id="6280" name="AutoShape 136">
            <a:hlinkClick r:id="" action="ppaction://noaction" highlightClick="1"/>
          </p:cNvPr>
          <p:cNvSpPr>
            <a:spLocks noChangeArrowheads="1"/>
          </p:cNvSpPr>
          <p:nvPr/>
        </p:nvSpPr>
        <p:spPr bwMode="auto">
          <a:xfrm>
            <a:off x="8101013" y="1125538"/>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$5,000</a:t>
            </a:r>
          </a:p>
        </p:txBody>
      </p:sp>
      <p:sp>
        <p:nvSpPr>
          <p:cNvPr id="6281" name="AutoShape 137">
            <a:hlinkClick r:id="" action="ppaction://noaction" highlightClick="1"/>
          </p:cNvPr>
          <p:cNvSpPr>
            <a:spLocks noChangeArrowheads="1"/>
          </p:cNvSpPr>
          <p:nvPr/>
        </p:nvSpPr>
        <p:spPr bwMode="auto">
          <a:xfrm>
            <a:off x="8101013" y="1557338"/>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$10,000</a:t>
            </a:r>
          </a:p>
        </p:txBody>
      </p:sp>
      <p:sp>
        <p:nvSpPr>
          <p:cNvPr id="6282" name="AutoShape 138">
            <a:hlinkClick r:id="" action="ppaction://noaction" highlightClick="1"/>
          </p:cNvPr>
          <p:cNvSpPr>
            <a:spLocks noChangeArrowheads="1"/>
          </p:cNvSpPr>
          <p:nvPr/>
        </p:nvSpPr>
        <p:spPr bwMode="auto">
          <a:xfrm>
            <a:off x="8101013" y="2060575"/>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$25,000</a:t>
            </a:r>
          </a:p>
        </p:txBody>
      </p:sp>
      <p:sp>
        <p:nvSpPr>
          <p:cNvPr id="6283" name="AutoShape 139">
            <a:hlinkClick r:id="" action="ppaction://noaction" highlightClick="1"/>
          </p:cNvPr>
          <p:cNvSpPr>
            <a:spLocks noChangeArrowheads="1"/>
          </p:cNvSpPr>
          <p:nvPr/>
        </p:nvSpPr>
        <p:spPr bwMode="auto">
          <a:xfrm>
            <a:off x="8101013" y="2492375"/>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$50,000</a:t>
            </a:r>
          </a:p>
        </p:txBody>
      </p:sp>
      <p:sp>
        <p:nvSpPr>
          <p:cNvPr id="6284" name="AutoShape 140">
            <a:hlinkClick r:id="" action="ppaction://noaction" highlightClick="1"/>
          </p:cNvPr>
          <p:cNvSpPr>
            <a:spLocks noChangeArrowheads="1"/>
          </p:cNvSpPr>
          <p:nvPr/>
        </p:nvSpPr>
        <p:spPr bwMode="auto">
          <a:xfrm>
            <a:off x="8101013" y="2997200"/>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$75,000</a:t>
            </a:r>
          </a:p>
        </p:txBody>
      </p:sp>
      <p:sp>
        <p:nvSpPr>
          <p:cNvPr id="6285" name="AutoShape 141">
            <a:hlinkClick r:id="" action="ppaction://noaction" highlightClick="1"/>
          </p:cNvPr>
          <p:cNvSpPr>
            <a:spLocks noChangeArrowheads="1"/>
          </p:cNvSpPr>
          <p:nvPr/>
        </p:nvSpPr>
        <p:spPr bwMode="auto">
          <a:xfrm>
            <a:off x="8101013" y="3500438"/>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$100,000</a:t>
            </a:r>
          </a:p>
        </p:txBody>
      </p:sp>
      <p:sp>
        <p:nvSpPr>
          <p:cNvPr id="6286" name="AutoShape 142">
            <a:hlinkClick r:id="" action="ppaction://noaction" highlightClick="1"/>
          </p:cNvPr>
          <p:cNvSpPr>
            <a:spLocks noChangeArrowheads="1"/>
          </p:cNvSpPr>
          <p:nvPr/>
        </p:nvSpPr>
        <p:spPr bwMode="auto">
          <a:xfrm>
            <a:off x="8101013" y="3933825"/>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$200,000</a:t>
            </a:r>
          </a:p>
        </p:txBody>
      </p:sp>
      <p:sp>
        <p:nvSpPr>
          <p:cNvPr id="6287" name="AutoShape 143">
            <a:hlinkClick r:id="" action="ppaction://noaction" highlightClick="1"/>
          </p:cNvPr>
          <p:cNvSpPr>
            <a:spLocks noChangeArrowheads="1"/>
          </p:cNvSpPr>
          <p:nvPr/>
        </p:nvSpPr>
        <p:spPr bwMode="auto">
          <a:xfrm>
            <a:off x="8101013" y="4437063"/>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$300,000</a:t>
            </a:r>
          </a:p>
        </p:txBody>
      </p:sp>
      <p:sp>
        <p:nvSpPr>
          <p:cNvPr id="6288" name="AutoShape 144">
            <a:hlinkClick r:id="" action="ppaction://noaction" highlightClick="1"/>
          </p:cNvPr>
          <p:cNvSpPr>
            <a:spLocks noChangeArrowheads="1"/>
          </p:cNvSpPr>
          <p:nvPr/>
        </p:nvSpPr>
        <p:spPr bwMode="auto">
          <a:xfrm>
            <a:off x="8101013" y="4868863"/>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$400,000</a:t>
            </a:r>
          </a:p>
        </p:txBody>
      </p:sp>
      <p:sp>
        <p:nvSpPr>
          <p:cNvPr id="6289" name="AutoShape 145">
            <a:hlinkClick r:id="" action="ppaction://noaction" highlightClick="1"/>
          </p:cNvPr>
          <p:cNvSpPr>
            <a:spLocks noChangeArrowheads="1"/>
          </p:cNvSpPr>
          <p:nvPr/>
        </p:nvSpPr>
        <p:spPr bwMode="auto">
          <a:xfrm>
            <a:off x="8101013" y="5300663"/>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400"/>
              <a:t>$500,000</a:t>
            </a:r>
          </a:p>
        </p:txBody>
      </p:sp>
      <p:sp>
        <p:nvSpPr>
          <p:cNvPr id="6290" name="AutoShape 146">
            <a:hlinkClick r:id="" action="ppaction://noaction" highlightClick="1"/>
          </p:cNvPr>
          <p:cNvSpPr>
            <a:spLocks noChangeArrowheads="1"/>
          </p:cNvSpPr>
          <p:nvPr/>
        </p:nvSpPr>
        <p:spPr bwMode="auto">
          <a:xfrm>
            <a:off x="8101013" y="5805488"/>
            <a:ext cx="8683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sz="1200"/>
              <a:t>$ 750,000</a:t>
            </a:r>
          </a:p>
        </p:txBody>
      </p:sp>
      <p:sp>
        <p:nvSpPr>
          <p:cNvPr id="6291" name="AutoShape 147">
            <a:hlinkClick r:id="" action="ppaction://noaction" highlightClick="1"/>
          </p:cNvPr>
          <p:cNvSpPr>
            <a:spLocks noChangeArrowheads="1"/>
          </p:cNvSpPr>
          <p:nvPr/>
        </p:nvSpPr>
        <p:spPr bwMode="auto">
          <a:xfrm>
            <a:off x="7596188" y="6381750"/>
            <a:ext cx="1325562" cy="292100"/>
          </a:xfrm>
          <a:prstGeom prst="actionButtonBlank">
            <a:avLst/>
          </a:prstGeom>
          <a:solidFill>
            <a:srgbClr val="C0C0C0"/>
          </a:solidFill>
          <a:ln w="25400">
            <a:solidFill>
              <a:srgbClr val="000000"/>
            </a:solidFill>
            <a:miter lim="800000"/>
            <a:headEnd/>
            <a:tailEnd/>
          </a:ln>
          <a:effectLst/>
        </p:spPr>
        <p:txBody>
          <a:bodyPr wrap="none" anchor="ctr"/>
          <a:lstStyle/>
          <a:p>
            <a:r>
              <a:rPr lang="en-US"/>
              <a:t>$ 1,000,000</a:t>
            </a:r>
          </a:p>
        </p:txBody>
      </p:sp>
    </p:spTree>
  </p:cSld>
  <p:clrMapOvr>
    <a:masterClrMapping/>
  </p:clrMapOvr>
  <p:transition spd="slow">
    <p:random/>
    <p:sndAc>
      <p:stSnd>
        <p:snd r:embed="rId2" name="breeze.wav"/>
      </p:stSnd>
    </p:sndAc>
  </p:transition>
  <p:timing>
    <p:tnLst>
      <p:par>
        <p:cTn id="1" dur="indefinite" restart="never" nodeType="tmRoot">
          <p:childTnLst>
            <p:seq concurrent="1" nextAc="seek">
              <p:cTn id="2" restart="whenNotActive" fill="hold" evtFilter="cancelBubble" nodeType="interactiveSeq">
                <p:stCondLst>
                  <p:cond evt="onClick" delay="0">
                    <p:tgtEl>
                      <p:spTgt spid="6151"/>
                    </p:tgtEl>
                  </p:cond>
                </p:stCondLst>
                <p:endSync evt="end" delay="0">
                  <p:rtn val="all"/>
                </p:endSync>
                <p:childTnLst>
                  <p:par>
                    <p:cTn id="3" fill="hold">
                      <p:stCondLst>
                        <p:cond delay="0"/>
                      </p:stCondLst>
                      <p:childTnLst>
                        <p:par>
                          <p:cTn id="4" fill="hold">
                            <p:stCondLst>
                              <p:cond delay="0"/>
                            </p:stCondLst>
                            <p:childTnLst>
                              <p:par>
                                <p:cTn id="5" presetID="3" presetClass="entr" presetSubtype="0" fill="hold" grpId="0" nodeType="clickEffect">
                                  <p:stCondLst>
                                    <p:cond delay="0"/>
                                  </p:stCondLst>
                                  <p:childTnLst>
                                    <p:set>
                                      <p:cBhvr>
                                        <p:cTn id="6" dur="1" fill="hold">
                                          <p:stCondLst>
                                            <p:cond delay="0"/>
                                          </p:stCondLst>
                                        </p:cTn>
                                        <p:tgtEl>
                                          <p:spTgt spid="6215"/>
                                        </p:tgtEl>
                                        <p:attrNameLst>
                                          <p:attrName>style.visibility</p:attrName>
                                        </p:attrNameLst>
                                      </p:cBhvr>
                                      <p:to>
                                        <p:strVal val="visible"/>
                                      </p:to>
                                    </p:set>
                                  </p:childTnLst>
                                </p:cTn>
                              </p:par>
                            </p:childTnLst>
                          </p:cTn>
                        </p:par>
                      </p:childTnLst>
                    </p:cTn>
                  </p:par>
                </p:childTnLst>
              </p:cTn>
              <p:nextCondLst>
                <p:cond evt="onClick" delay="0">
                  <p:tgtEl>
                    <p:spTgt spid="6151"/>
                  </p:tgtEl>
                </p:cond>
              </p:nextCondLst>
            </p:seq>
            <p:seq concurrent="1" nextAc="seek">
              <p:cTn id="7" restart="whenNotActive" fill="hold" evtFilter="cancelBubble" nodeType="interactiveSeq">
                <p:stCondLst>
                  <p:cond evt="onClick" delay="0">
                    <p:tgtEl>
                      <p:spTgt spid="6161"/>
                    </p:tgtEl>
                  </p:cond>
                </p:stCondLst>
                <p:endSync evt="end" delay="0">
                  <p:rtn val="all"/>
                </p:endSync>
                <p:childTnLst>
                  <p:par>
                    <p:cTn id="8" fill="hold">
                      <p:stCondLst>
                        <p:cond delay="0"/>
                      </p:stCondLst>
                      <p:childTnLst>
                        <p:par>
                          <p:cTn id="9" fill="hold">
                            <p:stCondLst>
                              <p:cond delay="0"/>
                            </p:stCondLst>
                            <p:childTnLst>
                              <p:par>
                                <p:cTn id="10" presetID="3" presetClass="entr" presetSubtype="0" fill="hold" grpId="0" nodeType="clickEffect">
                                  <p:stCondLst>
                                    <p:cond delay="0"/>
                                  </p:stCondLst>
                                  <p:childTnLst>
                                    <p:set>
                                      <p:cBhvr>
                                        <p:cTn id="11" dur="1" fill="hold">
                                          <p:stCondLst>
                                            <p:cond delay="0"/>
                                          </p:stCondLst>
                                        </p:cTn>
                                        <p:tgtEl>
                                          <p:spTgt spid="6216"/>
                                        </p:tgtEl>
                                        <p:attrNameLst>
                                          <p:attrName>style.visibility</p:attrName>
                                        </p:attrNameLst>
                                      </p:cBhvr>
                                      <p:to>
                                        <p:strVal val="visible"/>
                                      </p:to>
                                    </p:set>
                                  </p:childTnLst>
                                </p:cTn>
                              </p:par>
                            </p:childTnLst>
                          </p:cTn>
                        </p:par>
                      </p:childTnLst>
                    </p:cTn>
                  </p:par>
                </p:childTnLst>
              </p:cTn>
              <p:nextCondLst>
                <p:cond evt="onClick" delay="0">
                  <p:tgtEl>
                    <p:spTgt spid="6161"/>
                  </p:tgtEl>
                </p:cond>
              </p:nextCondLst>
            </p:seq>
            <p:seq concurrent="1" nextAc="seek">
              <p:cTn id="12" restart="whenNotActive" fill="hold" evtFilter="cancelBubble" nodeType="interactiveSeq">
                <p:stCondLst>
                  <p:cond evt="onClick" delay="0">
                    <p:tgtEl>
                      <p:spTgt spid="6182"/>
                    </p:tgtEl>
                  </p:cond>
                </p:stCondLst>
                <p:endSync evt="end" delay="0">
                  <p:rtn val="all"/>
                </p:endSync>
                <p:childTnLst>
                  <p:par>
                    <p:cTn id="13" fill="hold">
                      <p:stCondLst>
                        <p:cond delay="0"/>
                      </p:stCondLst>
                      <p:childTnLst>
                        <p:par>
                          <p:cTn id="14" fill="hold">
                            <p:stCondLst>
                              <p:cond delay="0"/>
                            </p:stCondLst>
                            <p:childTnLst>
                              <p:par>
                                <p:cTn id="15" presetID="3" presetClass="entr" presetSubtype="0" fill="hold" grpId="0" nodeType="clickEffect">
                                  <p:stCondLst>
                                    <p:cond delay="0"/>
                                  </p:stCondLst>
                                  <p:childTnLst>
                                    <p:set>
                                      <p:cBhvr>
                                        <p:cTn id="16" dur="1" fill="hold">
                                          <p:stCondLst>
                                            <p:cond delay="0"/>
                                          </p:stCondLst>
                                        </p:cTn>
                                        <p:tgtEl>
                                          <p:spTgt spid="6217"/>
                                        </p:tgtEl>
                                        <p:attrNameLst>
                                          <p:attrName>style.visibility</p:attrName>
                                        </p:attrNameLst>
                                      </p:cBhvr>
                                      <p:to>
                                        <p:strVal val="visible"/>
                                      </p:to>
                                    </p:set>
                                  </p:childTnLst>
                                </p:cTn>
                              </p:par>
                            </p:childTnLst>
                          </p:cTn>
                        </p:par>
                      </p:childTnLst>
                    </p:cTn>
                  </p:par>
                </p:childTnLst>
              </p:cTn>
              <p:nextCondLst>
                <p:cond evt="onClick" delay="0">
                  <p:tgtEl>
                    <p:spTgt spid="6182"/>
                  </p:tgtEl>
                </p:cond>
              </p:nextCondLst>
            </p:seq>
            <p:seq concurrent="1" nextAc="seek">
              <p:cTn id="17" restart="whenNotActive" fill="hold" evtFilter="cancelBubble" nodeType="interactiveSeq">
                <p:stCondLst>
                  <p:cond evt="onClick" delay="0">
                    <p:tgtEl>
                      <p:spTgt spid="6188"/>
                    </p:tgtEl>
                  </p:cond>
                </p:stCondLst>
                <p:endSync evt="end" delay="0">
                  <p:rtn val="all"/>
                </p:endSync>
                <p:childTnLst>
                  <p:par>
                    <p:cTn id="18" fill="hold">
                      <p:stCondLst>
                        <p:cond delay="0"/>
                      </p:stCondLst>
                      <p:childTnLst>
                        <p:par>
                          <p:cTn id="19" fill="hold">
                            <p:stCondLst>
                              <p:cond delay="0"/>
                            </p:stCondLst>
                            <p:childTnLst>
                              <p:par>
                                <p:cTn id="20" presetID="3" presetClass="entr" presetSubtype="0" fill="hold" grpId="0" nodeType="clickEffect">
                                  <p:stCondLst>
                                    <p:cond delay="0"/>
                                  </p:stCondLst>
                                  <p:childTnLst>
                                    <p:set>
                                      <p:cBhvr>
                                        <p:cTn id="21" dur="1" fill="hold">
                                          <p:stCondLst>
                                            <p:cond delay="0"/>
                                          </p:stCondLst>
                                        </p:cTn>
                                        <p:tgtEl>
                                          <p:spTgt spid="6218"/>
                                        </p:tgtEl>
                                        <p:attrNameLst>
                                          <p:attrName>style.visibility</p:attrName>
                                        </p:attrNameLst>
                                      </p:cBhvr>
                                      <p:to>
                                        <p:strVal val="visible"/>
                                      </p:to>
                                    </p:set>
                                  </p:childTnLst>
                                </p:cTn>
                              </p:par>
                            </p:childTnLst>
                          </p:cTn>
                        </p:par>
                      </p:childTnLst>
                    </p:cTn>
                  </p:par>
                </p:childTnLst>
              </p:cTn>
              <p:nextCondLst>
                <p:cond evt="onClick" delay="0">
                  <p:tgtEl>
                    <p:spTgt spid="6188"/>
                  </p:tgtEl>
                </p:cond>
              </p:nextCondLst>
            </p:seq>
            <p:seq concurrent="1" nextAc="seek">
              <p:cTn id="22" restart="whenNotActive" fill="hold" evtFilter="cancelBubble" nodeType="interactiveSeq">
                <p:stCondLst>
                  <p:cond evt="onClick" delay="0">
                    <p:tgtEl>
                      <p:spTgt spid="6200"/>
                    </p:tgtEl>
                  </p:cond>
                </p:stCondLst>
                <p:endSync evt="end" delay="0">
                  <p:rtn val="all"/>
                </p:endSync>
                <p:childTnLst>
                  <p:par>
                    <p:cTn id="23" fill="hold">
                      <p:stCondLst>
                        <p:cond delay="0"/>
                      </p:stCondLst>
                      <p:childTnLst>
                        <p:par>
                          <p:cTn id="24" fill="hold">
                            <p:stCondLst>
                              <p:cond delay="0"/>
                            </p:stCondLst>
                            <p:childTnLst>
                              <p:par>
                                <p:cTn id="25" presetID="3" presetClass="entr" presetSubtype="0" fill="hold" grpId="0" nodeType="clickEffect">
                                  <p:stCondLst>
                                    <p:cond delay="0"/>
                                  </p:stCondLst>
                                  <p:childTnLst>
                                    <p:set>
                                      <p:cBhvr>
                                        <p:cTn id="26" dur="1" fill="hold">
                                          <p:stCondLst>
                                            <p:cond delay="0"/>
                                          </p:stCondLst>
                                        </p:cTn>
                                        <p:tgtEl>
                                          <p:spTgt spid="6209"/>
                                        </p:tgtEl>
                                        <p:attrNameLst>
                                          <p:attrName>style.visibility</p:attrName>
                                        </p:attrNameLst>
                                      </p:cBhvr>
                                      <p:to>
                                        <p:strVal val="visible"/>
                                      </p:to>
                                    </p:set>
                                  </p:childTnLst>
                                </p:cTn>
                              </p:par>
                            </p:childTnLst>
                          </p:cTn>
                        </p:par>
                      </p:childTnLst>
                    </p:cTn>
                  </p:par>
                </p:childTnLst>
              </p:cTn>
              <p:nextCondLst>
                <p:cond evt="onClick" delay="0">
                  <p:tgtEl>
                    <p:spTgt spid="6200"/>
                  </p:tgtEl>
                </p:cond>
              </p:nextCondLst>
            </p:seq>
            <p:seq concurrent="1" nextAc="seek">
              <p:cTn id="27" restart="whenNotActive" fill="hold" evtFilter="cancelBubble" nodeType="interactiveSeq">
                <p:stCondLst>
                  <p:cond evt="onClick" delay="0">
                    <p:tgtEl>
                      <p:spTgt spid="6201"/>
                    </p:tgtEl>
                  </p:cond>
                </p:stCondLst>
                <p:endSync evt="end" delay="0">
                  <p:rtn val="all"/>
                </p:endSync>
                <p:childTnLst>
                  <p:par>
                    <p:cTn id="28" fill="hold">
                      <p:stCondLst>
                        <p:cond delay="0"/>
                      </p:stCondLst>
                      <p:childTnLst>
                        <p:par>
                          <p:cTn id="29" fill="hold">
                            <p:stCondLst>
                              <p:cond delay="0"/>
                            </p:stCondLst>
                            <p:childTnLst>
                              <p:par>
                                <p:cTn id="30" presetID="3" presetClass="entr" presetSubtype="0" fill="hold" grpId="0" nodeType="clickEffect">
                                  <p:stCondLst>
                                    <p:cond delay="0"/>
                                  </p:stCondLst>
                                  <p:childTnLst>
                                    <p:set>
                                      <p:cBhvr>
                                        <p:cTn id="31" dur="1" fill="hold">
                                          <p:stCondLst>
                                            <p:cond delay="0"/>
                                          </p:stCondLst>
                                        </p:cTn>
                                        <p:tgtEl>
                                          <p:spTgt spid="6210"/>
                                        </p:tgtEl>
                                        <p:attrNameLst>
                                          <p:attrName>style.visibility</p:attrName>
                                        </p:attrNameLst>
                                      </p:cBhvr>
                                      <p:to>
                                        <p:strVal val="visible"/>
                                      </p:to>
                                    </p:set>
                                  </p:childTnLst>
                                </p:cTn>
                              </p:par>
                            </p:childTnLst>
                          </p:cTn>
                        </p:par>
                      </p:childTnLst>
                    </p:cTn>
                  </p:par>
                </p:childTnLst>
              </p:cTn>
              <p:nextCondLst>
                <p:cond evt="onClick" delay="0">
                  <p:tgtEl>
                    <p:spTgt spid="6201"/>
                  </p:tgtEl>
                </p:cond>
              </p:nextCondLst>
            </p:seq>
            <p:seq concurrent="1" nextAc="seek">
              <p:cTn id="32" restart="whenNotActive" fill="hold" evtFilter="cancelBubble" nodeType="interactiveSeq">
                <p:stCondLst>
                  <p:cond evt="onClick" delay="0">
                    <p:tgtEl>
                      <p:spTgt spid="6156"/>
                    </p:tgtEl>
                  </p:cond>
                </p:stCondLst>
                <p:endSync evt="end" delay="0">
                  <p:rtn val="all"/>
                </p:endSync>
                <p:childTnLst>
                  <p:par>
                    <p:cTn id="33" fill="hold">
                      <p:stCondLst>
                        <p:cond delay="0"/>
                      </p:stCondLst>
                      <p:childTnLst>
                        <p:par>
                          <p:cTn id="34" fill="hold">
                            <p:stCondLst>
                              <p:cond delay="0"/>
                            </p:stCondLst>
                            <p:childTnLst>
                              <p:par>
                                <p:cTn id="35" presetID="3" presetClass="entr" presetSubtype="0" fill="hold" grpId="0" nodeType="clickEffect">
                                  <p:stCondLst>
                                    <p:cond delay="0"/>
                                  </p:stCondLst>
                                  <p:childTnLst>
                                    <p:set>
                                      <p:cBhvr>
                                        <p:cTn id="36" dur="1" fill="hold">
                                          <p:stCondLst>
                                            <p:cond delay="0"/>
                                          </p:stCondLst>
                                        </p:cTn>
                                        <p:tgtEl>
                                          <p:spTgt spid="6220"/>
                                        </p:tgtEl>
                                        <p:attrNameLst>
                                          <p:attrName>style.visibility</p:attrName>
                                        </p:attrNameLst>
                                      </p:cBhvr>
                                      <p:to>
                                        <p:strVal val="visible"/>
                                      </p:to>
                                    </p:set>
                                  </p:childTnLst>
                                </p:cTn>
                              </p:par>
                            </p:childTnLst>
                          </p:cTn>
                        </p:par>
                      </p:childTnLst>
                    </p:cTn>
                  </p:par>
                </p:childTnLst>
              </p:cTn>
              <p:nextCondLst>
                <p:cond evt="onClick" delay="0">
                  <p:tgtEl>
                    <p:spTgt spid="6156"/>
                  </p:tgtEl>
                </p:cond>
              </p:nextCondLst>
            </p:seq>
            <p:seq concurrent="1" nextAc="seek">
              <p:cTn id="37" restart="whenNotActive" fill="hold" evtFilter="cancelBubble" nodeType="interactiveSeq">
                <p:stCondLst>
                  <p:cond evt="onClick" delay="0">
                    <p:tgtEl>
                      <p:spTgt spid="6177"/>
                    </p:tgtEl>
                  </p:cond>
                </p:stCondLst>
                <p:endSync evt="end" delay="0">
                  <p:rtn val="all"/>
                </p:endSync>
                <p:childTnLst>
                  <p:par>
                    <p:cTn id="38" fill="hold">
                      <p:stCondLst>
                        <p:cond delay="0"/>
                      </p:stCondLst>
                      <p:childTnLst>
                        <p:par>
                          <p:cTn id="39" fill="hold">
                            <p:stCondLst>
                              <p:cond delay="0"/>
                            </p:stCondLst>
                            <p:childTnLst>
                              <p:par>
                                <p:cTn id="40" presetID="3" presetClass="entr" presetSubtype="0" fill="hold" grpId="0" nodeType="clickEffect">
                                  <p:stCondLst>
                                    <p:cond delay="0"/>
                                  </p:stCondLst>
                                  <p:childTnLst>
                                    <p:set>
                                      <p:cBhvr>
                                        <p:cTn id="41" dur="1" fill="hold">
                                          <p:stCondLst>
                                            <p:cond delay="0"/>
                                          </p:stCondLst>
                                        </p:cTn>
                                        <p:tgtEl>
                                          <p:spTgt spid="6221"/>
                                        </p:tgtEl>
                                        <p:attrNameLst>
                                          <p:attrName>style.visibility</p:attrName>
                                        </p:attrNameLst>
                                      </p:cBhvr>
                                      <p:to>
                                        <p:strVal val="visible"/>
                                      </p:to>
                                    </p:set>
                                  </p:childTnLst>
                                </p:cTn>
                              </p:par>
                            </p:childTnLst>
                          </p:cTn>
                        </p:par>
                      </p:childTnLst>
                    </p:cTn>
                  </p:par>
                </p:childTnLst>
              </p:cTn>
              <p:nextCondLst>
                <p:cond evt="onClick" delay="0">
                  <p:tgtEl>
                    <p:spTgt spid="6177"/>
                  </p:tgtEl>
                </p:cond>
              </p:nextCondLst>
            </p:seq>
            <p:seq concurrent="1" nextAc="seek">
              <p:cTn id="42" restart="whenNotActive" fill="hold" evtFilter="cancelBubble" nodeType="interactiveSeq">
                <p:stCondLst>
                  <p:cond evt="onClick" delay="0">
                    <p:tgtEl>
                      <p:spTgt spid="6183"/>
                    </p:tgtEl>
                  </p:cond>
                </p:stCondLst>
                <p:endSync evt="end" delay="0">
                  <p:rtn val="all"/>
                </p:endSync>
                <p:childTnLst>
                  <p:par>
                    <p:cTn id="43" fill="hold">
                      <p:stCondLst>
                        <p:cond delay="0"/>
                      </p:stCondLst>
                      <p:childTnLst>
                        <p:par>
                          <p:cTn id="44" fill="hold">
                            <p:stCondLst>
                              <p:cond delay="0"/>
                            </p:stCondLst>
                            <p:childTnLst>
                              <p:par>
                                <p:cTn id="45" presetID="3" presetClass="entr" presetSubtype="0" fill="hold" grpId="0" nodeType="clickEffect">
                                  <p:stCondLst>
                                    <p:cond delay="0"/>
                                  </p:stCondLst>
                                  <p:childTnLst>
                                    <p:set>
                                      <p:cBhvr>
                                        <p:cTn id="46" dur="1" fill="hold">
                                          <p:stCondLst>
                                            <p:cond delay="0"/>
                                          </p:stCondLst>
                                        </p:cTn>
                                        <p:tgtEl>
                                          <p:spTgt spid="6222"/>
                                        </p:tgtEl>
                                        <p:attrNameLst>
                                          <p:attrName>style.visibility</p:attrName>
                                        </p:attrNameLst>
                                      </p:cBhvr>
                                      <p:to>
                                        <p:strVal val="visible"/>
                                      </p:to>
                                    </p:set>
                                  </p:childTnLst>
                                </p:cTn>
                              </p:par>
                            </p:childTnLst>
                          </p:cTn>
                        </p:par>
                      </p:childTnLst>
                    </p:cTn>
                  </p:par>
                </p:childTnLst>
              </p:cTn>
              <p:nextCondLst>
                <p:cond evt="onClick" delay="0">
                  <p:tgtEl>
                    <p:spTgt spid="6183"/>
                  </p:tgtEl>
                </p:cond>
              </p:nextCondLst>
            </p:seq>
            <p:seq concurrent="1" nextAc="seek">
              <p:cTn id="47" restart="whenNotActive" fill="hold" evtFilter="cancelBubble" nodeType="interactiveSeq">
                <p:stCondLst>
                  <p:cond evt="onClick" delay="0">
                    <p:tgtEl>
                      <p:spTgt spid="6189"/>
                    </p:tgtEl>
                  </p:cond>
                </p:stCondLst>
                <p:endSync evt="end" delay="0">
                  <p:rtn val="all"/>
                </p:endSync>
                <p:childTnLst>
                  <p:par>
                    <p:cTn id="48" fill="hold">
                      <p:stCondLst>
                        <p:cond delay="0"/>
                      </p:stCondLst>
                      <p:childTnLst>
                        <p:par>
                          <p:cTn id="49" fill="hold">
                            <p:stCondLst>
                              <p:cond delay="0"/>
                            </p:stCondLst>
                            <p:childTnLst>
                              <p:par>
                                <p:cTn id="50" presetID="3" presetClass="entr" presetSubtype="0" fill="hold" grpId="0" nodeType="clickEffect">
                                  <p:stCondLst>
                                    <p:cond delay="0"/>
                                  </p:stCondLst>
                                  <p:childTnLst>
                                    <p:set>
                                      <p:cBhvr>
                                        <p:cTn id="51" dur="1" fill="hold">
                                          <p:stCondLst>
                                            <p:cond delay="0"/>
                                          </p:stCondLst>
                                        </p:cTn>
                                        <p:tgtEl>
                                          <p:spTgt spid="6223"/>
                                        </p:tgtEl>
                                        <p:attrNameLst>
                                          <p:attrName>style.visibility</p:attrName>
                                        </p:attrNameLst>
                                      </p:cBhvr>
                                      <p:to>
                                        <p:strVal val="visible"/>
                                      </p:to>
                                    </p:set>
                                  </p:childTnLst>
                                </p:cTn>
                              </p:par>
                            </p:childTnLst>
                          </p:cTn>
                        </p:par>
                      </p:childTnLst>
                    </p:cTn>
                  </p:par>
                </p:childTnLst>
              </p:cTn>
              <p:nextCondLst>
                <p:cond evt="onClick" delay="0">
                  <p:tgtEl>
                    <p:spTgt spid="6189"/>
                  </p:tgtEl>
                </p:cond>
              </p:nextCondLst>
            </p:seq>
            <p:seq concurrent="1" nextAc="seek">
              <p:cTn id="52" restart="whenNotActive" fill="hold" evtFilter="cancelBubble" nodeType="interactiveSeq">
                <p:stCondLst>
                  <p:cond evt="onClick" delay="0">
                    <p:tgtEl>
                      <p:spTgt spid="6157"/>
                    </p:tgtEl>
                  </p:cond>
                </p:stCondLst>
                <p:endSync evt="end" delay="0">
                  <p:rtn val="all"/>
                </p:endSync>
                <p:childTnLst>
                  <p:par>
                    <p:cTn id="53" fill="hold">
                      <p:stCondLst>
                        <p:cond delay="0"/>
                      </p:stCondLst>
                      <p:childTnLst>
                        <p:par>
                          <p:cTn id="54" fill="hold">
                            <p:stCondLst>
                              <p:cond delay="0"/>
                            </p:stCondLst>
                            <p:childTnLst>
                              <p:par>
                                <p:cTn id="55" presetID="3" presetClass="entr" presetSubtype="0" fill="hold" grpId="0" nodeType="clickEffect">
                                  <p:stCondLst>
                                    <p:cond delay="0"/>
                                  </p:stCondLst>
                                  <p:childTnLst>
                                    <p:set>
                                      <p:cBhvr>
                                        <p:cTn id="56" dur="1" fill="hold">
                                          <p:stCondLst>
                                            <p:cond delay="0"/>
                                          </p:stCondLst>
                                        </p:cTn>
                                        <p:tgtEl>
                                          <p:spTgt spid="6225"/>
                                        </p:tgtEl>
                                        <p:attrNameLst>
                                          <p:attrName>style.visibility</p:attrName>
                                        </p:attrNameLst>
                                      </p:cBhvr>
                                      <p:to>
                                        <p:strVal val="visible"/>
                                      </p:to>
                                    </p:set>
                                  </p:childTnLst>
                                </p:cTn>
                              </p:par>
                            </p:childTnLst>
                          </p:cTn>
                        </p:par>
                      </p:childTnLst>
                    </p:cTn>
                  </p:par>
                </p:childTnLst>
              </p:cTn>
              <p:nextCondLst>
                <p:cond evt="onClick" delay="0">
                  <p:tgtEl>
                    <p:spTgt spid="6157"/>
                  </p:tgtEl>
                </p:cond>
              </p:nextCondLst>
            </p:seq>
            <p:seq concurrent="1" nextAc="seek">
              <p:cTn id="57" restart="whenNotActive" fill="hold" evtFilter="cancelBubble" nodeType="interactiveSeq">
                <p:stCondLst>
                  <p:cond evt="onClick" delay="0">
                    <p:tgtEl>
                      <p:spTgt spid="6203"/>
                    </p:tgtEl>
                  </p:cond>
                </p:stCondLst>
                <p:endSync evt="end" delay="0">
                  <p:rtn val="all"/>
                </p:endSync>
                <p:childTnLst>
                  <p:par>
                    <p:cTn id="58" fill="hold">
                      <p:stCondLst>
                        <p:cond delay="0"/>
                      </p:stCondLst>
                      <p:childTnLst>
                        <p:par>
                          <p:cTn id="59" fill="hold">
                            <p:stCondLst>
                              <p:cond delay="0"/>
                            </p:stCondLst>
                            <p:childTnLst>
                              <p:par>
                                <p:cTn id="60" presetID="3" presetClass="entr" presetSubtype="0" fill="hold" grpId="0" nodeType="clickEffect">
                                  <p:stCondLst>
                                    <p:cond delay="0"/>
                                  </p:stCondLst>
                                  <p:childTnLst>
                                    <p:set>
                                      <p:cBhvr>
                                        <p:cTn id="61" dur="1" fill="hold">
                                          <p:stCondLst>
                                            <p:cond delay="0"/>
                                          </p:stCondLst>
                                        </p:cTn>
                                        <p:tgtEl>
                                          <p:spTgt spid="6212"/>
                                        </p:tgtEl>
                                        <p:attrNameLst>
                                          <p:attrName>style.visibility</p:attrName>
                                        </p:attrNameLst>
                                      </p:cBhvr>
                                      <p:to>
                                        <p:strVal val="visible"/>
                                      </p:to>
                                    </p:set>
                                  </p:childTnLst>
                                </p:cTn>
                              </p:par>
                            </p:childTnLst>
                          </p:cTn>
                        </p:par>
                      </p:childTnLst>
                    </p:cTn>
                  </p:par>
                </p:childTnLst>
              </p:cTn>
              <p:nextCondLst>
                <p:cond evt="onClick" delay="0">
                  <p:tgtEl>
                    <p:spTgt spid="6203"/>
                  </p:tgtEl>
                </p:cond>
              </p:nextCondLst>
            </p:seq>
            <p:seq concurrent="1" nextAc="seek">
              <p:cTn id="62" restart="whenNotActive" fill="hold" evtFilter="cancelBubble" nodeType="interactiveSeq">
                <p:stCondLst>
                  <p:cond evt="onClick" delay="0">
                    <p:tgtEl>
                      <p:spTgt spid="6178"/>
                    </p:tgtEl>
                  </p:cond>
                </p:stCondLst>
                <p:endSync evt="end" delay="0">
                  <p:rtn val="all"/>
                </p:endSync>
                <p:childTnLst>
                  <p:par>
                    <p:cTn id="63" fill="hold">
                      <p:stCondLst>
                        <p:cond delay="0"/>
                      </p:stCondLst>
                      <p:childTnLst>
                        <p:par>
                          <p:cTn id="64" fill="hold">
                            <p:stCondLst>
                              <p:cond delay="0"/>
                            </p:stCondLst>
                            <p:childTnLst>
                              <p:par>
                                <p:cTn id="65" presetID="3" presetClass="entr" presetSubtype="0" fill="hold" grpId="0" nodeType="clickEffect">
                                  <p:stCondLst>
                                    <p:cond delay="0"/>
                                  </p:stCondLst>
                                  <p:childTnLst>
                                    <p:set>
                                      <p:cBhvr>
                                        <p:cTn id="66" dur="1" fill="hold">
                                          <p:stCondLst>
                                            <p:cond delay="0"/>
                                          </p:stCondLst>
                                        </p:cTn>
                                        <p:tgtEl>
                                          <p:spTgt spid="6226"/>
                                        </p:tgtEl>
                                        <p:attrNameLst>
                                          <p:attrName>style.visibility</p:attrName>
                                        </p:attrNameLst>
                                      </p:cBhvr>
                                      <p:to>
                                        <p:strVal val="visible"/>
                                      </p:to>
                                    </p:set>
                                  </p:childTnLst>
                                </p:cTn>
                              </p:par>
                            </p:childTnLst>
                          </p:cTn>
                        </p:par>
                      </p:childTnLst>
                    </p:cTn>
                  </p:par>
                </p:childTnLst>
              </p:cTn>
              <p:nextCondLst>
                <p:cond evt="onClick" delay="0">
                  <p:tgtEl>
                    <p:spTgt spid="6178"/>
                  </p:tgtEl>
                </p:cond>
              </p:nextCondLst>
            </p:seq>
            <p:seq concurrent="1" nextAc="seek">
              <p:cTn id="67" restart="whenNotActive" fill="hold" evtFilter="cancelBubble" nodeType="interactiveSeq">
                <p:stCondLst>
                  <p:cond evt="onClick" delay="0">
                    <p:tgtEl>
                      <p:spTgt spid="6184"/>
                    </p:tgtEl>
                  </p:cond>
                </p:stCondLst>
                <p:endSync evt="end" delay="0">
                  <p:rtn val="all"/>
                </p:endSync>
                <p:childTnLst>
                  <p:par>
                    <p:cTn id="68" fill="hold">
                      <p:stCondLst>
                        <p:cond delay="0"/>
                      </p:stCondLst>
                      <p:childTnLst>
                        <p:par>
                          <p:cTn id="69" fill="hold">
                            <p:stCondLst>
                              <p:cond delay="0"/>
                            </p:stCondLst>
                            <p:childTnLst>
                              <p:par>
                                <p:cTn id="70" presetID="3" presetClass="entr" presetSubtype="0" fill="hold" grpId="0" nodeType="clickEffect">
                                  <p:stCondLst>
                                    <p:cond delay="0"/>
                                  </p:stCondLst>
                                  <p:childTnLst>
                                    <p:set>
                                      <p:cBhvr>
                                        <p:cTn id="71" dur="1" fill="hold">
                                          <p:stCondLst>
                                            <p:cond delay="0"/>
                                          </p:stCondLst>
                                        </p:cTn>
                                        <p:tgtEl>
                                          <p:spTgt spid="6228"/>
                                        </p:tgtEl>
                                        <p:attrNameLst>
                                          <p:attrName>style.visibility</p:attrName>
                                        </p:attrNameLst>
                                      </p:cBhvr>
                                      <p:to>
                                        <p:strVal val="visible"/>
                                      </p:to>
                                    </p:set>
                                  </p:childTnLst>
                                </p:cTn>
                              </p:par>
                            </p:childTnLst>
                          </p:cTn>
                        </p:par>
                      </p:childTnLst>
                    </p:cTn>
                  </p:par>
                </p:childTnLst>
              </p:cTn>
              <p:nextCondLst>
                <p:cond evt="onClick" delay="0">
                  <p:tgtEl>
                    <p:spTgt spid="6184"/>
                  </p:tgtEl>
                </p:cond>
              </p:nextCondLst>
            </p:seq>
            <p:seq concurrent="1" nextAc="seek">
              <p:cTn id="72" restart="whenNotActive" fill="hold" evtFilter="cancelBubble" nodeType="interactiveSeq">
                <p:stCondLst>
                  <p:cond evt="onClick" delay="0">
                    <p:tgtEl>
                      <p:spTgt spid="6190"/>
                    </p:tgtEl>
                  </p:cond>
                </p:stCondLst>
                <p:endSync evt="end" delay="0">
                  <p:rtn val="all"/>
                </p:endSync>
                <p:childTnLst>
                  <p:par>
                    <p:cTn id="73" fill="hold">
                      <p:stCondLst>
                        <p:cond delay="0"/>
                      </p:stCondLst>
                      <p:childTnLst>
                        <p:par>
                          <p:cTn id="74" fill="hold">
                            <p:stCondLst>
                              <p:cond delay="0"/>
                            </p:stCondLst>
                            <p:childTnLst>
                              <p:par>
                                <p:cTn id="75" presetID="3" presetClass="entr" presetSubtype="0" fill="hold" grpId="0" nodeType="clickEffect">
                                  <p:stCondLst>
                                    <p:cond delay="0"/>
                                  </p:stCondLst>
                                  <p:childTnLst>
                                    <p:set>
                                      <p:cBhvr>
                                        <p:cTn id="76" dur="1" fill="hold">
                                          <p:stCondLst>
                                            <p:cond delay="0"/>
                                          </p:stCondLst>
                                        </p:cTn>
                                        <p:tgtEl>
                                          <p:spTgt spid="6227"/>
                                        </p:tgtEl>
                                        <p:attrNameLst>
                                          <p:attrName>style.visibility</p:attrName>
                                        </p:attrNameLst>
                                      </p:cBhvr>
                                      <p:to>
                                        <p:strVal val="visible"/>
                                      </p:to>
                                    </p:set>
                                  </p:childTnLst>
                                </p:cTn>
                              </p:par>
                            </p:childTnLst>
                          </p:cTn>
                        </p:par>
                      </p:childTnLst>
                    </p:cTn>
                  </p:par>
                </p:childTnLst>
              </p:cTn>
              <p:nextCondLst>
                <p:cond evt="onClick" delay="0">
                  <p:tgtEl>
                    <p:spTgt spid="6190"/>
                  </p:tgtEl>
                </p:cond>
              </p:nextCondLst>
            </p:seq>
            <p:seq concurrent="1" nextAc="seek">
              <p:cTn id="77" restart="whenNotActive" fill="hold" evtFilter="cancelBubble" nodeType="interactiveSeq">
                <p:stCondLst>
                  <p:cond evt="onClick" delay="0">
                    <p:tgtEl>
                      <p:spTgt spid="6158"/>
                    </p:tgtEl>
                  </p:cond>
                </p:stCondLst>
                <p:endSync evt="end" delay="0">
                  <p:rtn val="all"/>
                </p:endSync>
                <p:childTnLst>
                  <p:par>
                    <p:cTn id="78" fill="hold">
                      <p:stCondLst>
                        <p:cond delay="0"/>
                      </p:stCondLst>
                      <p:childTnLst>
                        <p:par>
                          <p:cTn id="79" fill="hold">
                            <p:stCondLst>
                              <p:cond delay="0"/>
                            </p:stCondLst>
                            <p:childTnLst>
                              <p:par>
                                <p:cTn id="80" presetID="3" presetClass="entr" presetSubtype="0" fill="hold" grpId="0" nodeType="clickEffect">
                                  <p:stCondLst>
                                    <p:cond delay="0"/>
                                  </p:stCondLst>
                                  <p:childTnLst>
                                    <p:set>
                                      <p:cBhvr>
                                        <p:cTn id="81" dur="1" fill="hold">
                                          <p:stCondLst>
                                            <p:cond delay="0"/>
                                          </p:stCondLst>
                                        </p:cTn>
                                        <p:tgtEl>
                                          <p:spTgt spid="6230"/>
                                        </p:tgtEl>
                                        <p:attrNameLst>
                                          <p:attrName>style.visibility</p:attrName>
                                        </p:attrNameLst>
                                      </p:cBhvr>
                                      <p:to>
                                        <p:strVal val="visible"/>
                                      </p:to>
                                    </p:set>
                                  </p:childTnLst>
                                </p:cTn>
                              </p:par>
                            </p:childTnLst>
                          </p:cTn>
                        </p:par>
                      </p:childTnLst>
                    </p:cTn>
                  </p:par>
                </p:childTnLst>
              </p:cTn>
              <p:nextCondLst>
                <p:cond evt="onClick" delay="0">
                  <p:tgtEl>
                    <p:spTgt spid="6158"/>
                  </p:tgtEl>
                </p:cond>
              </p:nextCondLst>
            </p:seq>
            <p:seq concurrent="1" nextAc="seek">
              <p:cTn id="82" restart="whenNotActive" fill="hold" evtFilter="cancelBubble" nodeType="interactiveSeq">
                <p:stCondLst>
                  <p:cond evt="onClick" delay="0">
                    <p:tgtEl>
                      <p:spTgt spid="6179"/>
                    </p:tgtEl>
                  </p:cond>
                </p:stCondLst>
                <p:endSync evt="end" delay="0">
                  <p:rtn val="all"/>
                </p:endSync>
                <p:childTnLst>
                  <p:par>
                    <p:cTn id="83" fill="hold">
                      <p:stCondLst>
                        <p:cond delay="0"/>
                      </p:stCondLst>
                      <p:childTnLst>
                        <p:par>
                          <p:cTn id="84" fill="hold">
                            <p:stCondLst>
                              <p:cond delay="0"/>
                            </p:stCondLst>
                            <p:childTnLst>
                              <p:par>
                                <p:cTn id="85" presetID="3" presetClass="entr" presetSubtype="0" fill="hold" grpId="0" nodeType="clickEffect">
                                  <p:stCondLst>
                                    <p:cond delay="0"/>
                                  </p:stCondLst>
                                  <p:childTnLst>
                                    <p:set>
                                      <p:cBhvr>
                                        <p:cTn id="86" dur="1" fill="hold">
                                          <p:stCondLst>
                                            <p:cond delay="0"/>
                                          </p:stCondLst>
                                        </p:cTn>
                                        <p:tgtEl>
                                          <p:spTgt spid="6233"/>
                                        </p:tgtEl>
                                        <p:attrNameLst>
                                          <p:attrName>style.visibility</p:attrName>
                                        </p:attrNameLst>
                                      </p:cBhvr>
                                      <p:to>
                                        <p:strVal val="visible"/>
                                      </p:to>
                                    </p:set>
                                  </p:childTnLst>
                                </p:cTn>
                              </p:par>
                            </p:childTnLst>
                          </p:cTn>
                        </p:par>
                      </p:childTnLst>
                    </p:cTn>
                  </p:par>
                </p:childTnLst>
              </p:cTn>
              <p:nextCondLst>
                <p:cond evt="onClick" delay="0">
                  <p:tgtEl>
                    <p:spTgt spid="6179"/>
                  </p:tgtEl>
                </p:cond>
              </p:nextCondLst>
            </p:seq>
            <p:seq concurrent="1" nextAc="seek">
              <p:cTn id="87" restart="whenNotActive" fill="hold" evtFilter="cancelBubble" nodeType="interactiveSeq">
                <p:stCondLst>
                  <p:cond evt="onClick" delay="0">
                    <p:tgtEl>
                      <p:spTgt spid="6185"/>
                    </p:tgtEl>
                  </p:cond>
                </p:stCondLst>
                <p:endSync evt="end" delay="0">
                  <p:rtn val="all"/>
                </p:endSync>
                <p:childTnLst>
                  <p:par>
                    <p:cTn id="88" fill="hold">
                      <p:stCondLst>
                        <p:cond delay="0"/>
                      </p:stCondLst>
                      <p:childTnLst>
                        <p:par>
                          <p:cTn id="89" fill="hold">
                            <p:stCondLst>
                              <p:cond delay="0"/>
                            </p:stCondLst>
                            <p:childTnLst>
                              <p:par>
                                <p:cTn id="90" presetID="3" presetClass="entr" presetSubtype="0" fill="hold" grpId="0" nodeType="clickEffect">
                                  <p:stCondLst>
                                    <p:cond delay="0"/>
                                  </p:stCondLst>
                                  <p:childTnLst>
                                    <p:set>
                                      <p:cBhvr>
                                        <p:cTn id="91" dur="1" fill="hold">
                                          <p:stCondLst>
                                            <p:cond delay="0"/>
                                          </p:stCondLst>
                                        </p:cTn>
                                        <p:tgtEl>
                                          <p:spTgt spid="6231"/>
                                        </p:tgtEl>
                                        <p:attrNameLst>
                                          <p:attrName>style.visibility</p:attrName>
                                        </p:attrNameLst>
                                      </p:cBhvr>
                                      <p:to>
                                        <p:strVal val="visible"/>
                                      </p:to>
                                    </p:set>
                                  </p:childTnLst>
                                </p:cTn>
                              </p:par>
                            </p:childTnLst>
                          </p:cTn>
                        </p:par>
                      </p:childTnLst>
                    </p:cTn>
                  </p:par>
                </p:childTnLst>
              </p:cTn>
              <p:nextCondLst>
                <p:cond evt="onClick" delay="0">
                  <p:tgtEl>
                    <p:spTgt spid="6185"/>
                  </p:tgtEl>
                </p:cond>
              </p:nextCondLst>
            </p:seq>
            <p:seq concurrent="1" nextAc="seek">
              <p:cTn id="92" restart="whenNotActive" fill="hold" evtFilter="cancelBubble" nodeType="interactiveSeq">
                <p:stCondLst>
                  <p:cond evt="onClick" delay="0">
                    <p:tgtEl>
                      <p:spTgt spid="6191"/>
                    </p:tgtEl>
                  </p:cond>
                </p:stCondLst>
                <p:endSync evt="end" delay="0">
                  <p:rtn val="all"/>
                </p:endSync>
                <p:childTnLst>
                  <p:par>
                    <p:cTn id="93" fill="hold">
                      <p:stCondLst>
                        <p:cond delay="0"/>
                      </p:stCondLst>
                      <p:childTnLst>
                        <p:par>
                          <p:cTn id="94" fill="hold">
                            <p:stCondLst>
                              <p:cond delay="0"/>
                            </p:stCondLst>
                            <p:childTnLst>
                              <p:par>
                                <p:cTn id="95" presetID="3" presetClass="entr" presetSubtype="0" fill="hold" grpId="0" nodeType="clickEffect">
                                  <p:stCondLst>
                                    <p:cond delay="0"/>
                                  </p:stCondLst>
                                  <p:childTnLst>
                                    <p:set>
                                      <p:cBhvr>
                                        <p:cTn id="96" dur="1" fill="hold">
                                          <p:stCondLst>
                                            <p:cond delay="0"/>
                                          </p:stCondLst>
                                        </p:cTn>
                                        <p:tgtEl>
                                          <p:spTgt spid="6243"/>
                                        </p:tgtEl>
                                        <p:attrNameLst>
                                          <p:attrName>style.visibility</p:attrName>
                                        </p:attrNameLst>
                                      </p:cBhvr>
                                      <p:to>
                                        <p:strVal val="visible"/>
                                      </p:to>
                                    </p:set>
                                  </p:childTnLst>
                                </p:cTn>
                              </p:par>
                            </p:childTnLst>
                          </p:cTn>
                        </p:par>
                      </p:childTnLst>
                    </p:cTn>
                  </p:par>
                </p:childTnLst>
              </p:cTn>
              <p:nextCondLst>
                <p:cond evt="onClick" delay="0">
                  <p:tgtEl>
                    <p:spTgt spid="6191"/>
                  </p:tgtEl>
                </p:cond>
              </p:nextCondLst>
            </p:seq>
            <p:seq concurrent="1" nextAc="seek">
              <p:cTn id="97" restart="whenNotActive" fill="hold" evtFilter="cancelBubble" nodeType="interactiveSeq">
                <p:stCondLst>
                  <p:cond evt="onClick" delay="0">
                    <p:tgtEl>
                      <p:spTgt spid="6159"/>
                    </p:tgtEl>
                  </p:cond>
                </p:stCondLst>
                <p:endSync evt="end" delay="0">
                  <p:rtn val="all"/>
                </p:endSync>
                <p:childTnLst>
                  <p:par>
                    <p:cTn id="98" fill="hold">
                      <p:stCondLst>
                        <p:cond delay="0"/>
                      </p:stCondLst>
                      <p:childTnLst>
                        <p:par>
                          <p:cTn id="99" fill="hold">
                            <p:stCondLst>
                              <p:cond delay="0"/>
                            </p:stCondLst>
                            <p:childTnLst>
                              <p:par>
                                <p:cTn id="100" presetID="3" presetClass="entr" presetSubtype="0" fill="hold" grpId="0" nodeType="clickEffect">
                                  <p:stCondLst>
                                    <p:cond delay="0"/>
                                  </p:stCondLst>
                                  <p:childTnLst>
                                    <p:set>
                                      <p:cBhvr>
                                        <p:cTn id="101" dur="1" fill="hold">
                                          <p:stCondLst>
                                            <p:cond delay="0"/>
                                          </p:stCondLst>
                                        </p:cTn>
                                        <p:tgtEl>
                                          <p:spTgt spid="6234"/>
                                        </p:tgtEl>
                                        <p:attrNameLst>
                                          <p:attrName>style.visibility</p:attrName>
                                        </p:attrNameLst>
                                      </p:cBhvr>
                                      <p:to>
                                        <p:strVal val="visible"/>
                                      </p:to>
                                    </p:set>
                                  </p:childTnLst>
                                </p:cTn>
                              </p:par>
                            </p:childTnLst>
                          </p:cTn>
                        </p:par>
                      </p:childTnLst>
                    </p:cTn>
                  </p:par>
                </p:childTnLst>
              </p:cTn>
              <p:nextCondLst>
                <p:cond evt="onClick" delay="0">
                  <p:tgtEl>
                    <p:spTgt spid="6159"/>
                  </p:tgtEl>
                </p:cond>
              </p:nextCondLst>
            </p:seq>
            <p:seq concurrent="1" nextAc="seek">
              <p:cTn id="102" restart="whenNotActive" fill="hold" evtFilter="cancelBubble" nodeType="interactiveSeq">
                <p:stCondLst>
                  <p:cond evt="onClick" delay="0">
                    <p:tgtEl>
                      <p:spTgt spid="6180"/>
                    </p:tgtEl>
                  </p:cond>
                </p:stCondLst>
                <p:endSync evt="end" delay="0">
                  <p:rtn val="all"/>
                </p:endSync>
                <p:childTnLst>
                  <p:par>
                    <p:cTn id="103" fill="hold">
                      <p:stCondLst>
                        <p:cond delay="0"/>
                      </p:stCondLst>
                      <p:childTnLst>
                        <p:par>
                          <p:cTn id="104" fill="hold">
                            <p:stCondLst>
                              <p:cond delay="0"/>
                            </p:stCondLst>
                            <p:childTnLst>
                              <p:par>
                                <p:cTn id="105" presetID="3" presetClass="entr" presetSubtype="0" fill="hold" grpId="0" nodeType="clickEffect">
                                  <p:stCondLst>
                                    <p:cond delay="0"/>
                                  </p:stCondLst>
                                  <p:childTnLst>
                                    <p:set>
                                      <p:cBhvr>
                                        <p:cTn id="106" dur="1" fill="hold">
                                          <p:stCondLst>
                                            <p:cond delay="0"/>
                                          </p:stCondLst>
                                        </p:cTn>
                                        <p:tgtEl>
                                          <p:spTgt spid="6232"/>
                                        </p:tgtEl>
                                        <p:attrNameLst>
                                          <p:attrName>style.visibility</p:attrName>
                                        </p:attrNameLst>
                                      </p:cBhvr>
                                      <p:to>
                                        <p:strVal val="visible"/>
                                      </p:to>
                                    </p:set>
                                  </p:childTnLst>
                                </p:cTn>
                              </p:par>
                            </p:childTnLst>
                          </p:cTn>
                        </p:par>
                      </p:childTnLst>
                    </p:cTn>
                  </p:par>
                </p:childTnLst>
              </p:cTn>
              <p:nextCondLst>
                <p:cond evt="onClick" delay="0">
                  <p:tgtEl>
                    <p:spTgt spid="6180"/>
                  </p:tgtEl>
                </p:cond>
              </p:nextCondLst>
            </p:seq>
            <p:seq concurrent="1" nextAc="seek">
              <p:cTn id="107" restart="whenNotActive" fill="hold" evtFilter="cancelBubble" nodeType="interactiveSeq">
                <p:stCondLst>
                  <p:cond evt="onClick" delay="0">
                    <p:tgtEl>
                      <p:spTgt spid="6186"/>
                    </p:tgtEl>
                  </p:cond>
                </p:stCondLst>
                <p:endSync evt="end" delay="0">
                  <p:rtn val="all"/>
                </p:endSync>
                <p:childTnLst>
                  <p:par>
                    <p:cTn id="108" fill="hold">
                      <p:stCondLst>
                        <p:cond delay="0"/>
                      </p:stCondLst>
                      <p:childTnLst>
                        <p:par>
                          <p:cTn id="109" fill="hold">
                            <p:stCondLst>
                              <p:cond delay="0"/>
                            </p:stCondLst>
                            <p:childTnLst>
                              <p:par>
                                <p:cTn id="110" presetID="3" presetClass="entr" presetSubtype="0" fill="hold" grpId="0" nodeType="clickEffect">
                                  <p:stCondLst>
                                    <p:cond delay="0"/>
                                  </p:stCondLst>
                                  <p:childTnLst>
                                    <p:set>
                                      <p:cBhvr>
                                        <p:cTn id="111" dur="1" fill="hold">
                                          <p:stCondLst>
                                            <p:cond delay="0"/>
                                          </p:stCondLst>
                                        </p:cTn>
                                        <p:tgtEl>
                                          <p:spTgt spid="6244"/>
                                        </p:tgtEl>
                                        <p:attrNameLst>
                                          <p:attrName>style.visibility</p:attrName>
                                        </p:attrNameLst>
                                      </p:cBhvr>
                                      <p:to>
                                        <p:strVal val="visible"/>
                                      </p:to>
                                    </p:set>
                                  </p:childTnLst>
                                </p:cTn>
                              </p:par>
                            </p:childTnLst>
                          </p:cTn>
                        </p:par>
                      </p:childTnLst>
                    </p:cTn>
                  </p:par>
                </p:childTnLst>
              </p:cTn>
              <p:nextCondLst>
                <p:cond evt="onClick" delay="0">
                  <p:tgtEl>
                    <p:spTgt spid="6186"/>
                  </p:tgtEl>
                </p:cond>
              </p:nextCondLst>
            </p:seq>
            <p:seq concurrent="1" nextAc="seek">
              <p:cTn id="112" restart="whenNotActive" fill="hold" evtFilter="cancelBubble" nodeType="interactiveSeq">
                <p:stCondLst>
                  <p:cond evt="onClick" delay="0">
                    <p:tgtEl>
                      <p:spTgt spid="6192"/>
                    </p:tgtEl>
                  </p:cond>
                </p:stCondLst>
                <p:endSync evt="end" delay="0">
                  <p:rtn val="all"/>
                </p:endSync>
                <p:childTnLst>
                  <p:par>
                    <p:cTn id="113" fill="hold">
                      <p:stCondLst>
                        <p:cond delay="0"/>
                      </p:stCondLst>
                      <p:childTnLst>
                        <p:par>
                          <p:cTn id="114" fill="hold">
                            <p:stCondLst>
                              <p:cond delay="0"/>
                            </p:stCondLst>
                            <p:childTnLst>
                              <p:par>
                                <p:cTn id="115" presetID="3" presetClass="entr" presetSubtype="0" fill="hold" grpId="0" nodeType="clickEffect">
                                  <p:stCondLst>
                                    <p:cond delay="0"/>
                                  </p:stCondLst>
                                  <p:childTnLst>
                                    <p:set>
                                      <p:cBhvr>
                                        <p:cTn id="116" dur="1" fill="hold">
                                          <p:stCondLst>
                                            <p:cond delay="0"/>
                                          </p:stCondLst>
                                        </p:cTn>
                                        <p:tgtEl>
                                          <p:spTgt spid="6242"/>
                                        </p:tgtEl>
                                        <p:attrNameLst>
                                          <p:attrName>style.visibility</p:attrName>
                                        </p:attrNameLst>
                                      </p:cBhvr>
                                      <p:to>
                                        <p:strVal val="visible"/>
                                      </p:to>
                                    </p:set>
                                  </p:childTnLst>
                                </p:cTn>
                              </p:par>
                            </p:childTnLst>
                          </p:cTn>
                        </p:par>
                      </p:childTnLst>
                    </p:cTn>
                  </p:par>
                </p:childTnLst>
              </p:cTn>
              <p:nextCondLst>
                <p:cond evt="onClick" delay="0">
                  <p:tgtEl>
                    <p:spTgt spid="6192"/>
                  </p:tgtEl>
                </p:cond>
              </p:nextCondLst>
            </p:seq>
            <p:seq concurrent="1" nextAc="seek">
              <p:cTn id="117" restart="whenNotActive" fill="hold" evtFilter="cancelBubble" nodeType="interactiveSeq">
                <p:stCondLst>
                  <p:cond evt="onClick" delay="0">
                    <p:tgtEl>
                      <p:spTgt spid="6204"/>
                    </p:tgtEl>
                  </p:cond>
                </p:stCondLst>
                <p:endSync evt="end" delay="0">
                  <p:rtn val="all"/>
                </p:endSync>
                <p:childTnLst>
                  <p:par>
                    <p:cTn id="118" fill="hold">
                      <p:stCondLst>
                        <p:cond delay="0"/>
                      </p:stCondLst>
                      <p:childTnLst>
                        <p:par>
                          <p:cTn id="119" fill="hold">
                            <p:stCondLst>
                              <p:cond delay="0"/>
                            </p:stCondLst>
                            <p:childTnLst>
                              <p:par>
                                <p:cTn id="120" presetID="3" presetClass="entr" presetSubtype="0" fill="hold" grpId="0" nodeType="clickEffect">
                                  <p:stCondLst>
                                    <p:cond delay="0"/>
                                  </p:stCondLst>
                                  <p:childTnLst>
                                    <p:set>
                                      <p:cBhvr>
                                        <p:cTn id="121" dur="1" fill="hold">
                                          <p:stCondLst>
                                            <p:cond delay="0"/>
                                          </p:stCondLst>
                                        </p:cTn>
                                        <p:tgtEl>
                                          <p:spTgt spid="6213"/>
                                        </p:tgtEl>
                                        <p:attrNameLst>
                                          <p:attrName>style.visibility</p:attrName>
                                        </p:attrNameLst>
                                      </p:cBhvr>
                                      <p:to>
                                        <p:strVal val="visible"/>
                                      </p:to>
                                    </p:set>
                                  </p:childTnLst>
                                </p:cTn>
                              </p:par>
                            </p:childTnLst>
                          </p:cTn>
                        </p:par>
                      </p:childTnLst>
                    </p:cTn>
                  </p:par>
                </p:childTnLst>
              </p:cTn>
              <p:nextCondLst>
                <p:cond evt="onClick" delay="0">
                  <p:tgtEl>
                    <p:spTgt spid="6204"/>
                  </p:tgtEl>
                </p:cond>
              </p:nextCondLst>
            </p:seq>
            <p:seq concurrent="1" nextAc="seek">
              <p:cTn id="122" restart="whenNotActive" fill="hold" evtFilter="cancelBubble" nodeType="interactiveSeq">
                <p:stCondLst>
                  <p:cond evt="onClick" delay="0">
                    <p:tgtEl>
                      <p:spTgt spid="6202"/>
                    </p:tgtEl>
                  </p:cond>
                </p:stCondLst>
                <p:endSync evt="end" delay="0">
                  <p:rtn val="all"/>
                </p:endSync>
                <p:childTnLst>
                  <p:par>
                    <p:cTn id="123" fill="hold">
                      <p:stCondLst>
                        <p:cond delay="0"/>
                      </p:stCondLst>
                      <p:childTnLst>
                        <p:par>
                          <p:cTn id="124" fill="hold">
                            <p:stCondLst>
                              <p:cond delay="0"/>
                            </p:stCondLst>
                            <p:childTnLst>
                              <p:par>
                                <p:cTn id="125" presetID="3" presetClass="entr" presetSubtype="0" fill="hold" grpId="0" nodeType="clickEffect">
                                  <p:stCondLst>
                                    <p:cond delay="0"/>
                                  </p:stCondLst>
                                  <p:childTnLst>
                                    <p:set>
                                      <p:cBhvr>
                                        <p:cTn id="126" dur="1" fill="hold">
                                          <p:stCondLst>
                                            <p:cond delay="0"/>
                                          </p:stCondLst>
                                        </p:cTn>
                                        <p:tgtEl>
                                          <p:spTgt spid="6211"/>
                                        </p:tgtEl>
                                        <p:attrNameLst>
                                          <p:attrName>style.visibility</p:attrName>
                                        </p:attrNameLst>
                                      </p:cBhvr>
                                      <p:to>
                                        <p:strVal val="visible"/>
                                      </p:to>
                                    </p:set>
                                  </p:childTnLst>
                                </p:cTn>
                              </p:par>
                            </p:childTnLst>
                          </p:cTn>
                        </p:par>
                      </p:childTnLst>
                    </p:cTn>
                  </p:par>
                </p:childTnLst>
              </p:cTn>
              <p:nextCondLst>
                <p:cond evt="onClick" delay="0">
                  <p:tgtEl>
                    <p:spTgt spid="6202"/>
                  </p:tgtEl>
                </p:cond>
              </p:nextCondLst>
            </p:seq>
            <p:seq concurrent="1" nextAc="seek">
              <p:cTn id="127" restart="whenNotActive" fill="hold" evtFilter="cancelBubble" nodeType="interactiveSeq">
                <p:stCondLst>
                  <p:cond evt="onClick" delay="0">
                    <p:tgtEl>
                      <p:spTgt spid="6245"/>
                    </p:tgtEl>
                  </p:cond>
                </p:stCondLst>
                <p:endSync evt="end" delay="0">
                  <p:rtn val="all"/>
                </p:endSync>
                <p:childTnLst>
                  <p:par>
                    <p:cTn id="128" fill="hold">
                      <p:stCondLst>
                        <p:cond delay="0"/>
                      </p:stCondLst>
                      <p:childTnLst>
                        <p:par>
                          <p:cTn id="129" fill="hold">
                            <p:stCondLst>
                              <p:cond delay="0"/>
                            </p:stCondLst>
                            <p:childTnLst>
                              <p:par>
                                <p:cTn id="130" presetID="2" presetClass="exit" presetSubtype="4" fill="hold" grpId="0" nodeType="clickEffect">
                                  <p:stCondLst>
                                    <p:cond delay="0"/>
                                  </p:stCondLst>
                                  <p:childTnLst>
                                    <p:anim calcmode="lin" valueType="num">
                                      <p:cBhvr additive="base">
                                        <p:cTn id="131" dur="500"/>
                                        <p:tgtEl>
                                          <p:spTgt spid="6245"/>
                                        </p:tgtEl>
                                        <p:attrNameLst>
                                          <p:attrName>ppt_x</p:attrName>
                                        </p:attrNameLst>
                                      </p:cBhvr>
                                      <p:tavLst>
                                        <p:tav tm="0">
                                          <p:val>
                                            <p:strVal val="ppt_x"/>
                                          </p:val>
                                        </p:tav>
                                        <p:tav tm="100000">
                                          <p:val>
                                            <p:strVal val="ppt_x"/>
                                          </p:val>
                                        </p:tav>
                                      </p:tavLst>
                                    </p:anim>
                                    <p:anim calcmode="lin" valueType="num">
                                      <p:cBhvr additive="base">
                                        <p:cTn id="132" dur="500"/>
                                        <p:tgtEl>
                                          <p:spTgt spid="6245"/>
                                        </p:tgtEl>
                                        <p:attrNameLst>
                                          <p:attrName>ppt_y</p:attrName>
                                        </p:attrNameLst>
                                      </p:cBhvr>
                                      <p:tavLst>
                                        <p:tav tm="0">
                                          <p:val>
                                            <p:strVal val="ppt_y"/>
                                          </p:val>
                                        </p:tav>
                                        <p:tav tm="100000">
                                          <p:val>
                                            <p:strVal val="1+ppt_h/2"/>
                                          </p:val>
                                        </p:tav>
                                      </p:tavLst>
                                    </p:anim>
                                    <p:set>
                                      <p:cBhvr>
                                        <p:cTn id="133" dur="1" fill="hold">
                                          <p:stCondLst>
                                            <p:cond delay="499"/>
                                          </p:stCondLst>
                                        </p:cTn>
                                        <p:tgtEl>
                                          <p:spTgt spid="6245"/>
                                        </p:tgtEl>
                                        <p:attrNameLst>
                                          <p:attrName>style.visibility</p:attrName>
                                        </p:attrNameLst>
                                      </p:cBhvr>
                                      <p:to>
                                        <p:strVal val="hidden"/>
                                      </p:to>
                                    </p:set>
                                  </p:childTnLst>
                                </p:cTn>
                              </p:par>
                            </p:childTnLst>
                          </p:cTn>
                        </p:par>
                      </p:childTnLst>
                    </p:cTn>
                  </p:par>
                </p:childTnLst>
              </p:cTn>
              <p:nextCondLst>
                <p:cond evt="onClick" delay="0">
                  <p:tgtEl>
                    <p:spTgt spid="6245"/>
                  </p:tgtEl>
                </p:cond>
              </p:nextCondLst>
            </p:seq>
            <p:seq concurrent="1" nextAc="seek">
              <p:cTn id="134" restart="whenNotActive" fill="hold" evtFilter="cancelBubble" nodeType="interactiveSeq">
                <p:stCondLst>
                  <p:cond evt="onClick" delay="0">
                    <p:tgtEl>
                      <p:spTgt spid="6246"/>
                    </p:tgtEl>
                  </p:cond>
                </p:stCondLst>
                <p:endSync evt="end" delay="0">
                  <p:rtn val="all"/>
                </p:endSync>
                <p:childTnLst>
                  <p:par>
                    <p:cTn id="135" fill="hold">
                      <p:stCondLst>
                        <p:cond delay="0"/>
                      </p:stCondLst>
                      <p:childTnLst>
                        <p:par>
                          <p:cTn id="136" fill="hold">
                            <p:stCondLst>
                              <p:cond delay="0"/>
                            </p:stCondLst>
                            <p:childTnLst>
                              <p:par>
                                <p:cTn id="137" presetID="2" presetClass="exit" presetSubtype="4" fill="hold" grpId="0" nodeType="clickEffect">
                                  <p:stCondLst>
                                    <p:cond delay="0"/>
                                  </p:stCondLst>
                                  <p:childTnLst>
                                    <p:anim calcmode="lin" valueType="num">
                                      <p:cBhvr additive="base">
                                        <p:cTn id="138" dur="1000"/>
                                        <p:tgtEl>
                                          <p:spTgt spid="6246"/>
                                        </p:tgtEl>
                                        <p:attrNameLst>
                                          <p:attrName>ppt_x</p:attrName>
                                        </p:attrNameLst>
                                      </p:cBhvr>
                                      <p:tavLst>
                                        <p:tav tm="0">
                                          <p:val>
                                            <p:strVal val="ppt_x"/>
                                          </p:val>
                                        </p:tav>
                                        <p:tav tm="100000">
                                          <p:val>
                                            <p:strVal val="ppt_x"/>
                                          </p:val>
                                        </p:tav>
                                      </p:tavLst>
                                    </p:anim>
                                    <p:anim calcmode="lin" valueType="num">
                                      <p:cBhvr additive="base">
                                        <p:cTn id="139" dur="1000"/>
                                        <p:tgtEl>
                                          <p:spTgt spid="6246"/>
                                        </p:tgtEl>
                                        <p:attrNameLst>
                                          <p:attrName>ppt_y</p:attrName>
                                        </p:attrNameLst>
                                      </p:cBhvr>
                                      <p:tavLst>
                                        <p:tav tm="0">
                                          <p:val>
                                            <p:strVal val="ppt_y"/>
                                          </p:val>
                                        </p:tav>
                                        <p:tav tm="100000">
                                          <p:val>
                                            <p:strVal val="1+ppt_h/2"/>
                                          </p:val>
                                        </p:tav>
                                      </p:tavLst>
                                    </p:anim>
                                    <p:set>
                                      <p:cBhvr>
                                        <p:cTn id="140" dur="1" fill="hold">
                                          <p:stCondLst>
                                            <p:cond delay="999"/>
                                          </p:stCondLst>
                                        </p:cTn>
                                        <p:tgtEl>
                                          <p:spTgt spid="6246"/>
                                        </p:tgtEl>
                                        <p:attrNameLst>
                                          <p:attrName>style.visibility</p:attrName>
                                        </p:attrNameLst>
                                      </p:cBhvr>
                                      <p:to>
                                        <p:strVal val="hidden"/>
                                      </p:to>
                                    </p:set>
                                  </p:childTnLst>
                                </p:cTn>
                              </p:par>
                            </p:childTnLst>
                          </p:cTn>
                        </p:par>
                      </p:childTnLst>
                    </p:cTn>
                  </p:par>
                </p:childTnLst>
              </p:cTn>
              <p:nextCondLst>
                <p:cond evt="onClick" delay="0">
                  <p:tgtEl>
                    <p:spTgt spid="6246"/>
                  </p:tgtEl>
                </p:cond>
              </p:nextCondLst>
            </p:seq>
            <p:seq concurrent="1" nextAc="seek">
              <p:cTn id="141" restart="whenNotActive" fill="hold" evtFilter="cancelBubble" nodeType="interactiveSeq">
                <p:stCondLst>
                  <p:cond evt="onClick" delay="0">
                    <p:tgtEl>
                      <p:spTgt spid="6247"/>
                    </p:tgtEl>
                  </p:cond>
                </p:stCondLst>
                <p:endSync evt="end" delay="0">
                  <p:rtn val="all"/>
                </p:endSync>
                <p:childTnLst>
                  <p:par>
                    <p:cTn id="142" fill="hold">
                      <p:stCondLst>
                        <p:cond delay="0"/>
                      </p:stCondLst>
                      <p:childTnLst>
                        <p:par>
                          <p:cTn id="143" fill="hold">
                            <p:stCondLst>
                              <p:cond delay="0"/>
                            </p:stCondLst>
                            <p:childTnLst>
                              <p:par>
                                <p:cTn id="144" presetID="2" presetClass="exit" presetSubtype="4" fill="hold" grpId="0" nodeType="clickEffect">
                                  <p:stCondLst>
                                    <p:cond delay="0"/>
                                  </p:stCondLst>
                                  <p:childTnLst>
                                    <p:anim calcmode="lin" valueType="num">
                                      <p:cBhvr additive="base">
                                        <p:cTn id="145" dur="500"/>
                                        <p:tgtEl>
                                          <p:spTgt spid="6247"/>
                                        </p:tgtEl>
                                        <p:attrNameLst>
                                          <p:attrName>ppt_x</p:attrName>
                                        </p:attrNameLst>
                                      </p:cBhvr>
                                      <p:tavLst>
                                        <p:tav tm="0">
                                          <p:val>
                                            <p:strVal val="ppt_x"/>
                                          </p:val>
                                        </p:tav>
                                        <p:tav tm="100000">
                                          <p:val>
                                            <p:strVal val="ppt_x"/>
                                          </p:val>
                                        </p:tav>
                                      </p:tavLst>
                                    </p:anim>
                                    <p:anim calcmode="lin" valueType="num">
                                      <p:cBhvr additive="base">
                                        <p:cTn id="146" dur="500"/>
                                        <p:tgtEl>
                                          <p:spTgt spid="6247"/>
                                        </p:tgtEl>
                                        <p:attrNameLst>
                                          <p:attrName>ppt_y</p:attrName>
                                        </p:attrNameLst>
                                      </p:cBhvr>
                                      <p:tavLst>
                                        <p:tav tm="0">
                                          <p:val>
                                            <p:strVal val="ppt_y"/>
                                          </p:val>
                                        </p:tav>
                                        <p:tav tm="100000">
                                          <p:val>
                                            <p:strVal val="1+ppt_h/2"/>
                                          </p:val>
                                        </p:tav>
                                      </p:tavLst>
                                    </p:anim>
                                    <p:set>
                                      <p:cBhvr>
                                        <p:cTn id="147" dur="1" fill="hold">
                                          <p:stCondLst>
                                            <p:cond delay="499"/>
                                          </p:stCondLst>
                                        </p:cTn>
                                        <p:tgtEl>
                                          <p:spTgt spid="6247"/>
                                        </p:tgtEl>
                                        <p:attrNameLst>
                                          <p:attrName>style.visibility</p:attrName>
                                        </p:attrNameLst>
                                      </p:cBhvr>
                                      <p:to>
                                        <p:strVal val="hidden"/>
                                      </p:to>
                                    </p:set>
                                  </p:childTnLst>
                                </p:cTn>
                              </p:par>
                            </p:childTnLst>
                          </p:cTn>
                        </p:par>
                      </p:childTnLst>
                    </p:cTn>
                  </p:par>
                </p:childTnLst>
              </p:cTn>
              <p:nextCondLst>
                <p:cond evt="onClick" delay="0">
                  <p:tgtEl>
                    <p:spTgt spid="6247"/>
                  </p:tgtEl>
                </p:cond>
              </p:nextCondLst>
            </p:seq>
            <p:seq concurrent="1" nextAc="seek">
              <p:cTn id="148" restart="whenNotActive" fill="hold" evtFilter="cancelBubble" nodeType="interactiveSeq">
                <p:stCondLst>
                  <p:cond evt="onClick" delay="0">
                    <p:tgtEl>
                      <p:spTgt spid="6248"/>
                    </p:tgtEl>
                  </p:cond>
                </p:stCondLst>
                <p:endSync evt="end" delay="0">
                  <p:rtn val="all"/>
                </p:endSync>
                <p:childTnLst>
                  <p:par>
                    <p:cTn id="149" fill="hold">
                      <p:stCondLst>
                        <p:cond delay="0"/>
                      </p:stCondLst>
                      <p:childTnLst>
                        <p:par>
                          <p:cTn id="150" fill="hold">
                            <p:stCondLst>
                              <p:cond delay="0"/>
                            </p:stCondLst>
                            <p:childTnLst>
                              <p:par>
                                <p:cTn id="151" presetID="2" presetClass="exit" presetSubtype="4" fill="hold" grpId="0" nodeType="clickEffect">
                                  <p:stCondLst>
                                    <p:cond delay="0"/>
                                  </p:stCondLst>
                                  <p:childTnLst>
                                    <p:anim calcmode="lin" valueType="num">
                                      <p:cBhvr additive="base">
                                        <p:cTn id="152" dur="500"/>
                                        <p:tgtEl>
                                          <p:spTgt spid="6248"/>
                                        </p:tgtEl>
                                        <p:attrNameLst>
                                          <p:attrName>ppt_x</p:attrName>
                                        </p:attrNameLst>
                                      </p:cBhvr>
                                      <p:tavLst>
                                        <p:tav tm="0">
                                          <p:val>
                                            <p:strVal val="ppt_x"/>
                                          </p:val>
                                        </p:tav>
                                        <p:tav tm="100000">
                                          <p:val>
                                            <p:strVal val="ppt_x"/>
                                          </p:val>
                                        </p:tav>
                                      </p:tavLst>
                                    </p:anim>
                                    <p:anim calcmode="lin" valueType="num">
                                      <p:cBhvr additive="base">
                                        <p:cTn id="153" dur="500"/>
                                        <p:tgtEl>
                                          <p:spTgt spid="6248"/>
                                        </p:tgtEl>
                                        <p:attrNameLst>
                                          <p:attrName>ppt_y</p:attrName>
                                        </p:attrNameLst>
                                      </p:cBhvr>
                                      <p:tavLst>
                                        <p:tav tm="0">
                                          <p:val>
                                            <p:strVal val="ppt_y"/>
                                          </p:val>
                                        </p:tav>
                                        <p:tav tm="100000">
                                          <p:val>
                                            <p:strVal val="1+ppt_h/2"/>
                                          </p:val>
                                        </p:tav>
                                      </p:tavLst>
                                    </p:anim>
                                    <p:set>
                                      <p:cBhvr>
                                        <p:cTn id="154" dur="1" fill="hold">
                                          <p:stCondLst>
                                            <p:cond delay="499"/>
                                          </p:stCondLst>
                                        </p:cTn>
                                        <p:tgtEl>
                                          <p:spTgt spid="6248"/>
                                        </p:tgtEl>
                                        <p:attrNameLst>
                                          <p:attrName>style.visibility</p:attrName>
                                        </p:attrNameLst>
                                      </p:cBhvr>
                                      <p:to>
                                        <p:strVal val="hidden"/>
                                      </p:to>
                                    </p:set>
                                  </p:childTnLst>
                                </p:cTn>
                              </p:par>
                            </p:childTnLst>
                          </p:cTn>
                        </p:par>
                      </p:childTnLst>
                    </p:cTn>
                  </p:par>
                </p:childTnLst>
              </p:cTn>
              <p:nextCondLst>
                <p:cond evt="onClick" delay="0">
                  <p:tgtEl>
                    <p:spTgt spid="6248"/>
                  </p:tgtEl>
                </p:cond>
              </p:nextCondLst>
            </p:seq>
            <p:seq concurrent="1" nextAc="seek">
              <p:cTn id="155" restart="whenNotActive" fill="hold" evtFilter="cancelBubble" nodeType="interactiveSeq">
                <p:stCondLst>
                  <p:cond evt="onClick" delay="0">
                    <p:tgtEl>
                      <p:spTgt spid="6270"/>
                    </p:tgtEl>
                  </p:cond>
                </p:stCondLst>
                <p:endSync evt="end" delay="0">
                  <p:rtn val="all"/>
                </p:endSync>
                <p:childTnLst>
                  <p:par>
                    <p:cTn id="156" fill="hold">
                      <p:stCondLst>
                        <p:cond delay="0"/>
                      </p:stCondLst>
                      <p:childTnLst>
                        <p:par>
                          <p:cTn id="157" fill="hold">
                            <p:stCondLst>
                              <p:cond delay="0"/>
                            </p:stCondLst>
                            <p:childTnLst>
                              <p:par>
                                <p:cTn id="158" presetID="2" presetClass="exit" presetSubtype="4" fill="hold" grpId="0" nodeType="clickEffect">
                                  <p:stCondLst>
                                    <p:cond delay="0"/>
                                  </p:stCondLst>
                                  <p:childTnLst>
                                    <p:anim calcmode="lin" valueType="num">
                                      <p:cBhvr additive="base">
                                        <p:cTn id="159" dur="500"/>
                                        <p:tgtEl>
                                          <p:spTgt spid="6270"/>
                                        </p:tgtEl>
                                        <p:attrNameLst>
                                          <p:attrName>ppt_x</p:attrName>
                                        </p:attrNameLst>
                                      </p:cBhvr>
                                      <p:tavLst>
                                        <p:tav tm="0">
                                          <p:val>
                                            <p:strVal val="ppt_x"/>
                                          </p:val>
                                        </p:tav>
                                        <p:tav tm="100000">
                                          <p:val>
                                            <p:strVal val="ppt_x"/>
                                          </p:val>
                                        </p:tav>
                                      </p:tavLst>
                                    </p:anim>
                                    <p:anim calcmode="lin" valueType="num">
                                      <p:cBhvr additive="base">
                                        <p:cTn id="160" dur="500"/>
                                        <p:tgtEl>
                                          <p:spTgt spid="6270"/>
                                        </p:tgtEl>
                                        <p:attrNameLst>
                                          <p:attrName>ppt_y</p:attrName>
                                        </p:attrNameLst>
                                      </p:cBhvr>
                                      <p:tavLst>
                                        <p:tav tm="0">
                                          <p:val>
                                            <p:strVal val="ppt_y"/>
                                          </p:val>
                                        </p:tav>
                                        <p:tav tm="100000">
                                          <p:val>
                                            <p:strVal val="1+ppt_h/2"/>
                                          </p:val>
                                        </p:tav>
                                      </p:tavLst>
                                    </p:anim>
                                    <p:set>
                                      <p:cBhvr>
                                        <p:cTn id="161" dur="1" fill="hold">
                                          <p:stCondLst>
                                            <p:cond delay="499"/>
                                          </p:stCondLst>
                                        </p:cTn>
                                        <p:tgtEl>
                                          <p:spTgt spid="6270"/>
                                        </p:tgtEl>
                                        <p:attrNameLst>
                                          <p:attrName>style.visibility</p:attrName>
                                        </p:attrNameLst>
                                      </p:cBhvr>
                                      <p:to>
                                        <p:strVal val="hidden"/>
                                      </p:to>
                                    </p:set>
                                  </p:childTnLst>
                                </p:cTn>
                              </p:par>
                            </p:childTnLst>
                          </p:cTn>
                        </p:par>
                      </p:childTnLst>
                    </p:cTn>
                  </p:par>
                </p:childTnLst>
              </p:cTn>
              <p:nextCondLst>
                <p:cond evt="onClick" delay="0">
                  <p:tgtEl>
                    <p:spTgt spid="6270"/>
                  </p:tgtEl>
                </p:cond>
              </p:nextCondLst>
            </p:seq>
            <p:seq concurrent="1" nextAc="seek">
              <p:cTn id="162" restart="whenNotActive" fill="hold" evtFilter="cancelBubble" nodeType="interactiveSeq">
                <p:stCondLst>
                  <p:cond evt="onClick" delay="0">
                    <p:tgtEl>
                      <p:spTgt spid="6271"/>
                    </p:tgtEl>
                  </p:cond>
                </p:stCondLst>
                <p:endSync evt="end" delay="0">
                  <p:rtn val="all"/>
                </p:endSync>
                <p:childTnLst>
                  <p:par>
                    <p:cTn id="163" fill="hold">
                      <p:stCondLst>
                        <p:cond delay="0"/>
                      </p:stCondLst>
                      <p:childTnLst>
                        <p:par>
                          <p:cTn id="164" fill="hold">
                            <p:stCondLst>
                              <p:cond delay="0"/>
                            </p:stCondLst>
                            <p:childTnLst>
                              <p:par>
                                <p:cTn id="165" presetID="2" presetClass="exit" presetSubtype="4" fill="hold" grpId="0" nodeType="clickEffect">
                                  <p:stCondLst>
                                    <p:cond delay="0"/>
                                  </p:stCondLst>
                                  <p:childTnLst>
                                    <p:anim calcmode="lin" valueType="num">
                                      <p:cBhvr additive="base">
                                        <p:cTn id="166" dur="500"/>
                                        <p:tgtEl>
                                          <p:spTgt spid="6271"/>
                                        </p:tgtEl>
                                        <p:attrNameLst>
                                          <p:attrName>ppt_x</p:attrName>
                                        </p:attrNameLst>
                                      </p:cBhvr>
                                      <p:tavLst>
                                        <p:tav tm="0">
                                          <p:val>
                                            <p:strVal val="ppt_x"/>
                                          </p:val>
                                        </p:tav>
                                        <p:tav tm="100000">
                                          <p:val>
                                            <p:strVal val="ppt_x"/>
                                          </p:val>
                                        </p:tav>
                                      </p:tavLst>
                                    </p:anim>
                                    <p:anim calcmode="lin" valueType="num">
                                      <p:cBhvr additive="base">
                                        <p:cTn id="167" dur="500"/>
                                        <p:tgtEl>
                                          <p:spTgt spid="6271"/>
                                        </p:tgtEl>
                                        <p:attrNameLst>
                                          <p:attrName>ppt_y</p:attrName>
                                        </p:attrNameLst>
                                      </p:cBhvr>
                                      <p:tavLst>
                                        <p:tav tm="0">
                                          <p:val>
                                            <p:strVal val="ppt_y"/>
                                          </p:val>
                                        </p:tav>
                                        <p:tav tm="100000">
                                          <p:val>
                                            <p:strVal val="1+ppt_h/2"/>
                                          </p:val>
                                        </p:tav>
                                      </p:tavLst>
                                    </p:anim>
                                    <p:set>
                                      <p:cBhvr>
                                        <p:cTn id="168" dur="1" fill="hold">
                                          <p:stCondLst>
                                            <p:cond delay="499"/>
                                          </p:stCondLst>
                                        </p:cTn>
                                        <p:tgtEl>
                                          <p:spTgt spid="6271"/>
                                        </p:tgtEl>
                                        <p:attrNameLst>
                                          <p:attrName>style.visibility</p:attrName>
                                        </p:attrNameLst>
                                      </p:cBhvr>
                                      <p:to>
                                        <p:strVal val="hidden"/>
                                      </p:to>
                                    </p:set>
                                  </p:childTnLst>
                                </p:cTn>
                              </p:par>
                            </p:childTnLst>
                          </p:cTn>
                        </p:par>
                      </p:childTnLst>
                    </p:cTn>
                  </p:par>
                </p:childTnLst>
              </p:cTn>
              <p:nextCondLst>
                <p:cond evt="onClick" delay="0">
                  <p:tgtEl>
                    <p:spTgt spid="6271"/>
                  </p:tgtEl>
                </p:cond>
              </p:nextCondLst>
            </p:seq>
            <p:seq concurrent="1" nextAc="seek">
              <p:cTn id="169" restart="whenNotActive" fill="hold" evtFilter="cancelBubble" nodeType="interactiveSeq">
                <p:stCondLst>
                  <p:cond evt="onClick" delay="0">
                    <p:tgtEl>
                      <p:spTgt spid="6272"/>
                    </p:tgtEl>
                  </p:cond>
                </p:stCondLst>
                <p:endSync evt="end" delay="0">
                  <p:rtn val="all"/>
                </p:endSync>
                <p:childTnLst>
                  <p:par>
                    <p:cTn id="170" fill="hold">
                      <p:stCondLst>
                        <p:cond delay="0"/>
                      </p:stCondLst>
                      <p:childTnLst>
                        <p:par>
                          <p:cTn id="171" fill="hold">
                            <p:stCondLst>
                              <p:cond delay="0"/>
                            </p:stCondLst>
                            <p:childTnLst>
                              <p:par>
                                <p:cTn id="172" presetID="2" presetClass="exit" presetSubtype="4" fill="hold" grpId="0" nodeType="clickEffect">
                                  <p:stCondLst>
                                    <p:cond delay="0"/>
                                  </p:stCondLst>
                                  <p:childTnLst>
                                    <p:anim calcmode="lin" valueType="num">
                                      <p:cBhvr additive="base">
                                        <p:cTn id="173" dur="500"/>
                                        <p:tgtEl>
                                          <p:spTgt spid="6272"/>
                                        </p:tgtEl>
                                        <p:attrNameLst>
                                          <p:attrName>ppt_x</p:attrName>
                                        </p:attrNameLst>
                                      </p:cBhvr>
                                      <p:tavLst>
                                        <p:tav tm="0">
                                          <p:val>
                                            <p:strVal val="ppt_x"/>
                                          </p:val>
                                        </p:tav>
                                        <p:tav tm="100000">
                                          <p:val>
                                            <p:strVal val="ppt_x"/>
                                          </p:val>
                                        </p:tav>
                                      </p:tavLst>
                                    </p:anim>
                                    <p:anim calcmode="lin" valueType="num">
                                      <p:cBhvr additive="base">
                                        <p:cTn id="174" dur="500"/>
                                        <p:tgtEl>
                                          <p:spTgt spid="6272"/>
                                        </p:tgtEl>
                                        <p:attrNameLst>
                                          <p:attrName>ppt_y</p:attrName>
                                        </p:attrNameLst>
                                      </p:cBhvr>
                                      <p:tavLst>
                                        <p:tav tm="0">
                                          <p:val>
                                            <p:strVal val="ppt_y"/>
                                          </p:val>
                                        </p:tav>
                                        <p:tav tm="100000">
                                          <p:val>
                                            <p:strVal val="1+ppt_h/2"/>
                                          </p:val>
                                        </p:tav>
                                      </p:tavLst>
                                    </p:anim>
                                    <p:set>
                                      <p:cBhvr>
                                        <p:cTn id="175" dur="1" fill="hold">
                                          <p:stCondLst>
                                            <p:cond delay="499"/>
                                          </p:stCondLst>
                                        </p:cTn>
                                        <p:tgtEl>
                                          <p:spTgt spid="6272"/>
                                        </p:tgtEl>
                                        <p:attrNameLst>
                                          <p:attrName>style.visibility</p:attrName>
                                        </p:attrNameLst>
                                      </p:cBhvr>
                                      <p:to>
                                        <p:strVal val="hidden"/>
                                      </p:to>
                                    </p:set>
                                  </p:childTnLst>
                                </p:cTn>
                              </p:par>
                            </p:childTnLst>
                          </p:cTn>
                        </p:par>
                      </p:childTnLst>
                    </p:cTn>
                  </p:par>
                </p:childTnLst>
              </p:cTn>
              <p:nextCondLst>
                <p:cond evt="onClick" delay="0">
                  <p:tgtEl>
                    <p:spTgt spid="6272"/>
                  </p:tgtEl>
                </p:cond>
              </p:nextCondLst>
            </p:seq>
            <p:seq concurrent="1" nextAc="seek">
              <p:cTn id="176" restart="whenNotActive" fill="hold" evtFilter="cancelBubble" nodeType="interactiveSeq">
                <p:stCondLst>
                  <p:cond evt="onClick" delay="0">
                    <p:tgtEl>
                      <p:spTgt spid="6273"/>
                    </p:tgtEl>
                  </p:cond>
                </p:stCondLst>
                <p:endSync evt="end" delay="0">
                  <p:rtn val="all"/>
                </p:endSync>
                <p:childTnLst>
                  <p:par>
                    <p:cTn id="177" fill="hold">
                      <p:stCondLst>
                        <p:cond delay="0"/>
                      </p:stCondLst>
                      <p:childTnLst>
                        <p:par>
                          <p:cTn id="178" fill="hold">
                            <p:stCondLst>
                              <p:cond delay="0"/>
                            </p:stCondLst>
                            <p:childTnLst>
                              <p:par>
                                <p:cTn id="179" presetID="2" presetClass="exit" presetSubtype="4" fill="hold" grpId="0" nodeType="clickEffect">
                                  <p:stCondLst>
                                    <p:cond delay="0"/>
                                  </p:stCondLst>
                                  <p:childTnLst>
                                    <p:anim calcmode="lin" valueType="num">
                                      <p:cBhvr additive="base">
                                        <p:cTn id="180" dur="500"/>
                                        <p:tgtEl>
                                          <p:spTgt spid="6273"/>
                                        </p:tgtEl>
                                        <p:attrNameLst>
                                          <p:attrName>ppt_x</p:attrName>
                                        </p:attrNameLst>
                                      </p:cBhvr>
                                      <p:tavLst>
                                        <p:tav tm="0">
                                          <p:val>
                                            <p:strVal val="ppt_x"/>
                                          </p:val>
                                        </p:tav>
                                        <p:tav tm="100000">
                                          <p:val>
                                            <p:strVal val="ppt_x"/>
                                          </p:val>
                                        </p:tav>
                                      </p:tavLst>
                                    </p:anim>
                                    <p:anim calcmode="lin" valueType="num">
                                      <p:cBhvr additive="base">
                                        <p:cTn id="181" dur="500"/>
                                        <p:tgtEl>
                                          <p:spTgt spid="6273"/>
                                        </p:tgtEl>
                                        <p:attrNameLst>
                                          <p:attrName>ppt_y</p:attrName>
                                        </p:attrNameLst>
                                      </p:cBhvr>
                                      <p:tavLst>
                                        <p:tav tm="0">
                                          <p:val>
                                            <p:strVal val="ppt_y"/>
                                          </p:val>
                                        </p:tav>
                                        <p:tav tm="100000">
                                          <p:val>
                                            <p:strVal val="1+ppt_h/2"/>
                                          </p:val>
                                        </p:tav>
                                      </p:tavLst>
                                    </p:anim>
                                    <p:set>
                                      <p:cBhvr>
                                        <p:cTn id="182" dur="1" fill="hold">
                                          <p:stCondLst>
                                            <p:cond delay="499"/>
                                          </p:stCondLst>
                                        </p:cTn>
                                        <p:tgtEl>
                                          <p:spTgt spid="6273"/>
                                        </p:tgtEl>
                                        <p:attrNameLst>
                                          <p:attrName>style.visibility</p:attrName>
                                        </p:attrNameLst>
                                      </p:cBhvr>
                                      <p:to>
                                        <p:strVal val="hidden"/>
                                      </p:to>
                                    </p:set>
                                  </p:childTnLst>
                                </p:cTn>
                              </p:par>
                            </p:childTnLst>
                          </p:cTn>
                        </p:par>
                      </p:childTnLst>
                    </p:cTn>
                  </p:par>
                </p:childTnLst>
              </p:cTn>
              <p:nextCondLst>
                <p:cond evt="onClick" delay="0">
                  <p:tgtEl>
                    <p:spTgt spid="6273"/>
                  </p:tgtEl>
                </p:cond>
              </p:nextCondLst>
            </p:seq>
            <p:seq concurrent="1" nextAc="seek">
              <p:cTn id="183" restart="whenNotActive" fill="hold" evtFilter="cancelBubble" nodeType="interactiveSeq">
                <p:stCondLst>
                  <p:cond evt="onClick" delay="0">
                    <p:tgtEl>
                      <p:spTgt spid="6274"/>
                    </p:tgtEl>
                  </p:cond>
                </p:stCondLst>
                <p:endSync evt="end" delay="0">
                  <p:rtn val="all"/>
                </p:endSync>
                <p:childTnLst>
                  <p:par>
                    <p:cTn id="184" fill="hold">
                      <p:stCondLst>
                        <p:cond delay="0"/>
                      </p:stCondLst>
                      <p:childTnLst>
                        <p:par>
                          <p:cTn id="185" fill="hold">
                            <p:stCondLst>
                              <p:cond delay="0"/>
                            </p:stCondLst>
                            <p:childTnLst>
                              <p:par>
                                <p:cTn id="186" presetID="2" presetClass="exit" presetSubtype="4" fill="hold" grpId="0" nodeType="clickEffect">
                                  <p:stCondLst>
                                    <p:cond delay="0"/>
                                  </p:stCondLst>
                                  <p:childTnLst>
                                    <p:anim calcmode="lin" valueType="num">
                                      <p:cBhvr additive="base">
                                        <p:cTn id="187" dur="500"/>
                                        <p:tgtEl>
                                          <p:spTgt spid="6274"/>
                                        </p:tgtEl>
                                        <p:attrNameLst>
                                          <p:attrName>ppt_x</p:attrName>
                                        </p:attrNameLst>
                                      </p:cBhvr>
                                      <p:tavLst>
                                        <p:tav tm="0">
                                          <p:val>
                                            <p:strVal val="ppt_x"/>
                                          </p:val>
                                        </p:tav>
                                        <p:tav tm="100000">
                                          <p:val>
                                            <p:strVal val="ppt_x"/>
                                          </p:val>
                                        </p:tav>
                                      </p:tavLst>
                                    </p:anim>
                                    <p:anim calcmode="lin" valueType="num">
                                      <p:cBhvr additive="base">
                                        <p:cTn id="188" dur="500"/>
                                        <p:tgtEl>
                                          <p:spTgt spid="6274"/>
                                        </p:tgtEl>
                                        <p:attrNameLst>
                                          <p:attrName>ppt_y</p:attrName>
                                        </p:attrNameLst>
                                      </p:cBhvr>
                                      <p:tavLst>
                                        <p:tav tm="0">
                                          <p:val>
                                            <p:strVal val="ppt_y"/>
                                          </p:val>
                                        </p:tav>
                                        <p:tav tm="100000">
                                          <p:val>
                                            <p:strVal val="1+ppt_h/2"/>
                                          </p:val>
                                        </p:tav>
                                      </p:tavLst>
                                    </p:anim>
                                    <p:set>
                                      <p:cBhvr>
                                        <p:cTn id="189" dur="1" fill="hold">
                                          <p:stCondLst>
                                            <p:cond delay="499"/>
                                          </p:stCondLst>
                                        </p:cTn>
                                        <p:tgtEl>
                                          <p:spTgt spid="6274"/>
                                        </p:tgtEl>
                                        <p:attrNameLst>
                                          <p:attrName>style.visibility</p:attrName>
                                        </p:attrNameLst>
                                      </p:cBhvr>
                                      <p:to>
                                        <p:strVal val="hidden"/>
                                      </p:to>
                                    </p:set>
                                  </p:childTnLst>
                                </p:cTn>
                              </p:par>
                            </p:childTnLst>
                          </p:cTn>
                        </p:par>
                      </p:childTnLst>
                    </p:cTn>
                  </p:par>
                </p:childTnLst>
              </p:cTn>
              <p:nextCondLst>
                <p:cond evt="onClick" delay="0">
                  <p:tgtEl>
                    <p:spTgt spid="6274"/>
                  </p:tgtEl>
                </p:cond>
              </p:nextCondLst>
            </p:seq>
            <p:seq concurrent="1" nextAc="seek">
              <p:cTn id="190" restart="whenNotActive" fill="hold" evtFilter="cancelBubble" nodeType="interactiveSeq">
                <p:stCondLst>
                  <p:cond evt="onClick" delay="0">
                    <p:tgtEl>
                      <p:spTgt spid="6275"/>
                    </p:tgtEl>
                  </p:cond>
                </p:stCondLst>
                <p:endSync evt="end" delay="0">
                  <p:rtn val="all"/>
                </p:endSync>
                <p:childTnLst>
                  <p:par>
                    <p:cTn id="191" fill="hold">
                      <p:stCondLst>
                        <p:cond delay="0"/>
                      </p:stCondLst>
                      <p:childTnLst>
                        <p:par>
                          <p:cTn id="192" fill="hold">
                            <p:stCondLst>
                              <p:cond delay="0"/>
                            </p:stCondLst>
                            <p:childTnLst>
                              <p:par>
                                <p:cTn id="193" presetID="2" presetClass="exit" presetSubtype="4" fill="hold" grpId="0" nodeType="clickEffect">
                                  <p:stCondLst>
                                    <p:cond delay="0"/>
                                  </p:stCondLst>
                                  <p:childTnLst>
                                    <p:anim calcmode="lin" valueType="num">
                                      <p:cBhvr additive="base">
                                        <p:cTn id="194" dur="500"/>
                                        <p:tgtEl>
                                          <p:spTgt spid="6275"/>
                                        </p:tgtEl>
                                        <p:attrNameLst>
                                          <p:attrName>ppt_x</p:attrName>
                                        </p:attrNameLst>
                                      </p:cBhvr>
                                      <p:tavLst>
                                        <p:tav tm="0">
                                          <p:val>
                                            <p:strVal val="ppt_x"/>
                                          </p:val>
                                        </p:tav>
                                        <p:tav tm="100000">
                                          <p:val>
                                            <p:strVal val="ppt_x"/>
                                          </p:val>
                                        </p:tav>
                                      </p:tavLst>
                                    </p:anim>
                                    <p:anim calcmode="lin" valueType="num">
                                      <p:cBhvr additive="base">
                                        <p:cTn id="195" dur="500"/>
                                        <p:tgtEl>
                                          <p:spTgt spid="6275"/>
                                        </p:tgtEl>
                                        <p:attrNameLst>
                                          <p:attrName>ppt_y</p:attrName>
                                        </p:attrNameLst>
                                      </p:cBhvr>
                                      <p:tavLst>
                                        <p:tav tm="0">
                                          <p:val>
                                            <p:strVal val="ppt_y"/>
                                          </p:val>
                                        </p:tav>
                                        <p:tav tm="100000">
                                          <p:val>
                                            <p:strVal val="1+ppt_h/2"/>
                                          </p:val>
                                        </p:tav>
                                      </p:tavLst>
                                    </p:anim>
                                    <p:set>
                                      <p:cBhvr>
                                        <p:cTn id="196" dur="1" fill="hold">
                                          <p:stCondLst>
                                            <p:cond delay="499"/>
                                          </p:stCondLst>
                                        </p:cTn>
                                        <p:tgtEl>
                                          <p:spTgt spid="6275"/>
                                        </p:tgtEl>
                                        <p:attrNameLst>
                                          <p:attrName>style.visibility</p:attrName>
                                        </p:attrNameLst>
                                      </p:cBhvr>
                                      <p:to>
                                        <p:strVal val="hidden"/>
                                      </p:to>
                                    </p:set>
                                  </p:childTnLst>
                                </p:cTn>
                              </p:par>
                            </p:childTnLst>
                          </p:cTn>
                        </p:par>
                      </p:childTnLst>
                    </p:cTn>
                  </p:par>
                </p:childTnLst>
              </p:cTn>
              <p:nextCondLst>
                <p:cond evt="onClick" delay="0">
                  <p:tgtEl>
                    <p:spTgt spid="6275"/>
                  </p:tgtEl>
                </p:cond>
              </p:nextCondLst>
            </p:seq>
            <p:seq concurrent="1" nextAc="seek">
              <p:cTn id="197" restart="whenNotActive" fill="hold" evtFilter="cancelBubble" nodeType="interactiveSeq">
                <p:stCondLst>
                  <p:cond evt="onClick" delay="0">
                    <p:tgtEl>
                      <p:spTgt spid="6276"/>
                    </p:tgtEl>
                  </p:cond>
                </p:stCondLst>
                <p:endSync evt="end" delay="0">
                  <p:rtn val="all"/>
                </p:endSync>
                <p:childTnLst>
                  <p:par>
                    <p:cTn id="198" fill="hold">
                      <p:stCondLst>
                        <p:cond delay="0"/>
                      </p:stCondLst>
                      <p:childTnLst>
                        <p:par>
                          <p:cTn id="199" fill="hold">
                            <p:stCondLst>
                              <p:cond delay="0"/>
                            </p:stCondLst>
                            <p:childTnLst>
                              <p:par>
                                <p:cTn id="200" presetID="2" presetClass="exit" presetSubtype="4" fill="hold" grpId="0" nodeType="clickEffect">
                                  <p:stCondLst>
                                    <p:cond delay="0"/>
                                  </p:stCondLst>
                                  <p:childTnLst>
                                    <p:anim calcmode="lin" valueType="num">
                                      <p:cBhvr additive="base">
                                        <p:cTn id="201" dur="500"/>
                                        <p:tgtEl>
                                          <p:spTgt spid="6276"/>
                                        </p:tgtEl>
                                        <p:attrNameLst>
                                          <p:attrName>ppt_x</p:attrName>
                                        </p:attrNameLst>
                                      </p:cBhvr>
                                      <p:tavLst>
                                        <p:tav tm="0">
                                          <p:val>
                                            <p:strVal val="ppt_x"/>
                                          </p:val>
                                        </p:tav>
                                        <p:tav tm="100000">
                                          <p:val>
                                            <p:strVal val="ppt_x"/>
                                          </p:val>
                                        </p:tav>
                                      </p:tavLst>
                                    </p:anim>
                                    <p:anim calcmode="lin" valueType="num">
                                      <p:cBhvr additive="base">
                                        <p:cTn id="202" dur="500"/>
                                        <p:tgtEl>
                                          <p:spTgt spid="6276"/>
                                        </p:tgtEl>
                                        <p:attrNameLst>
                                          <p:attrName>ppt_y</p:attrName>
                                        </p:attrNameLst>
                                      </p:cBhvr>
                                      <p:tavLst>
                                        <p:tav tm="0">
                                          <p:val>
                                            <p:strVal val="ppt_y"/>
                                          </p:val>
                                        </p:tav>
                                        <p:tav tm="100000">
                                          <p:val>
                                            <p:strVal val="1+ppt_h/2"/>
                                          </p:val>
                                        </p:tav>
                                      </p:tavLst>
                                    </p:anim>
                                    <p:set>
                                      <p:cBhvr>
                                        <p:cTn id="203" dur="1" fill="hold">
                                          <p:stCondLst>
                                            <p:cond delay="499"/>
                                          </p:stCondLst>
                                        </p:cTn>
                                        <p:tgtEl>
                                          <p:spTgt spid="6276"/>
                                        </p:tgtEl>
                                        <p:attrNameLst>
                                          <p:attrName>style.visibility</p:attrName>
                                        </p:attrNameLst>
                                      </p:cBhvr>
                                      <p:to>
                                        <p:strVal val="hidden"/>
                                      </p:to>
                                    </p:set>
                                  </p:childTnLst>
                                </p:cTn>
                              </p:par>
                            </p:childTnLst>
                          </p:cTn>
                        </p:par>
                      </p:childTnLst>
                    </p:cTn>
                  </p:par>
                </p:childTnLst>
              </p:cTn>
              <p:nextCondLst>
                <p:cond evt="onClick" delay="0">
                  <p:tgtEl>
                    <p:spTgt spid="6276"/>
                  </p:tgtEl>
                </p:cond>
              </p:nextCondLst>
            </p:seq>
            <p:seq concurrent="1" nextAc="seek">
              <p:cTn id="204" restart="whenNotActive" fill="hold" evtFilter="cancelBubble" nodeType="interactiveSeq">
                <p:stCondLst>
                  <p:cond evt="onClick" delay="0">
                    <p:tgtEl>
                      <p:spTgt spid="6277"/>
                    </p:tgtEl>
                  </p:cond>
                </p:stCondLst>
                <p:endSync evt="end" delay="0">
                  <p:rtn val="all"/>
                </p:endSync>
                <p:childTnLst>
                  <p:par>
                    <p:cTn id="205" fill="hold">
                      <p:stCondLst>
                        <p:cond delay="0"/>
                      </p:stCondLst>
                      <p:childTnLst>
                        <p:par>
                          <p:cTn id="206" fill="hold">
                            <p:stCondLst>
                              <p:cond delay="0"/>
                            </p:stCondLst>
                            <p:childTnLst>
                              <p:par>
                                <p:cTn id="207" presetID="2" presetClass="exit" presetSubtype="4" fill="hold" grpId="0" nodeType="clickEffect">
                                  <p:stCondLst>
                                    <p:cond delay="0"/>
                                  </p:stCondLst>
                                  <p:childTnLst>
                                    <p:anim calcmode="lin" valueType="num">
                                      <p:cBhvr additive="base">
                                        <p:cTn id="208" dur="500"/>
                                        <p:tgtEl>
                                          <p:spTgt spid="6277"/>
                                        </p:tgtEl>
                                        <p:attrNameLst>
                                          <p:attrName>ppt_x</p:attrName>
                                        </p:attrNameLst>
                                      </p:cBhvr>
                                      <p:tavLst>
                                        <p:tav tm="0">
                                          <p:val>
                                            <p:strVal val="ppt_x"/>
                                          </p:val>
                                        </p:tav>
                                        <p:tav tm="100000">
                                          <p:val>
                                            <p:strVal val="ppt_x"/>
                                          </p:val>
                                        </p:tav>
                                      </p:tavLst>
                                    </p:anim>
                                    <p:anim calcmode="lin" valueType="num">
                                      <p:cBhvr additive="base">
                                        <p:cTn id="209" dur="500"/>
                                        <p:tgtEl>
                                          <p:spTgt spid="6277"/>
                                        </p:tgtEl>
                                        <p:attrNameLst>
                                          <p:attrName>ppt_y</p:attrName>
                                        </p:attrNameLst>
                                      </p:cBhvr>
                                      <p:tavLst>
                                        <p:tav tm="0">
                                          <p:val>
                                            <p:strVal val="ppt_y"/>
                                          </p:val>
                                        </p:tav>
                                        <p:tav tm="100000">
                                          <p:val>
                                            <p:strVal val="1+ppt_h/2"/>
                                          </p:val>
                                        </p:tav>
                                      </p:tavLst>
                                    </p:anim>
                                    <p:set>
                                      <p:cBhvr>
                                        <p:cTn id="210" dur="1" fill="hold">
                                          <p:stCondLst>
                                            <p:cond delay="499"/>
                                          </p:stCondLst>
                                        </p:cTn>
                                        <p:tgtEl>
                                          <p:spTgt spid="6277"/>
                                        </p:tgtEl>
                                        <p:attrNameLst>
                                          <p:attrName>style.visibility</p:attrName>
                                        </p:attrNameLst>
                                      </p:cBhvr>
                                      <p:to>
                                        <p:strVal val="hidden"/>
                                      </p:to>
                                    </p:set>
                                  </p:childTnLst>
                                </p:cTn>
                              </p:par>
                            </p:childTnLst>
                          </p:cTn>
                        </p:par>
                      </p:childTnLst>
                    </p:cTn>
                  </p:par>
                </p:childTnLst>
              </p:cTn>
              <p:nextCondLst>
                <p:cond evt="onClick" delay="0">
                  <p:tgtEl>
                    <p:spTgt spid="6277"/>
                  </p:tgtEl>
                </p:cond>
              </p:nextCondLst>
            </p:seq>
            <p:seq concurrent="1" nextAc="seek">
              <p:cTn id="211" restart="whenNotActive" fill="hold" evtFilter="cancelBubble" nodeType="interactiveSeq">
                <p:stCondLst>
                  <p:cond evt="onClick" delay="0">
                    <p:tgtEl>
                      <p:spTgt spid="6279"/>
                    </p:tgtEl>
                  </p:cond>
                </p:stCondLst>
                <p:endSync evt="end" delay="0">
                  <p:rtn val="all"/>
                </p:endSync>
                <p:childTnLst>
                  <p:par>
                    <p:cTn id="212" fill="hold">
                      <p:stCondLst>
                        <p:cond delay="0"/>
                      </p:stCondLst>
                      <p:childTnLst>
                        <p:par>
                          <p:cTn id="213" fill="hold">
                            <p:stCondLst>
                              <p:cond delay="0"/>
                            </p:stCondLst>
                            <p:childTnLst>
                              <p:par>
                                <p:cTn id="214" presetID="2" presetClass="exit" presetSubtype="4" fill="hold" grpId="0" nodeType="clickEffect">
                                  <p:stCondLst>
                                    <p:cond delay="0"/>
                                  </p:stCondLst>
                                  <p:childTnLst>
                                    <p:anim calcmode="lin" valueType="num">
                                      <p:cBhvr additive="base">
                                        <p:cTn id="215" dur="500"/>
                                        <p:tgtEl>
                                          <p:spTgt spid="6279"/>
                                        </p:tgtEl>
                                        <p:attrNameLst>
                                          <p:attrName>ppt_x</p:attrName>
                                        </p:attrNameLst>
                                      </p:cBhvr>
                                      <p:tavLst>
                                        <p:tav tm="0">
                                          <p:val>
                                            <p:strVal val="ppt_x"/>
                                          </p:val>
                                        </p:tav>
                                        <p:tav tm="100000">
                                          <p:val>
                                            <p:strVal val="ppt_x"/>
                                          </p:val>
                                        </p:tav>
                                      </p:tavLst>
                                    </p:anim>
                                    <p:anim calcmode="lin" valueType="num">
                                      <p:cBhvr additive="base">
                                        <p:cTn id="216" dur="500"/>
                                        <p:tgtEl>
                                          <p:spTgt spid="6279"/>
                                        </p:tgtEl>
                                        <p:attrNameLst>
                                          <p:attrName>ppt_y</p:attrName>
                                        </p:attrNameLst>
                                      </p:cBhvr>
                                      <p:tavLst>
                                        <p:tav tm="0">
                                          <p:val>
                                            <p:strVal val="ppt_y"/>
                                          </p:val>
                                        </p:tav>
                                        <p:tav tm="100000">
                                          <p:val>
                                            <p:strVal val="1+ppt_h/2"/>
                                          </p:val>
                                        </p:tav>
                                      </p:tavLst>
                                    </p:anim>
                                    <p:set>
                                      <p:cBhvr>
                                        <p:cTn id="217" dur="1" fill="hold">
                                          <p:stCondLst>
                                            <p:cond delay="499"/>
                                          </p:stCondLst>
                                        </p:cTn>
                                        <p:tgtEl>
                                          <p:spTgt spid="6279"/>
                                        </p:tgtEl>
                                        <p:attrNameLst>
                                          <p:attrName>style.visibility</p:attrName>
                                        </p:attrNameLst>
                                      </p:cBhvr>
                                      <p:to>
                                        <p:strVal val="hidden"/>
                                      </p:to>
                                    </p:set>
                                  </p:childTnLst>
                                </p:cTn>
                              </p:par>
                            </p:childTnLst>
                          </p:cTn>
                        </p:par>
                      </p:childTnLst>
                    </p:cTn>
                  </p:par>
                </p:childTnLst>
              </p:cTn>
              <p:nextCondLst>
                <p:cond evt="onClick" delay="0">
                  <p:tgtEl>
                    <p:spTgt spid="6279"/>
                  </p:tgtEl>
                </p:cond>
              </p:nextCondLst>
            </p:seq>
            <p:seq concurrent="1" nextAc="seek">
              <p:cTn id="218" restart="whenNotActive" fill="hold" evtFilter="cancelBubble" nodeType="interactiveSeq">
                <p:stCondLst>
                  <p:cond evt="onClick" delay="0">
                    <p:tgtEl>
                      <p:spTgt spid="6280"/>
                    </p:tgtEl>
                  </p:cond>
                </p:stCondLst>
                <p:endSync evt="end" delay="0">
                  <p:rtn val="all"/>
                </p:endSync>
                <p:childTnLst>
                  <p:par>
                    <p:cTn id="219" fill="hold">
                      <p:stCondLst>
                        <p:cond delay="0"/>
                      </p:stCondLst>
                      <p:childTnLst>
                        <p:par>
                          <p:cTn id="220" fill="hold">
                            <p:stCondLst>
                              <p:cond delay="0"/>
                            </p:stCondLst>
                            <p:childTnLst>
                              <p:par>
                                <p:cTn id="221" presetID="2" presetClass="exit" presetSubtype="4" fill="hold" grpId="0" nodeType="clickEffect">
                                  <p:stCondLst>
                                    <p:cond delay="0"/>
                                  </p:stCondLst>
                                  <p:childTnLst>
                                    <p:anim calcmode="lin" valueType="num">
                                      <p:cBhvr additive="base">
                                        <p:cTn id="222" dur="500"/>
                                        <p:tgtEl>
                                          <p:spTgt spid="6280"/>
                                        </p:tgtEl>
                                        <p:attrNameLst>
                                          <p:attrName>ppt_x</p:attrName>
                                        </p:attrNameLst>
                                      </p:cBhvr>
                                      <p:tavLst>
                                        <p:tav tm="0">
                                          <p:val>
                                            <p:strVal val="ppt_x"/>
                                          </p:val>
                                        </p:tav>
                                        <p:tav tm="100000">
                                          <p:val>
                                            <p:strVal val="ppt_x"/>
                                          </p:val>
                                        </p:tav>
                                      </p:tavLst>
                                    </p:anim>
                                    <p:anim calcmode="lin" valueType="num">
                                      <p:cBhvr additive="base">
                                        <p:cTn id="223" dur="500"/>
                                        <p:tgtEl>
                                          <p:spTgt spid="6280"/>
                                        </p:tgtEl>
                                        <p:attrNameLst>
                                          <p:attrName>ppt_y</p:attrName>
                                        </p:attrNameLst>
                                      </p:cBhvr>
                                      <p:tavLst>
                                        <p:tav tm="0">
                                          <p:val>
                                            <p:strVal val="ppt_y"/>
                                          </p:val>
                                        </p:tav>
                                        <p:tav tm="100000">
                                          <p:val>
                                            <p:strVal val="1+ppt_h/2"/>
                                          </p:val>
                                        </p:tav>
                                      </p:tavLst>
                                    </p:anim>
                                    <p:set>
                                      <p:cBhvr>
                                        <p:cTn id="224" dur="1" fill="hold">
                                          <p:stCondLst>
                                            <p:cond delay="499"/>
                                          </p:stCondLst>
                                        </p:cTn>
                                        <p:tgtEl>
                                          <p:spTgt spid="6280"/>
                                        </p:tgtEl>
                                        <p:attrNameLst>
                                          <p:attrName>style.visibility</p:attrName>
                                        </p:attrNameLst>
                                      </p:cBhvr>
                                      <p:to>
                                        <p:strVal val="hidden"/>
                                      </p:to>
                                    </p:set>
                                  </p:childTnLst>
                                </p:cTn>
                              </p:par>
                            </p:childTnLst>
                          </p:cTn>
                        </p:par>
                      </p:childTnLst>
                    </p:cTn>
                  </p:par>
                </p:childTnLst>
              </p:cTn>
              <p:nextCondLst>
                <p:cond evt="onClick" delay="0">
                  <p:tgtEl>
                    <p:spTgt spid="6280"/>
                  </p:tgtEl>
                </p:cond>
              </p:nextCondLst>
            </p:seq>
            <p:seq concurrent="1" nextAc="seek">
              <p:cTn id="225" restart="whenNotActive" fill="hold" evtFilter="cancelBubble" nodeType="interactiveSeq">
                <p:stCondLst>
                  <p:cond evt="onClick" delay="0">
                    <p:tgtEl>
                      <p:spTgt spid="6281"/>
                    </p:tgtEl>
                  </p:cond>
                </p:stCondLst>
                <p:endSync evt="end" delay="0">
                  <p:rtn val="all"/>
                </p:endSync>
                <p:childTnLst>
                  <p:par>
                    <p:cTn id="226" fill="hold">
                      <p:stCondLst>
                        <p:cond delay="0"/>
                      </p:stCondLst>
                      <p:childTnLst>
                        <p:par>
                          <p:cTn id="227" fill="hold">
                            <p:stCondLst>
                              <p:cond delay="0"/>
                            </p:stCondLst>
                            <p:childTnLst>
                              <p:par>
                                <p:cTn id="228" presetID="2" presetClass="exit" presetSubtype="4" fill="hold" grpId="0" nodeType="clickEffect">
                                  <p:stCondLst>
                                    <p:cond delay="0"/>
                                  </p:stCondLst>
                                  <p:childTnLst>
                                    <p:anim calcmode="lin" valueType="num">
                                      <p:cBhvr additive="base">
                                        <p:cTn id="229" dur="500"/>
                                        <p:tgtEl>
                                          <p:spTgt spid="6281"/>
                                        </p:tgtEl>
                                        <p:attrNameLst>
                                          <p:attrName>ppt_x</p:attrName>
                                        </p:attrNameLst>
                                      </p:cBhvr>
                                      <p:tavLst>
                                        <p:tav tm="0">
                                          <p:val>
                                            <p:strVal val="ppt_x"/>
                                          </p:val>
                                        </p:tav>
                                        <p:tav tm="100000">
                                          <p:val>
                                            <p:strVal val="ppt_x"/>
                                          </p:val>
                                        </p:tav>
                                      </p:tavLst>
                                    </p:anim>
                                    <p:anim calcmode="lin" valueType="num">
                                      <p:cBhvr additive="base">
                                        <p:cTn id="230" dur="500"/>
                                        <p:tgtEl>
                                          <p:spTgt spid="6281"/>
                                        </p:tgtEl>
                                        <p:attrNameLst>
                                          <p:attrName>ppt_y</p:attrName>
                                        </p:attrNameLst>
                                      </p:cBhvr>
                                      <p:tavLst>
                                        <p:tav tm="0">
                                          <p:val>
                                            <p:strVal val="ppt_y"/>
                                          </p:val>
                                        </p:tav>
                                        <p:tav tm="100000">
                                          <p:val>
                                            <p:strVal val="1+ppt_h/2"/>
                                          </p:val>
                                        </p:tav>
                                      </p:tavLst>
                                    </p:anim>
                                    <p:set>
                                      <p:cBhvr>
                                        <p:cTn id="231" dur="1" fill="hold">
                                          <p:stCondLst>
                                            <p:cond delay="499"/>
                                          </p:stCondLst>
                                        </p:cTn>
                                        <p:tgtEl>
                                          <p:spTgt spid="6281"/>
                                        </p:tgtEl>
                                        <p:attrNameLst>
                                          <p:attrName>style.visibility</p:attrName>
                                        </p:attrNameLst>
                                      </p:cBhvr>
                                      <p:to>
                                        <p:strVal val="hidden"/>
                                      </p:to>
                                    </p:set>
                                  </p:childTnLst>
                                </p:cTn>
                              </p:par>
                            </p:childTnLst>
                          </p:cTn>
                        </p:par>
                      </p:childTnLst>
                    </p:cTn>
                  </p:par>
                </p:childTnLst>
              </p:cTn>
              <p:nextCondLst>
                <p:cond evt="onClick" delay="0">
                  <p:tgtEl>
                    <p:spTgt spid="6281"/>
                  </p:tgtEl>
                </p:cond>
              </p:nextCondLst>
            </p:seq>
            <p:seq concurrent="1" nextAc="seek">
              <p:cTn id="232" restart="whenNotActive" fill="hold" evtFilter="cancelBubble" nodeType="interactiveSeq">
                <p:stCondLst>
                  <p:cond evt="onClick" delay="0">
                    <p:tgtEl>
                      <p:spTgt spid="6282"/>
                    </p:tgtEl>
                  </p:cond>
                </p:stCondLst>
                <p:endSync evt="end" delay="0">
                  <p:rtn val="all"/>
                </p:endSync>
                <p:childTnLst>
                  <p:par>
                    <p:cTn id="233" fill="hold">
                      <p:stCondLst>
                        <p:cond delay="0"/>
                      </p:stCondLst>
                      <p:childTnLst>
                        <p:par>
                          <p:cTn id="234" fill="hold">
                            <p:stCondLst>
                              <p:cond delay="0"/>
                            </p:stCondLst>
                            <p:childTnLst>
                              <p:par>
                                <p:cTn id="235" presetID="2" presetClass="exit" presetSubtype="4" fill="hold" grpId="0" nodeType="clickEffect">
                                  <p:stCondLst>
                                    <p:cond delay="0"/>
                                  </p:stCondLst>
                                  <p:childTnLst>
                                    <p:anim calcmode="lin" valueType="num">
                                      <p:cBhvr additive="base">
                                        <p:cTn id="236" dur="500"/>
                                        <p:tgtEl>
                                          <p:spTgt spid="6282"/>
                                        </p:tgtEl>
                                        <p:attrNameLst>
                                          <p:attrName>ppt_x</p:attrName>
                                        </p:attrNameLst>
                                      </p:cBhvr>
                                      <p:tavLst>
                                        <p:tav tm="0">
                                          <p:val>
                                            <p:strVal val="ppt_x"/>
                                          </p:val>
                                        </p:tav>
                                        <p:tav tm="100000">
                                          <p:val>
                                            <p:strVal val="ppt_x"/>
                                          </p:val>
                                        </p:tav>
                                      </p:tavLst>
                                    </p:anim>
                                    <p:anim calcmode="lin" valueType="num">
                                      <p:cBhvr additive="base">
                                        <p:cTn id="237" dur="500"/>
                                        <p:tgtEl>
                                          <p:spTgt spid="6282"/>
                                        </p:tgtEl>
                                        <p:attrNameLst>
                                          <p:attrName>ppt_y</p:attrName>
                                        </p:attrNameLst>
                                      </p:cBhvr>
                                      <p:tavLst>
                                        <p:tav tm="0">
                                          <p:val>
                                            <p:strVal val="ppt_y"/>
                                          </p:val>
                                        </p:tav>
                                        <p:tav tm="100000">
                                          <p:val>
                                            <p:strVal val="1+ppt_h/2"/>
                                          </p:val>
                                        </p:tav>
                                      </p:tavLst>
                                    </p:anim>
                                    <p:set>
                                      <p:cBhvr>
                                        <p:cTn id="238" dur="1" fill="hold">
                                          <p:stCondLst>
                                            <p:cond delay="499"/>
                                          </p:stCondLst>
                                        </p:cTn>
                                        <p:tgtEl>
                                          <p:spTgt spid="6282"/>
                                        </p:tgtEl>
                                        <p:attrNameLst>
                                          <p:attrName>style.visibility</p:attrName>
                                        </p:attrNameLst>
                                      </p:cBhvr>
                                      <p:to>
                                        <p:strVal val="hidden"/>
                                      </p:to>
                                    </p:set>
                                  </p:childTnLst>
                                </p:cTn>
                              </p:par>
                            </p:childTnLst>
                          </p:cTn>
                        </p:par>
                      </p:childTnLst>
                    </p:cTn>
                  </p:par>
                </p:childTnLst>
              </p:cTn>
              <p:nextCondLst>
                <p:cond evt="onClick" delay="0">
                  <p:tgtEl>
                    <p:spTgt spid="6282"/>
                  </p:tgtEl>
                </p:cond>
              </p:nextCondLst>
            </p:seq>
            <p:seq concurrent="1" nextAc="seek">
              <p:cTn id="239" restart="whenNotActive" fill="hold" evtFilter="cancelBubble" nodeType="interactiveSeq">
                <p:stCondLst>
                  <p:cond evt="onClick" delay="0">
                    <p:tgtEl>
                      <p:spTgt spid="6283"/>
                    </p:tgtEl>
                  </p:cond>
                </p:stCondLst>
                <p:endSync evt="end" delay="0">
                  <p:rtn val="all"/>
                </p:endSync>
                <p:childTnLst>
                  <p:par>
                    <p:cTn id="240" fill="hold">
                      <p:stCondLst>
                        <p:cond delay="0"/>
                      </p:stCondLst>
                      <p:childTnLst>
                        <p:par>
                          <p:cTn id="241" fill="hold">
                            <p:stCondLst>
                              <p:cond delay="0"/>
                            </p:stCondLst>
                            <p:childTnLst>
                              <p:par>
                                <p:cTn id="242" presetID="2" presetClass="exit" presetSubtype="4" fill="hold" grpId="0" nodeType="clickEffect">
                                  <p:stCondLst>
                                    <p:cond delay="0"/>
                                  </p:stCondLst>
                                  <p:childTnLst>
                                    <p:anim calcmode="lin" valueType="num">
                                      <p:cBhvr additive="base">
                                        <p:cTn id="243" dur="500"/>
                                        <p:tgtEl>
                                          <p:spTgt spid="6283"/>
                                        </p:tgtEl>
                                        <p:attrNameLst>
                                          <p:attrName>ppt_x</p:attrName>
                                        </p:attrNameLst>
                                      </p:cBhvr>
                                      <p:tavLst>
                                        <p:tav tm="0">
                                          <p:val>
                                            <p:strVal val="ppt_x"/>
                                          </p:val>
                                        </p:tav>
                                        <p:tav tm="100000">
                                          <p:val>
                                            <p:strVal val="ppt_x"/>
                                          </p:val>
                                        </p:tav>
                                      </p:tavLst>
                                    </p:anim>
                                    <p:anim calcmode="lin" valueType="num">
                                      <p:cBhvr additive="base">
                                        <p:cTn id="244" dur="500"/>
                                        <p:tgtEl>
                                          <p:spTgt spid="6283"/>
                                        </p:tgtEl>
                                        <p:attrNameLst>
                                          <p:attrName>ppt_y</p:attrName>
                                        </p:attrNameLst>
                                      </p:cBhvr>
                                      <p:tavLst>
                                        <p:tav tm="0">
                                          <p:val>
                                            <p:strVal val="ppt_y"/>
                                          </p:val>
                                        </p:tav>
                                        <p:tav tm="100000">
                                          <p:val>
                                            <p:strVal val="1+ppt_h/2"/>
                                          </p:val>
                                        </p:tav>
                                      </p:tavLst>
                                    </p:anim>
                                    <p:set>
                                      <p:cBhvr>
                                        <p:cTn id="245" dur="1" fill="hold">
                                          <p:stCondLst>
                                            <p:cond delay="499"/>
                                          </p:stCondLst>
                                        </p:cTn>
                                        <p:tgtEl>
                                          <p:spTgt spid="6283"/>
                                        </p:tgtEl>
                                        <p:attrNameLst>
                                          <p:attrName>style.visibility</p:attrName>
                                        </p:attrNameLst>
                                      </p:cBhvr>
                                      <p:to>
                                        <p:strVal val="hidden"/>
                                      </p:to>
                                    </p:set>
                                  </p:childTnLst>
                                </p:cTn>
                              </p:par>
                            </p:childTnLst>
                          </p:cTn>
                        </p:par>
                      </p:childTnLst>
                    </p:cTn>
                  </p:par>
                </p:childTnLst>
              </p:cTn>
              <p:nextCondLst>
                <p:cond evt="onClick" delay="0">
                  <p:tgtEl>
                    <p:spTgt spid="6283"/>
                  </p:tgtEl>
                </p:cond>
              </p:nextCondLst>
            </p:seq>
            <p:seq concurrent="1" nextAc="seek">
              <p:cTn id="246" restart="whenNotActive" fill="hold" evtFilter="cancelBubble" nodeType="interactiveSeq">
                <p:stCondLst>
                  <p:cond evt="onClick" delay="0">
                    <p:tgtEl>
                      <p:spTgt spid="6284"/>
                    </p:tgtEl>
                  </p:cond>
                </p:stCondLst>
                <p:endSync evt="end" delay="0">
                  <p:rtn val="all"/>
                </p:endSync>
                <p:childTnLst>
                  <p:par>
                    <p:cTn id="247" fill="hold">
                      <p:stCondLst>
                        <p:cond delay="0"/>
                      </p:stCondLst>
                      <p:childTnLst>
                        <p:par>
                          <p:cTn id="248" fill="hold">
                            <p:stCondLst>
                              <p:cond delay="0"/>
                            </p:stCondLst>
                            <p:childTnLst>
                              <p:par>
                                <p:cTn id="249" presetID="2" presetClass="exit" presetSubtype="4" fill="hold" grpId="0" nodeType="clickEffect">
                                  <p:stCondLst>
                                    <p:cond delay="0"/>
                                  </p:stCondLst>
                                  <p:childTnLst>
                                    <p:anim calcmode="lin" valueType="num">
                                      <p:cBhvr additive="base">
                                        <p:cTn id="250" dur="500"/>
                                        <p:tgtEl>
                                          <p:spTgt spid="6284"/>
                                        </p:tgtEl>
                                        <p:attrNameLst>
                                          <p:attrName>ppt_x</p:attrName>
                                        </p:attrNameLst>
                                      </p:cBhvr>
                                      <p:tavLst>
                                        <p:tav tm="0">
                                          <p:val>
                                            <p:strVal val="ppt_x"/>
                                          </p:val>
                                        </p:tav>
                                        <p:tav tm="100000">
                                          <p:val>
                                            <p:strVal val="ppt_x"/>
                                          </p:val>
                                        </p:tav>
                                      </p:tavLst>
                                    </p:anim>
                                    <p:anim calcmode="lin" valueType="num">
                                      <p:cBhvr additive="base">
                                        <p:cTn id="251" dur="500"/>
                                        <p:tgtEl>
                                          <p:spTgt spid="6284"/>
                                        </p:tgtEl>
                                        <p:attrNameLst>
                                          <p:attrName>ppt_y</p:attrName>
                                        </p:attrNameLst>
                                      </p:cBhvr>
                                      <p:tavLst>
                                        <p:tav tm="0">
                                          <p:val>
                                            <p:strVal val="ppt_y"/>
                                          </p:val>
                                        </p:tav>
                                        <p:tav tm="100000">
                                          <p:val>
                                            <p:strVal val="1+ppt_h/2"/>
                                          </p:val>
                                        </p:tav>
                                      </p:tavLst>
                                    </p:anim>
                                    <p:set>
                                      <p:cBhvr>
                                        <p:cTn id="252" dur="1" fill="hold">
                                          <p:stCondLst>
                                            <p:cond delay="499"/>
                                          </p:stCondLst>
                                        </p:cTn>
                                        <p:tgtEl>
                                          <p:spTgt spid="6284"/>
                                        </p:tgtEl>
                                        <p:attrNameLst>
                                          <p:attrName>style.visibility</p:attrName>
                                        </p:attrNameLst>
                                      </p:cBhvr>
                                      <p:to>
                                        <p:strVal val="hidden"/>
                                      </p:to>
                                    </p:set>
                                  </p:childTnLst>
                                </p:cTn>
                              </p:par>
                            </p:childTnLst>
                          </p:cTn>
                        </p:par>
                      </p:childTnLst>
                    </p:cTn>
                  </p:par>
                </p:childTnLst>
              </p:cTn>
              <p:nextCondLst>
                <p:cond evt="onClick" delay="0">
                  <p:tgtEl>
                    <p:spTgt spid="6284"/>
                  </p:tgtEl>
                </p:cond>
              </p:nextCondLst>
            </p:seq>
            <p:seq concurrent="1" nextAc="seek">
              <p:cTn id="253" restart="whenNotActive" fill="hold" evtFilter="cancelBubble" nodeType="interactiveSeq">
                <p:stCondLst>
                  <p:cond evt="onClick" delay="0">
                    <p:tgtEl>
                      <p:spTgt spid="6285"/>
                    </p:tgtEl>
                  </p:cond>
                </p:stCondLst>
                <p:endSync evt="end" delay="0">
                  <p:rtn val="all"/>
                </p:endSync>
                <p:childTnLst>
                  <p:par>
                    <p:cTn id="254" fill="hold">
                      <p:stCondLst>
                        <p:cond delay="0"/>
                      </p:stCondLst>
                      <p:childTnLst>
                        <p:par>
                          <p:cTn id="255" fill="hold">
                            <p:stCondLst>
                              <p:cond delay="0"/>
                            </p:stCondLst>
                            <p:childTnLst>
                              <p:par>
                                <p:cTn id="256" presetID="2" presetClass="exit" presetSubtype="4" fill="hold" grpId="0" nodeType="clickEffect">
                                  <p:stCondLst>
                                    <p:cond delay="0"/>
                                  </p:stCondLst>
                                  <p:childTnLst>
                                    <p:anim calcmode="lin" valueType="num">
                                      <p:cBhvr additive="base">
                                        <p:cTn id="257" dur="500"/>
                                        <p:tgtEl>
                                          <p:spTgt spid="6285"/>
                                        </p:tgtEl>
                                        <p:attrNameLst>
                                          <p:attrName>ppt_x</p:attrName>
                                        </p:attrNameLst>
                                      </p:cBhvr>
                                      <p:tavLst>
                                        <p:tav tm="0">
                                          <p:val>
                                            <p:strVal val="ppt_x"/>
                                          </p:val>
                                        </p:tav>
                                        <p:tav tm="100000">
                                          <p:val>
                                            <p:strVal val="ppt_x"/>
                                          </p:val>
                                        </p:tav>
                                      </p:tavLst>
                                    </p:anim>
                                    <p:anim calcmode="lin" valueType="num">
                                      <p:cBhvr additive="base">
                                        <p:cTn id="258" dur="500"/>
                                        <p:tgtEl>
                                          <p:spTgt spid="6285"/>
                                        </p:tgtEl>
                                        <p:attrNameLst>
                                          <p:attrName>ppt_y</p:attrName>
                                        </p:attrNameLst>
                                      </p:cBhvr>
                                      <p:tavLst>
                                        <p:tav tm="0">
                                          <p:val>
                                            <p:strVal val="ppt_y"/>
                                          </p:val>
                                        </p:tav>
                                        <p:tav tm="100000">
                                          <p:val>
                                            <p:strVal val="1+ppt_h/2"/>
                                          </p:val>
                                        </p:tav>
                                      </p:tavLst>
                                    </p:anim>
                                    <p:set>
                                      <p:cBhvr>
                                        <p:cTn id="259" dur="1" fill="hold">
                                          <p:stCondLst>
                                            <p:cond delay="499"/>
                                          </p:stCondLst>
                                        </p:cTn>
                                        <p:tgtEl>
                                          <p:spTgt spid="6285"/>
                                        </p:tgtEl>
                                        <p:attrNameLst>
                                          <p:attrName>style.visibility</p:attrName>
                                        </p:attrNameLst>
                                      </p:cBhvr>
                                      <p:to>
                                        <p:strVal val="hidden"/>
                                      </p:to>
                                    </p:set>
                                  </p:childTnLst>
                                </p:cTn>
                              </p:par>
                            </p:childTnLst>
                          </p:cTn>
                        </p:par>
                      </p:childTnLst>
                    </p:cTn>
                  </p:par>
                </p:childTnLst>
              </p:cTn>
              <p:nextCondLst>
                <p:cond evt="onClick" delay="0">
                  <p:tgtEl>
                    <p:spTgt spid="6285"/>
                  </p:tgtEl>
                </p:cond>
              </p:nextCondLst>
            </p:seq>
            <p:seq concurrent="1" nextAc="seek">
              <p:cTn id="260" restart="whenNotActive" fill="hold" evtFilter="cancelBubble" nodeType="interactiveSeq">
                <p:stCondLst>
                  <p:cond evt="onClick" delay="0">
                    <p:tgtEl>
                      <p:spTgt spid="6286"/>
                    </p:tgtEl>
                  </p:cond>
                </p:stCondLst>
                <p:endSync evt="end" delay="0">
                  <p:rtn val="all"/>
                </p:endSync>
                <p:childTnLst>
                  <p:par>
                    <p:cTn id="261" fill="hold">
                      <p:stCondLst>
                        <p:cond delay="0"/>
                      </p:stCondLst>
                      <p:childTnLst>
                        <p:par>
                          <p:cTn id="262" fill="hold">
                            <p:stCondLst>
                              <p:cond delay="0"/>
                            </p:stCondLst>
                            <p:childTnLst>
                              <p:par>
                                <p:cTn id="263" presetID="2" presetClass="exit" presetSubtype="4" fill="hold" grpId="0" nodeType="clickEffect">
                                  <p:stCondLst>
                                    <p:cond delay="0"/>
                                  </p:stCondLst>
                                  <p:childTnLst>
                                    <p:anim calcmode="lin" valueType="num">
                                      <p:cBhvr additive="base">
                                        <p:cTn id="264" dur="500"/>
                                        <p:tgtEl>
                                          <p:spTgt spid="6286"/>
                                        </p:tgtEl>
                                        <p:attrNameLst>
                                          <p:attrName>ppt_x</p:attrName>
                                        </p:attrNameLst>
                                      </p:cBhvr>
                                      <p:tavLst>
                                        <p:tav tm="0">
                                          <p:val>
                                            <p:strVal val="ppt_x"/>
                                          </p:val>
                                        </p:tav>
                                        <p:tav tm="100000">
                                          <p:val>
                                            <p:strVal val="ppt_x"/>
                                          </p:val>
                                        </p:tav>
                                      </p:tavLst>
                                    </p:anim>
                                    <p:anim calcmode="lin" valueType="num">
                                      <p:cBhvr additive="base">
                                        <p:cTn id="265" dur="500"/>
                                        <p:tgtEl>
                                          <p:spTgt spid="6286"/>
                                        </p:tgtEl>
                                        <p:attrNameLst>
                                          <p:attrName>ppt_y</p:attrName>
                                        </p:attrNameLst>
                                      </p:cBhvr>
                                      <p:tavLst>
                                        <p:tav tm="0">
                                          <p:val>
                                            <p:strVal val="ppt_y"/>
                                          </p:val>
                                        </p:tav>
                                        <p:tav tm="100000">
                                          <p:val>
                                            <p:strVal val="1+ppt_h/2"/>
                                          </p:val>
                                        </p:tav>
                                      </p:tavLst>
                                    </p:anim>
                                    <p:set>
                                      <p:cBhvr>
                                        <p:cTn id="266" dur="1" fill="hold">
                                          <p:stCondLst>
                                            <p:cond delay="499"/>
                                          </p:stCondLst>
                                        </p:cTn>
                                        <p:tgtEl>
                                          <p:spTgt spid="6286"/>
                                        </p:tgtEl>
                                        <p:attrNameLst>
                                          <p:attrName>style.visibility</p:attrName>
                                        </p:attrNameLst>
                                      </p:cBhvr>
                                      <p:to>
                                        <p:strVal val="hidden"/>
                                      </p:to>
                                    </p:set>
                                  </p:childTnLst>
                                </p:cTn>
                              </p:par>
                            </p:childTnLst>
                          </p:cTn>
                        </p:par>
                      </p:childTnLst>
                    </p:cTn>
                  </p:par>
                </p:childTnLst>
              </p:cTn>
              <p:nextCondLst>
                <p:cond evt="onClick" delay="0">
                  <p:tgtEl>
                    <p:spTgt spid="6286"/>
                  </p:tgtEl>
                </p:cond>
              </p:nextCondLst>
            </p:seq>
            <p:seq concurrent="1" nextAc="seek">
              <p:cTn id="267" restart="whenNotActive" fill="hold" evtFilter="cancelBubble" nodeType="interactiveSeq">
                <p:stCondLst>
                  <p:cond evt="onClick" delay="0">
                    <p:tgtEl>
                      <p:spTgt spid="6287"/>
                    </p:tgtEl>
                  </p:cond>
                </p:stCondLst>
                <p:endSync evt="end" delay="0">
                  <p:rtn val="all"/>
                </p:endSync>
                <p:childTnLst>
                  <p:par>
                    <p:cTn id="268" fill="hold">
                      <p:stCondLst>
                        <p:cond delay="0"/>
                      </p:stCondLst>
                      <p:childTnLst>
                        <p:par>
                          <p:cTn id="269" fill="hold">
                            <p:stCondLst>
                              <p:cond delay="0"/>
                            </p:stCondLst>
                            <p:childTnLst>
                              <p:par>
                                <p:cTn id="270" presetID="2" presetClass="exit" presetSubtype="4" fill="hold" grpId="0" nodeType="clickEffect">
                                  <p:stCondLst>
                                    <p:cond delay="0"/>
                                  </p:stCondLst>
                                  <p:childTnLst>
                                    <p:anim calcmode="lin" valueType="num">
                                      <p:cBhvr additive="base">
                                        <p:cTn id="271" dur="500"/>
                                        <p:tgtEl>
                                          <p:spTgt spid="6287"/>
                                        </p:tgtEl>
                                        <p:attrNameLst>
                                          <p:attrName>ppt_x</p:attrName>
                                        </p:attrNameLst>
                                      </p:cBhvr>
                                      <p:tavLst>
                                        <p:tav tm="0">
                                          <p:val>
                                            <p:strVal val="ppt_x"/>
                                          </p:val>
                                        </p:tav>
                                        <p:tav tm="100000">
                                          <p:val>
                                            <p:strVal val="ppt_x"/>
                                          </p:val>
                                        </p:tav>
                                      </p:tavLst>
                                    </p:anim>
                                    <p:anim calcmode="lin" valueType="num">
                                      <p:cBhvr additive="base">
                                        <p:cTn id="272" dur="500"/>
                                        <p:tgtEl>
                                          <p:spTgt spid="6287"/>
                                        </p:tgtEl>
                                        <p:attrNameLst>
                                          <p:attrName>ppt_y</p:attrName>
                                        </p:attrNameLst>
                                      </p:cBhvr>
                                      <p:tavLst>
                                        <p:tav tm="0">
                                          <p:val>
                                            <p:strVal val="ppt_y"/>
                                          </p:val>
                                        </p:tav>
                                        <p:tav tm="100000">
                                          <p:val>
                                            <p:strVal val="1+ppt_h/2"/>
                                          </p:val>
                                        </p:tav>
                                      </p:tavLst>
                                    </p:anim>
                                    <p:set>
                                      <p:cBhvr>
                                        <p:cTn id="273" dur="1" fill="hold">
                                          <p:stCondLst>
                                            <p:cond delay="499"/>
                                          </p:stCondLst>
                                        </p:cTn>
                                        <p:tgtEl>
                                          <p:spTgt spid="6287"/>
                                        </p:tgtEl>
                                        <p:attrNameLst>
                                          <p:attrName>style.visibility</p:attrName>
                                        </p:attrNameLst>
                                      </p:cBhvr>
                                      <p:to>
                                        <p:strVal val="hidden"/>
                                      </p:to>
                                    </p:set>
                                  </p:childTnLst>
                                </p:cTn>
                              </p:par>
                            </p:childTnLst>
                          </p:cTn>
                        </p:par>
                      </p:childTnLst>
                    </p:cTn>
                  </p:par>
                </p:childTnLst>
              </p:cTn>
              <p:nextCondLst>
                <p:cond evt="onClick" delay="0">
                  <p:tgtEl>
                    <p:spTgt spid="6287"/>
                  </p:tgtEl>
                </p:cond>
              </p:nextCondLst>
            </p:seq>
            <p:seq concurrent="1" nextAc="seek">
              <p:cTn id="274" restart="whenNotActive" fill="hold" evtFilter="cancelBubble" nodeType="interactiveSeq">
                <p:stCondLst>
                  <p:cond evt="onClick" delay="0">
                    <p:tgtEl>
                      <p:spTgt spid="6288"/>
                    </p:tgtEl>
                  </p:cond>
                </p:stCondLst>
                <p:endSync evt="end" delay="0">
                  <p:rtn val="all"/>
                </p:endSync>
                <p:childTnLst>
                  <p:par>
                    <p:cTn id="275" fill="hold">
                      <p:stCondLst>
                        <p:cond delay="0"/>
                      </p:stCondLst>
                      <p:childTnLst>
                        <p:par>
                          <p:cTn id="276" fill="hold">
                            <p:stCondLst>
                              <p:cond delay="0"/>
                            </p:stCondLst>
                            <p:childTnLst>
                              <p:par>
                                <p:cTn id="277" presetID="2" presetClass="exit" presetSubtype="4" fill="hold" grpId="0" nodeType="clickEffect">
                                  <p:stCondLst>
                                    <p:cond delay="0"/>
                                  </p:stCondLst>
                                  <p:childTnLst>
                                    <p:anim calcmode="lin" valueType="num">
                                      <p:cBhvr additive="base">
                                        <p:cTn id="278" dur="500"/>
                                        <p:tgtEl>
                                          <p:spTgt spid="6288"/>
                                        </p:tgtEl>
                                        <p:attrNameLst>
                                          <p:attrName>ppt_x</p:attrName>
                                        </p:attrNameLst>
                                      </p:cBhvr>
                                      <p:tavLst>
                                        <p:tav tm="0">
                                          <p:val>
                                            <p:strVal val="ppt_x"/>
                                          </p:val>
                                        </p:tav>
                                        <p:tav tm="100000">
                                          <p:val>
                                            <p:strVal val="ppt_x"/>
                                          </p:val>
                                        </p:tav>
                                      </p:tavLst>
                                    </p:anim>
                                    <p:anim calcmode="lin" valueType="num">
                                      <p:cBhvr additive="base">
                                        <p:cTn id="279" dur="500"/>
                                        <p:tgtEl>
                                          <p:spTgt spid="6288"/>
                                        </p:tgtEl>
                                        <p:attrNameLst>
                                          <p:attrName>ppt_y</p:attrName>
                                        </p:attrNameLst>
                                      </p:cBhvr>
                                      <p:tavLst>
                                        <p:tav tm="0">
                                          <p:val>
                                            <p:strVal val="ppt_y"/>
                                          </p:val>
                                        </p:tav>
                                        <p:tav tm="100000">
                                          <p:val>
                                            <p:strVal val="1+ppt_h/2"/>
                                          </p:val>
                                        </p:tav>
                                      </p:tavLst>
                                    </p:anim>
                                    <p:set>
                                      <p:cBhvr>
                                        <p:cTn id="280" dur="1" fill="hold">
                                          <p:stCondLst>
                                            <p:cond delay="499"/>
                                          </p:stCondLst>
                                        </p:cTn>
                                        <p:tgtEl>
                                          <p:spTgt spid="6288"/>
                                        </p:tgtEl>
                                        <p:attrNameLst>
                                          <p:attrName>style.visibility</p:attrName>
                                        </p:attrNameLst>
                                      </p:cBhvr>
                                      <p:to>
                                        <p:strVal val="hidden"/>
                                      </p:to>
                                    </p:set>
                                  </p:childTnLst>
                                </p:cTn>
                              </p:par>
                            </p:childTnLst>
                          </p:cTn>
                        </p:par>
                      </p:childTnLst>
                    </p:cTn>
                  </p:par>
                </p:childTnLst>
              </p:cTn>
              <p:nextCondLst>
                <p:cond evt="onClick" delay="0">
                  <p:tgtEl>
                    <p:spTgt spid="6288"/>
                  </p:tgtEl>
                </p:cond>
              </p:nextCondLst>
            </p:seq>
            <p:seq concurrent="1" nextAc="seek">
              <p:cTn id="281" restart="whenNotActive" fill="hold" evtFilter="cancelBubble" nodeType="interactiveSeq">
                <p:stCondLst>
                  <p:cond evt="onClick" delay="0">
                    <p:tgtEl>
                      <p:spTgt spid="6289"/>
                    </p:tgtEl>
                  </p:cond>
                </p:stCondLst>
                <p:endSync evt="end" delay="0">
                  <p:rtn val="all"/>
                </p:endSync>
                <p:childTnLst>
                  <p:par>
                    <p:cTn id="282" fill="hold">
                      <p:stCondLst>
                        <p:cond delay="0"/>
                      </p:stCondLst>
                      <p:childTnLst>
                        <p:par>
                          <p:cTn id="283" fill="hold">
                            <p:stCondLst>
                              <p:cond delay="0"/>
                            </p:stCondLst>
                            <p:childTnLst>
                              <p:par>
                                <p:cTn id="284" presetID="2" presetClass="exit" presetSubtype="4" fill="hold" grpId="0" nodeType="clickEffect">
                                  <p:stCondLst>
                                    <p:cond delay="0"/>
                                  </p:stCondLst>
                                  <p:childTnLst>
                                    <p:anim calcmode="lin" valueType="num">
                                      <p:cBhvr additive="base">
                                        <p:cTn id="285" dur="500"/>
                                        <p:tgtEl>
                                          <p:spTgt spid="6289"/>
                                        </p:tgtEl>
                                        <p:attrNameLst>
                                          <p:attrName>ppt_x</p:attrName>
                                        </p:attrNameLst>
                                      </p:cBhvr>
                                      <p:tavLst>
                                        <p:tav tm="0">
                                          <p:val>
                                            <p:strVal val="ppt_x"/>
                                          </p:val>
                                        </p:tav>
                                        <p:tav tm="100000">
                                          <p:val>
                                            <p:strVal val="ppt_x"/>
                                          </p:val>
                                        </p:tav>
                                      </p:tavLst>
                                    </p:anim>
                                    <p:anim calcmode="lin" valueType="num">
                                      <p:cBhvr additive="base">
                                        <p:cTn id="286" dur="500"/>
                                        <p:tgtEl>
                                          <p:spTgt spid="6289"/>
                                        </p:tgtEl>
                                        <p:attrNameLst>
                                          <p:attrName>ppt_y</p:attrName>
                                        </p:attrNameLst>
                                      </p:cBhvr>
                                      <p:tavLst>
                                        <p:tav tm="0">
                                          <p:val>
                                            <p:strVal val="ppt_y"/>
                                          </p:val>
                                        </p:tav>
                                        <p:tav tm="100000">
                                          <p:val>
                                            <p:strVal val="1+ppt_h/2"/>
                                          </p:val>
                                        </p:tav>
                                      </p:tavLst>
                                    </p:anim>
                                    <p:set>
                                      <p:cBhvr>
                                        <p:cTn id="287" dur="1" fill="hold">
                                          <p:stCondLst>
                                            <p:cond delay="499"/>
                                          </p:stCondLst>
                                        </p:cTn>
                                        <p:tgtEl>
                                          <p:spTgt spid="6289"/>
                                        </p:tgtEl>
                                        <p:attrNameLst>
                                          <p:attrName>style.visibility</p:attrName>
                                        </p:attrNameLst>
                                      </p:cBhvr>
                                      <p:to>
                                        <p:strVal val="hidden"/>
                                      </p:to>
                                    </p:set>
                                  </p:childTnLst>
                                </p:cTn>
                              </p:par>
                            </p:childTnLst>
                          </p:cTn>
                        </p:par>
                      </p:childTnLst>
                    </p:cTn>
                  </p:par>
                </p:childTnLst>
              </p:cTn>
              <p:nextCondLst>
                <p:cond evt="onClick" delay="0">
                  <p:tgtEl>
                    <p:spTgt spid="6289"/>
                  </p:tgtEl>
                </p:cond>
              </p:nextCondLst>
            </p:seq>
            <p:seq concurrent="1" nextAc="seek">
              <p:cTn id="288" restart="whenNotActive" fill="hold" evtFilter="cancelBubble" nodeType="interactiveSeq">
                <p:stCondLst>
                  <p:cond evt="onClick" delay="0">
                    <p:tgtEl>
                      <p:spTgt spid="6290"/>
                    </p:tgtEl>
                  </p:cond>
                </p:stCondLst>
                <p:endSync evt="end" delay="0">
                  <p:rtn val="all"/>
                </p:endSync>
                <p:childTnLst>
                  <p:par>
                    <p:cTn id="289" fill="hold">
                      <p:stCondLst>
                        <p:cond delay="0"/>
                      </p:stCondLst>
                      <p:childTnLst>
                        <p:par>
                          <p:cTn id="290" fill="hold">
                            <p:stCondLst>
                              <p:cond delay="0"/>
                            </p:stCondLst>
                            <p:childTnLst>
                              <p:par>
                                <p:cTn id="291" presetID="2" presetClass="exit" presetSubtype="4" fill="hold" grpId="0" nodeType="clickEffect">
                                  <p:stCondLst>
                                    <p:cond delay="0"/>
                                  </p:stCondLst>
                                  <p:childTnLst>
                                    <p:anim calcmode="lin" valueType="num">
                                      <p:cBhvr additive="base">
                                        <p:cTn id="292" dur="500"/>
                                        <p:tgtEl>
                                          <p:spTgt spid="6290"/>
                                        </p:tgtEl>
                                        <p:attrNameLst>
                                          <p:attrName>ppt_x</p:attrName>
                                        </p:attrNameLst>
                                      </p:cBhvr>
                                      <p:tavLst>
                                        <p:tav tm="0">
                                          <p:val>
                                            <p:strVal val="ppt_x"/>
                                          </p:val>
                                        </p:tav>
                                        <p:tav tm="100000">
                                          <p:val>
                                            <p:strVal val="ppt_x"/>
                                          </p:val>
                                        </p:tav>
                                      </p:tavLst>
                                    </p:anim>
                                    <p:anim calcmode="lin" valueType="num">
                                      <p:cBhvr additive="base">
                                        <p:cTn id="293" dur="500"/>
                                        <p:tgtEl>
                                          <p:spTgt spid="6290"/>
                                        </p:tgtEl>
                                        <p:attrNameLst>
                                          <p:attrName>ppt_y</p:attrName>
                                        </p:attrNameLst>
                                      </p:cBhvr>
                                      <p:tavLst>
                                        <p:tav tm="0">
                                          <p:val>
                                            <p:strVal val="ppt_y"/>
                                          </p:val>
                                        </p:tav>
                                        <p:tav tm="100000">
                                          <p:val>
                                            <p:strVal val="1+ppt_h/2"/>
                                          </p:val>
                                        </p:tav>
                                      </p:tavLst>
                                    </p:anim>
                                    <p:set>
                                      <p:cBhvr>
                                        <p:cTn id="294" dur="1" fill="hold">
                                          <p:stCondLst>
                                            <p:cond delay="499"/>
                                          </p:stCondLst>
                                        </p:cTn>
                                        <p:tgtEl>
                                          <p:spTgt spid="6290"/>
                                        </p:tgtEl>
                                        <p:attrNameLst>
                                          <p:attrName>style.visibility</p:attrName>
                                        </p:attrNameLst>
                                      </p:cBhvr>
                                      <p:to>
                                        <p:strVal val="hidden"/>
                                      </p:to>
                                    </p:set>
                                  </p:childTnLst>
                                </p:cTn>
                              </p:par>
                            </p:childTnLst>
                          </p:cTn>
                        </p:par>
                      </p:childTnLst>
                    </p:cTn>
                  </p:par>
                </p:childTnLst>
              </p:cTn>
              <p:nextCondLst>
                <p:cond evt="onClick" delay="0">
                  <p:tgtEl>
                    <p:spTgt spid="6290"/>
                  </p:tgtEl>
                </p:cond>
              </p:nextCondLst>
            </p:seq>
            <p:seq concurrent="1" nextAc="seek">
              <p:cTn id="295" restart="whenNotActive" fill="hold" evtFilter="cancelBubble" nodeType="interactiveSeq">
                <p:stCondLst>
                  <p:cond evt="onClick" delay="0">
                    <p:tgtEl>
                      <p:spTgt spid="6291"/>
                    </p:tgtEl>
                  </p:cond>
                </p:stCondLst>
                <p:endSync evt="end" delay="0">
                  <p:rtn val="all"/>
                </p:endSync>
                <p:childTnLst>
                  <p:par>
                    <p:cTn id="296" fill="hold">
                      <p:stCondLst>
                        <p:cond delay="0"/>
                      </p:stCondLst>
                      <p:childTnLst>
                        <p:par>
                          <p:cTn id="297" fill="hold">
                            <p:stCondLst>
                              <p:cond delay="0"/>
                            </p:stCondLst>
                            <p:childTnLst>
                              <p:par>
                                <p:cTn id="298" presetID="2" presetClass="exit" presetSubtype="8" fill="hold" grpId="0" nodeType="clickEffect">
                                  <p:stCondLst>
                                    <p:cond delay="0"/>
                                  </p:stCondLst>
                                  <p:childTnLst>
                                    <p:anim calcmode="lin" valueType="num">
                                      <p:cBhvr additive="base">
                                        <p:cTn id="299" dur="500"/>
                                        <p:tgtEl>
                                          <p:spTgt spid="6291"/>
                                        </p:tgtEl>
                                        <p:attrNameLst>
                                          <p:attrName>ppt_x</p:attrName>
                                        </p:attrNameLst>
                                      </p:cBhvr>
                                      <p:tavLst>
                                        <p:tav tm="0">
                                          <p:val>
                                            <p:strVal val="ppt_x"/>
                                          </p:val>
                                        </p:tav>
                                        <p:tav tm="100000">
                                          <p:val>
                                            <p:strVal val="0-ppt_w/2"/>
                                          </p:val>
                                        </p:tav>
                                      </p:tavLst>
                                    </p:anim>
                                    <p:anim calcmode="lin" valueType="num">
                                      <p:cBhvr additive="base">
                                        <p:cTn id="300" dur="500"/>
                                        <p:tgtEl>
                                          <p:spTgt spid="6291"/>
                                        </p:tgtEl>
                                        <p:attrNameLst>
                                          <p:attrName>ppt_y</p:attrName>
                                        </p:attrNameLst>
                                      </p:cBhvr>
                                      <p:tavLst>
                                        <p:tav tm="0">
                                          <p:val>
                                            <p:strVal val="ppt_y"/>
                                          </p:val>
                                        </p:tav>
                                        <p:tav tm="100000">
                                          <p:val>
                                            <p:strVal val="ppt_y"/>
                                          </p:val>
                                        </p:tav>
                                      </p:tavLst>
                                    </p:anim>
                                    <p:set>
                                      <p:cBhvr>
                                        <p:cTn id="301" dur="1" fill="hold">
                                          <p:stCondLst>
                                            <p:cond delay="499"/>
                                          </p:stCondLst>
                                        </p:cTn>
                                        <p:tgtEl>
                                          <p:spTgt spid="6291"/>
                                        </p:tgtEl>
                                        <p:attrNameLst>
                                          <p:attrName>style.visibility</p:attrName>
                                        </p:attrNameLst>
                                      </p:cBhvr>
                                      <p:to>
                                        <p:strVal val="hidden"/>
                                      </p:to>
                                    </p:set>
                                  </p:childTnLst>
                                  <p:subTnLst>
                                    <p:audio>
                                      <p:cMediaNode>
                                        <p:cTn display="0" masterRel="sameClick">
                                          <p:stCondLst>
                                            <p:cond evt="begin" delay="0">
                                              <p:tn val="298"/>
                                            </p:cond>
                                          </p:stCondLst>
                                          <p:endCondLst>
                                            <p:cond evt="onStopAudio" delay="0">
                                              <p:tgtEl>
                                                <p:sldTgt/>
                                              </p:tgtEl>
                                            </p:cond>
                                          </p:endCondLst>
                                        </p:cTn>
                                        <p:tgtEl>
                                          <p:sndTgt r:embed="rId3" name="bomb.wav"/>
                                        </p:tgtEl>
                                      </p:cMediaNode>
                                    </p:audio>
                                  </p:subTnLst>
                                </p:cTn>
                              </p:par>
                            </p:childTnLst>
                          </p:cTn>
                        </p:par>
                      </p:childTnLst>
                    </p:cTn>
                  </p:par>
                </p:childTnLst>
              </p:cTn>
              <p:nextCondLst>
                <p:cond evt="onClick" delay="0">
                  <p:tgtEl>
                    <p:spTgt spid="6291"/>
                  </p:tgtEl>
                </p:cond>
              </p:nextCondLst>
            </p:seq>
          </p:childTnLst>
        </p:cTn>
      </p:par>
    </p:tnLst>
    <p:bldLst>
      <p:bldP spid="6209" grpId="0" animBg="1"/>
      <p:bldP spid="6210" grpId="0" animBg="1"/>
      <p:bldP spid="6211" grpId="0" animBg="1"/>
      <p:bldP spid="6212" grpId="0" animBg="1"/>
      <p:bldP spid="6213" grpId="0" animBg="1"/>
      <p:bldP spid="6215" grpId="0" animBg="1"/>
      <p:bldP spid="6216" grpId="0" animBg="1"/>
      <p:bldP spid="6217" grpId="0" animBg="1"/>
      <p:bldP spid="6218" grpId="0" animBg="1"/>
      <p:bldP spid="6220" grpId="0" animBg="1"/>
      <p:bldP spid="6221" grpId="0" animBg="1"/>
      <p:bldP spid="6222" grpId="0" animBg="1"/>
      <p:bldP spid="6223" grpId="0" animBg="1"/>
      <p:bldP spid="6225" grpId="0" animBg="1"/>
      <p:bldP spid="6226" grpId="0" animBg="1"/>
      <p:bldP spid="6227" grpId="0" animBg="1"/>
      <p:bldP spid="6228" grpId="0" animBg="1"/>
      <p:bldP spid="6230" grpId="0" animBg="1"/>
      <p:bldP spid="6231" grpId="0" animBg="1"/>
      <p:bldP spid="6232" grpId="0" animBg="1"/>
      <p:bldP spid="6233" grpId="0" animBg="1"/>
      <p:bldP spid="6234" grpId="0" animBg="1"/>
      <p:bldP spid="6242" grpId="0" animBg="1"/>
      <p:bldP spid="6243" grpId="0" animBg="1"/>
      <p:bldP spid="6244" grpId="0" animBg="1"/>
      <p:bldP spid="6245" grpId="0" animBg="1"/>
      <p:bldP spid="6246" grpId="0" animBg="1"/>
      <p:bldP spid="6247" grpId="0" animBg="1"/>
      <p:bldP spid="6248" grpId="0" animBg="1"/>
      <p:bldP spid="6270" grpId="0" animBg="1"/>
      <p:bldP spid="6271" grpId="0" animBg="1"/>
      <p:bldP spid="6272" grpId="0" animBg="1"/>
      <p:bldP spid="6273" grpId="0" animBg="1"/>
      <p:bldP spid="6274" grpId="0" animBg="1"/>
      <p:bldP spid="6275" grpId="0" animBg="1"/>
      <p:bldP spid="6276" grpId="0" animBg="1"/>
      <p:bldP spid="6277" grpId="0" animBg="1"/>
      <p:bldP spid="6279" grpId="0" animBg="1"/>
      <p:bldP spid="6280" grpId="0" animBg="1"/>
      <p:bldP spid="6281" grpId="0" animBg="1"/>
      <p:bldP spid="6282" grpId="0" animBg="1"/>
      <p:bldP spid="6283" grpId="0" animBg="1"/>
      <p:bldP spid="6284" grpId="0" animBg="1"/>
      <p:bldP spid="6285" grpId="0" animBg="1"/>
      <p:bldP spid="6286" grpId="0" animBg="1"/>
      <p:bldP spid="6287" grpId="0" animBg="1"/>
      <p:bldP spid="6288" grpId="0" animBg="1"/>
      <p:bldP spid="6289" grpId="0" animBg="1"/>
      <p:bldP spid="6290" grpId="0" animBg="1"/>
      <p:bldP spid="6291"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5347"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5349"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5350"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5351"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5352"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$ 50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637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6373"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6374"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6375"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6376"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$ 300,000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8739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87397"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87398"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87399"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87400"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$ 400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Text Box 4"/>
          <p:cNvSpPr txBox="1">
            <a:spLocks noChangeArrowheads="1"/>
          </p:cNvSpPr>
          <p:nvPr/>
        </p:nvSpPr>
        <p:spPr bwMode="auto">
          <a:xfrm>
            <a:off x="1166813" y="1346200"/>
            <a:ext cx="7150100" cy="3937000"/>
          </a:xfrm>
          <a:prstGeom prst="rect">
            <a:avLst/>
          </a:prstGeom>
          <a:noFill/>
          <a:ln w="9525">
            <a:noFill/>
            <a:miter lim="800000"/>
            <a:headEnd/>
            <a:tailEnd/>
          </a:ln>
          <a:effectLst/>
        </p:spPr>
        <p:txBody>
          <a:bodyPr>
            <a:spAutoFit/>
          </a:bodyPr>
          <a:lstStyle/>
          <a:p>
            <a:pPr marL="342900" indent="-342900" algn="l"/>
            <a:r>
              <a:rPr lang="en-US" altLang="ko-KR" sz="1800">
                <a:solidFill>
                  <a:schemeClr val="tx1"/>
                </a:solidFill>
                <a:latin typeface="Gulim" pitchFamily="34" charset="-127"/>
              </a:rPr>
              <a:t>Instructions:  </a:t>
            </a:r>
          </a:p>
          <a:p>
            <a:pPr marL="342900" indent="-342900" algn="l"/>
            <a:r>
              <a:rPr lang="en-US" altLang="ko-KR" sz="1800">
                <a:solidFill>
                  <a:schemeClr val="tx1"/>
                </a:solidFill>
                <a:latin typeface="Gulim" pitchFamily="34" charset="-127"/>
              </a:rPr>
              <a:t>1. Highlight and replace text with the proper category name, question and answer.  You may also want to insert audio or video clips to ask questions about and make the game more interesting.</a:t>
            </a:r>
          </a:p>
          <a:p>
            <a:pPr marL="342900" indent="-342900" algn="l"/>
            <a:r>
              <a:rPr lang="en-US" altLang="ko-KR" sz="1800">
                <a:solidFill>
                  <a:schemeClr val="tx1"/>
                </a:solidFill>
                <a:latin typeface="Gulim" pitchFamily="34" charset="-127"/>
              </a:rPr>
              <a:t>2. Click on the number of the chosen question (not the box around the number).  If you don</a:t>
            </a:r>
            <a:r>
              <a:rPr lang="en-US" altLang="ko-KR" sz="1800">
                <a:solidFill>
                  <a:schemeClr val="tx1"/>
                </a:solidFill>
                <a:latin typeface="Arial"/>
              </a:rPr>
              <a:t>’</a:t>
            </a:r>
            <a:r>
              <a:rPr lang="en-US" altLang="ko-KR" sz="1800">
                <a:solidFill>
                  <a:schemeClr val="tx1"/>
                </a:solidFill>
                <a:latin typeface="Gulim" pitchFamily="34" charset="-127"/>
              </a:rPr>
              <a:t>t click on the number, when you go back to the main screen the number will remain black, thus seem like an unanswered question.</a:t>
            </a:r>
          </a:p>
          <a:p>
            <a:pPr marL="342900" indent="-342900" algn="l"/>
            <a:r>
              <a:rPr lang="en-US" altLang="ko-KR" sz="1800">
                <a:solidFill>
                  <a:schemeClr val="tx1"/>
                </a:solidFill>
                <a:latin typeface="Gulim" pitchFamily="34" charset="-127"/>
              </a:rPr>
              <a:t>3. To go back to the main screen from a question, click on the category title.</a:t>
            </a:r>
          </a:p>
          <a:p>
            <a:pPr marL="342900" indent="-342900" algn="l"/>
            <a:r>
              <a:rPr lang="en-US" altLang="ko-KR" sz="1800">
                <a:solidFill>
                  <a:schemeClr val="tx1"/>
                </a:solidFill>
                <a:latin typeface="Gulim" pitchFamily="34" charset="-127"/>
              </a:rPr>
              <a:t>4. To view the answer, simply click on the question screen once, or press the right cursor.  Do this only once or it will go to the next question in the sequence.</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8" name="Text Box 4"/>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41989" name="Text Box 5"/>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41995" name="AutoShape 11">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41999" name="Picture 15"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42000" name="Text Box 16"/>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42001" name="Text Box 17"/>
          <p:cNvSpPr txBox="1">
            <a:spLocks noChangeArrowheads="1"/>
          </p:cNvSpPr>
          <p:nvPr/>
        </p:nvSpPr>
        <p:spPr bwMode="auto">
          <a:xfrm>
            <a:off x="1476375" y="4076700"/>
            <a:ext cx="6408738" cy="914400"/>
          </a:xfrm>
          <a:prstGeom prst="rect">
            <a:avLst/>
          </a:prstGeom>
          <a:noFill/>
          <a:ln w="25400" algn="ctr">
            <a:noFill/>
            <a:miter lim="800000"/>
            <a:headEnd/>
            <a:tailEnd/>
          </a:ln>
          <a:effectLst/>
        </p:spPr>
        <p:txBody>
          <a:bodyPr>
            <a:spAutoFit/>
          </a:bodyPr>
          <a:lstStyle/>
          <a:p>
            <a:pPr>
              <a:spcBef>
                <a:spcPct val="50000"/>
              </a:spcBef>
            </a:pPr>
            <a:endParaRPr lang="en-US" sz="5400">
              <a:solidFill>
                <a:schemeClr val="tx1"/>
              </a:solidFill>
            </a:endParaRPr>
          </a:p>
        </p:txBody>
      </p:sp>
      <p:sp>
        <p:nvSpPr>
          <p:cNvPr id="42002" name="Text Box 18"/>
          <p:cNvSpPr txBox="1">
            <a:spLocks noChangeArrowheads="1"/>
          </p:cNvSpPr>
          <p:nvPr/>
        </p:nvSpPr>
        <p:spPr bwMode="auto">
          <a:xfrm>
            <a:off x="1619250" y="4076700"/>
            <a:ext cx="6265863" cy="914400"/>
          </a:xfrm>
          <a:prstGeom prst="rect">
            <a:avLst/>
          </a:prstGeom>
          <a:noFill/>
          <a:ln w="25400" algn="ctr">
            <a:noFill/>
            <a:miter lim="800000"/>
            <a:headEnd/>
            <a:tailEnd/>
          </a:ln>
          <a:effectLst/>
        </p:spPr>
        <p:txBody>
          <a:bodyPr>
            <a:spAutoFit/>
          </a:bodyPr>
          <a:lstStyle/>
          <a:p>
            <a:pPr>
              <a:spcBef>
                <a:spcPct val="50000"/>
              </a:spcBef>
            </a:pPr>
            <a:endParaRPr lang="en-US" sz="5400">
              <a:solidFill>
                <a:schemeClr val="tx1"/>
              </a:solidFill>
            </a:endParaRPr>
          </a:p>
        </p:txBody>
      </p:sp>
      <p:sp>
        <p:nvSpPr>
          <p:cNvPr id="42003" name="Text Box 19"/>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$5,000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3843"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3845"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3846"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3847"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3849" name="Text Box 9"/>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$ 1</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4867"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4869"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4870"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4871"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4872"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$100,000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5891"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5893"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5894"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5895"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5896"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$500,000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6915"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6917"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6918"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6919"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6920"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$ 5</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Text Box 2"/>
          <p:cNvSpPr txBox="1">
            <a:spLocks noChangeArrowheads="1"/>
          </p:cNvSpPr>
          <p:nvPr/>
        </p:nvSpPr>
        <p:spPr bwMode="auto">
          <a:xfrm>
            <a:off x="900113" y="333375"/>
            <a:ext cx="7127875" cy="701675"/>
          </a:xfrm>
          <a:prstGeom prst="rect">
            <a:avLst/>
          </a:prstGeom>
          <a:noFill/>
          <a:ln w="9525">
            <a:noFill/>
            <a:miter lim="800000"/>
            <a:headEnd/>
            <a:tailEnd/>
          </a:ln>
          <a:effectLst/>
        </p:spPr>
        <p:txBody>
          <a:bodyPr>
            <a:spAutoFit/>
          </a:bodyPr>
          <a:lstStyle/>
          <a:p>
            <a:pPr>
              <a:spcBef>
                <a:spcPct val="50000"/>
              </a:spcBef>
            </a:pPr>
            <a:endParaRPr lang="en-US" sz="4000">
              <a:solidFill>
                <a:srgbClr val="CC0099"/>
              </a:solidFill>
              <a:effectLst>
                <a:outerShdw blurRad="38100" dist="38100" dir="2700000" algn="tl">
                  <a:srgbClr val="000000"/>
                </a:outerShdw>
              </a:effectLst>
              <a:latin typeface="Times New Roman" pitchFamily="18" charset="0"/>
            </a:endParaRPr>
          </a:p>
        </p:txBody>
      </p:sp>
      <p:sp>
        <p:nvSpPr>
          <p:cNvPr id="167939" name="Text Box 3"/>
          <p:cNvSpPr txBox="1">
            <a:spLocks noChangeArrowheads="1"/>
          </p:cNvSpPr>
          <p:nvPr/>
        </p:nvSpPr>
        <p:spPr bwMode="auto">
          <a:xfrm>
            <a:off x="755650" y="1484313"/>
            <a:ext cx="7561263" cy="701675"/>
          </a:xfrm>
          <a:prstGeom prst="rect">
            <a:avLst/>
          </a:prstGeom>
          <a:noFill/>
          <a:ln w="9525">
            <a:noFill/>
            <a:miter lim="800000"/>
            <a:headEnd/>
            <a:tailEnd/>
          </a:ln>
          <a:effectLst/>
        </p:spPr>
        <p:txBody>
          <a:bodyPr>
            <a:spAutoFit/>
          </a:bodyPr>
          <a:lstStyle/>
          <a:p>
            <a:pPr algn="l">
              <a:spcBef>
                <a:spcPct val="50000"/>
              </a:spcBef>
            </a:pPr>
            <a:endParaRPr lang="en-US" sz="4000">
              <a:solidFill>
                <a:schemeClr val="tx1"/>
              </a:solidFill>
              <a:latin typeface="Times New Roman" pitchFamily="18" charset="0"/>
            </a:endParaRPr>
          </a:p>
        </p:txBody>
      </p:sp>
      <p:sp>
        <p:nvSpPr>
          <p:cNvPr id="167941" name="AutoShape 5">
            <a:hlinkClick r:id="rId3" action="ppaction://hlinksldjump" highlightClick="1"/>
          </p:cNvPr>
          <p:cNvSpPr>
            <a:spLocks noChangeArrowheads="1"/>
          </p:cNvSpPr>
          <p:nvPr/>
        </p:nvSpPr>
        <p:spPr bwMode="auto">
          <a:xfrm>
            <a:off x="7669213" y="5949950"/>
            <a:ext cx="1077912" cy="649288"/>
          </a:xfrm>
          <a:prstGeom prst="actionButtonHome">
            <a:avLst/>
          </a:prstGeom>
          <a:solidFill>
            <a:srgbClr val="FFFFFF"/>
          </a:solidFill>
          <a:ln w="22225">
            <a:solidFill>
              <a:schemeClr val="bg1"/>
            </a:solidFill>
            <a:miter lim="800000"/>
            <a:headEnd/>
            <a:tailEnd/>
          </a:ln>
          <a:effectLst/>
        </p:spPr>
        <p:txBody>
          <a:bodyPr wrap="none" anchor="ctr"/>
          <a:lstStyle/>
          <a:p>
            <a:endParaRPr lang="en-US"/>
          </a:p>
        </p:txBody>
      </p:sp>
      <p:pic>
        <p:nvPicPr>
          <p:cNvPr id="167942" name="Picture 6" descr="dealornodeal"/>
          <p:cNvPicPr>
            <a:picLocks noChangeAspect="1" noChangeArrowheads="1"/>
          </p:cNvPicPr>
          <p:nvPr/>
        </p:nvPicPr>
        <p:blipFill>
          <a:blip r:embed="rId4"/>
          <a:srcRect/>
          <a:stretch>
            <a:fillRect/>
          </a:stretch>
        </p:blipFill>
        <p:spPr bwMode="auto">
          <a:xfrm>
            <a:off x="1331913" y="260350"/>
            <a:ext cx="6553200" cy="2879725"/>
          </a:xfrm>
          <a:prstGeom prst="rect">
            <a:avLst/>
          </a:prstGeom>
          <a:noFill/>
        </p:spPr>
      </p:pic>
      <p:sp>
        <p:nvSpPr>
          <p:cNvPr id="167943" name="Text Box 7"/>
          <p:cNvSpPr txBox="1">
            <a:spLocks noChangeArrowheads="1"/>
          </p:cNvSpPr>
          <p:nvPr/>
        </p:nvSpPr>
        <p:spPr bwMode="auto">
          <a:xfrm>
            <a:off x="1187450" y="3789363"/>
            <a:ext cx="7056438" cy="1644650"/>
          </a:xfrm>
          <a:prstGeom prst="rect">
            <a:avLst/>
          </a:prstGeom>
          <a:noFill/>
          <a:ln w="57150" algn="ctr">
            <a:solidFill>
              <a:schemeClr val="bg1"/>
            </a:solidFill>
            <a:miter lim="800000"/>
            <a:headEnd/>
            <a:tailEnd/>
          </a:ln>
          <a:effectLst/>
        </p:spPr>
        <p:txBody>
          <a:bodyPr/>
          <a:lstStyle/>
          <a:p>
            <a:pPr>
              <a:spcBef>
                <a:spcPct val="50000"/>
              </a:spcBef>
            </a:pPr>
            <a:endParaRPr lang="en-US" sz="2400">
              <a:solidFill>
                <a:schemeClr val="tx1"/>
              </a:solidFill>
              <a:latin typeface="Palatino Linotype" pitchFamily="18" charset="0"/>
            </a:endParaRPr>
          </a:p>
        </p:txBody>
      </p:sp>
      <p:sp>
        <p:nvSpPr>
          <p:cNvPr id="167944" name="Text Box 8"/>
          <p:cNvSpPr txBox="1">
            <a:spLocks noChangeArrowheads="1"/>
          </p:cNvSpPr>
          <p:nvPr/>
        </p:nvSpPr>
        <p:spPr bwMode="auto">
          <a:xfrm>
            <a:off x="1547813" y="4149725"/>
            <a:ext cx="6265862" cy="914400"/>
          </a:xfrm>
          <a:prstGeom prst="rect">
            <a:avLst/>
          </a:prstGeom>
          <a:noFill/>
          <a:ln w="25400" algn="ctr">
            <a:noFill/>
            <a:miter lim="800000"/>
            <a:headEnd/>
            <a:tailEnd/>
          </a:ln>
          <a:effectLst/>
        </p:spPr>
        <p:txBody>
          <a:bodyPr>
            <a:spAutoFit/>
          </a:bodyPr>
          <a:lstStyle/>
          <a:p>
            <a:pPr>
              <a:spcBef>
                <a:spcPct val="50000"/>
              </a:spcBef>
            </a:pPr>
            <a:r>
              <a:rPr lang="en-US" sz="5400" b="1"/>
              <a:t>$1,000,000</a:t>
            </a:r>
          </a:p>
        </p:txBody>
      </p:sp>
    </p:spTree>
  </p:cSld>
  <p:clrMapOvr>
    <a:masterClrMapping/>
  </p:clrMapOvr>
  <p:transition spd="slow">
    <p:random/>
    <p:sndAc>
      <p:stSnd>
        <p:snd r:embed="rId2" name="breeze.wav"/>
      </p:stSnd>
    </p:sndAc>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FFFFFF"/>
      </a:folHlink>
    </a:clrScheme>
    <a:fontScheme name="Default Design">
      <a:majorFont>
        <a:latin typeface="Gulim"/>
        <a:ea typeface="Gulim"/>
        <a:cs typeface=""/>
      </a:majorFont>
      <a:minorFont>
        <a:latin typeface="Gulim"/>
        <a:ea typeface="Guli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w="254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1" lang="ko-KR" altLang="en-US" sz="1600" b="0" i="0" u="none" strike="noStrike" cap="none" normalizeH="0" baseline="0" smtClean="0">
            <a:ln>
              <a:noFill/>
            </a:ln>
            <a:solidFill>
              <a:srgbClr val="000000"/>
            </a:solidFill>
            <a:effectLst/>
            <a:latin typeface="Arial Black" pitchFamily="34" charset="0"/>
            <a:ea typeface="Gulim" pitchFamily="34" charset="-127"/>
          </a:defRPr>
        </a:defPPr>
      </a:lstStyle>
    </a:spDef>
    <a:lnDef>
      <a:spPr bwMode="auto">
        <a:xfrm>
          <a:off x="0" y="0"/>
          <a:ext cx="1" cy="1"/>
        </a:xfrm>
        <a:custGeom>
          <a:avLst/>
          <a:gdLst/>
          <a:ahLst/>
          <a:cxnLst/>
          <a:rect l="0" t="0" r="0" b="0"/>
          <a:pathLst/>
        </a:custGeom>
        <a:solidFill>
          <a:srgbClr val="C0C0C0"/>
        </a:solidFill>
        <a:ln w="254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1" lang="ko-KR" altLang="en-US" sz="1600" b="0" i="0" u="none" strike="noStrike" cap="none" normalizeH="0" baseline="0" smtClean="0">
            <a:ln>
              <a:noFill/>
            </a:ln>
            <a:solidFill>
              <a:srgbClr val="000000"/>
            </a:solidFill>
            <a:effectLst/>
            <a:latin typeface="Arial Black" pitchFamily="34" charset="0"/>
            <a:ea typeface="Gulim" pitchFamily="34" charset="-127"/>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00"/>
        </a:hlink>
        <a:folHlink>
          <a:srgbClr val="FFFF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mpetition">
  <a:themeElements>
    <a:clrScheme name="Competitio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fontScheme name="Competition">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C0C0C0"/>
        </a:solidFill>
        <a:ln w="254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1" lang="ko-KR" altLang="en-US" sz="1600" b="0" i="0" u="none" strike="noStrike" cap="none" normalizeH="0" baseline="0" smtClean="0">
            <a:ln>
              <a:noFill/>
            </a:ln>
            <a:solidFill>
              <a:srgbClr val="000000"/>
            </a:solidFill>
            <a:effectLst/>
            <a:latin typeface="Arial Black" pitchFamily="34" charset="0"/>
            <a:ea typeface="Gulim" pitchFamily="34" charset="-127"/>
          </a:defRPr>
        </a:defPPr>
      </a:lstStyle>
    </a:spDef>
    <a:lnDef>
      <a:spPr bwMode="auto">
        <a:xfrm>
          <a:off x="0" y="0"/>
          <a:ext cx="1" cy="1"/>
        </a:xfrm>
        <a:custGeom>
          <a:avLst/>
          <a:gdLst/>
          <a:ahLst/>
          <a:cxnLst/>
          <a:rect l="0" t="0" r="0" b="0"/>
          <a:pathLst/>
        </a:custGeom>
        <a:solidFill>
          <a:srgbClr val="C0C0C0"/>
        </a:solidFill>
        <a:ln w="25400" cap="flat" cmpd="sng" algn="ctr">
          <a:solidFill>
            <a:srgbClr val="000000"/>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1" lang="ko-KR" altLang="en-US" sz="1600" b="0" i="0" u="none" strike="noStrike" cap="none" normalizeH="0" baseline="0" smtClean="0">
            <a:ln>
              <a:noFill/>
            </a:ln>
            <a:solidFill>
              <a:srgbClr val="000000"/>
            </a:solidFill>
            <a:effectLst/>
            <a:latin typeface="Arial Black" pitchFamily="34" charset="0"/>
            <a:ea typeface="Gulim" pitchFamily="34" charset="-127"/>
          </a:defRPr>
        </a:defPPr>
      </a:lstStyle>
    </a:lnDef>
  </a:objectDefaults>
  <a:extraClrSchemeLst>
    <a:extraClrScheme>
      <a:clrScheme name="Competition 1">
        <a:dk1>
          <a:srgbClr val="5C1F00"/>
        </a:dk1>
        <a:lt1>
          <a:srgbClr val="FFFFFF"/>
        </a:lt1>
        <a:dk2>
          <a:srgbClr val="990000"/>
        </a:dk2>
        <a:lt2>
          <a:srgbClr val="FFF9BB"/>
        </a:lt2>
        <a:accent1>
          <a:srgbClr val="FF3300"/>
        </a:accent1>
        <a:accent2>
          <a:srgbClr val="B86D52"/>
        </a:accent2>
        <a:accent3>
          <a:srgbClr val="CAAAAA"/>
        </a:accent3>
        <a:accent4>
          <a:srgbClr val="DADADA"/>
        </a:accent4>
        <a:accent5>
          <a:srgbClr val="FFADAA"/>
        </a:accent5>
        <a:accent6>
          <a:srgbClr val="A66249"/>
        </a:accent6>
        <a:hlink>
          <a:srgbClr val="FF9900"/>
        </a:hlink>
        <a:folHlink>
          <a:srgbClr val="FFCC66"/>
        </a:folHlink>
      </a:clrScheme>
      <a:clrMap bg1="dk2" tx1="lt1" bg2="dk1" tx2="lt2" accent1="accent1" accent2="accent2" accent3="accent3" accent4="accent4" accent5="accent5" accent6="accent6" hlink="hlink" folHlink="folHlink"/>
    </a:extraClrScheme>
    <a:extraClrScheme>
      <a:clrScheme name="Competition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ompetition 3">
        <a:dk1>
          <a:srgbClr val="2A5400"/>
        </a:dk1>
        <a:lt1>
          <a:srgbClr val="FFFFFF"/>
        </a:lt1>
        <a:dk2>
          <a:srgbClr val="4A9400"/>
        </a:dk2>
        <a:lt2>
          <a:srgbClr val="F3F2D9"/>
        </a:lt2>
        <a:accent1>
          <a:srgbClr val="99CC00"/>
        </a:accent1>
        <a:accent2>
          <a:srgbClr val="6B4A39"/>
        </a:accent2>
        <a:accent3>
          <a:srgbClr val="B1C8AA"/>
        </a:accent3>
        <a:accent4>
          <a:srgbClr val="DADADA"/>
        </a:accent4>
        <a:accent5>
          <a:srgbClr val="CAE2AA"/>
        </a:accent5>
        <a:accent6>
          <a:srgbClr val="604233"/>
        </a:accent6>
        <a:hlink>
          <a:srgbClr val="E2BC5E"/>
        </a:hlink>
        <a:folHlink>
          <a:srgbClr val="AB7F6B"/>
        </a:folHlink>
      </a:clrScheme>
      <a:clrMap bg1="dk2" tx1="lt1" bg2="dk1" tx2="lt2" accent1="accent1" accent2="accent2" accent3="accent3" accent4="accent4" accent5="accent5" accent6="accent6" hlink="hlink" folHlink="folHlink"/>
    </a:extraClrScheme>
    <a:extraClrScheme>
      <a:clrScheme name="Competition 4">
        <a:dk1>
          <a:srgbClr val="005A58"/>
        </a:dk1>
        <a:lt1>
          <a:srgbClr val="FFFFFF"/>
        </a:lt1>
        <a:dk2>
          <a:srgbClr val="009E9A"/>
        </a:dk2>
        <a:lt2>
          <a:srgbClr val="C5EBE4"/>
        </a:lt2>
        <a:accent1>
          <a:srgbClr val="0099CC"/>
        </a:accent1>
        <a:accent2>
          <a:srgbClr val="339933"/>
        </a:accent2>
        <a:accent3>
          <a:srgbClr val="AACCCA"/>
        </a:accent3>
        <a:accent4>
          <a:srgbClr val="DADADA"/>
        </a:accent4>
        <a:accent5>
          <a:srgbClr val="AACAE2"/>
        </a:accent5>
        <a:accent6>
          <a:srgbClr val="2D8A2D"/>
        </a:accent6>
        <a:hlink>
          <a:srgbClr val="00FF99"/>
        </a:hlink>
        <a:folHlink>
          <a:srgbClr val="4CD2D2"/>
        </a:folHlink>
      </a:clrScheme>
      <a:clrMap bg1="dk2" tx1="lt1" bg2="dk1" tx2="lt2" accent1="accent1" accent2="accent2" accent3="accent3" accent4="accent4" accent5="accent5" accent6="accent6" hlink="hlink" folHlink="folHlink"/>
    </a:extraClrScheme>
    <a:extraClrScheme>
      <a:clrScheme name="Competition 5">
        <a:dk1>
          <a:srgbClr val="000070"/>
        </a:dk1>
        <a:lt1>
          <a:srgbClr val="FFFFFF"/>
        </a:lt1>
        <a:dk2>
          <a:srgbClr val="0000FF"/>
        </a:dk2>
        <a:lt2>
          <a:srgbClr val="C5C5FF"/>
        </a:lt2>
        <a:accent1>
          <a:srgbClr val="0099FF"/>
        </a:accent1>
        <a:accent2>
          <a:srgbClr val="7883B4"/>
        </a:accent2>
        <a:accent3>
          <a:srgbClr val="AAAAFF"/>
        </a:accent3>
        <a:accent4>
          <a:srgbClr val="DADADA"/>
        </a:accent4>
        <a:accent5>
          <a:srgbClr val="AACAFF"/>
        </a:accent5>
        <a:accent6>
          <a:srgbClr val="6C76A3"/>
        </a:accent6>
        <a:hlink>
          <a:srgbClr val="00FFFF"/>
        </a:hlink>
        <a:folHlink>
          <a:srgbClr val="2DBF68"/>
        </a:folHlink>
      </a:clrScheme>
      <a:clrMap bg1="dk2" tx1="lt1" bg2="dk1" tx2="lt2" accent1="accent1" accent2="accent2" accent3="accent3" accent4="accent4" accent5="accent5" accent6="accent6" hlink="hlink" folHlink="folHlink"/>
    </a:extraClrScheme>
    <a:extraClrScheme>
      <a:clrScheme name="Competition 6">
        <a:dk1>
          <a:srgbClr val="4D4D4D"/>
        </a:dk1>
        <a:lt1>
          <a:srgbClr val="FFFFFF"/>
        </a:lt1>
        <a:dk2>
          <a:srgbClr val="8202E2"/>
        </a:dk2>
        <a:lt2>
          <a:srgbClr val="CCCCFF"/>
        </a:lt2>
        <a:accent1>
          <a:srgbClr val="CC99FF"/>
        </a:accent1>
        <a:accent2>
          <a:srgbClr val="666699"/>
        </a:accent2>
        <a:accent3>
          <a:srgbClr val="C1AAEE"/>
        </a:accent3>
        <a:accent4>
          <a:srgbClr val="DADADA"/>
        </a:accent4>
        <a:accent5>
          <a:srgbClr val="E2CAFF"/>
        </a:accent5>
        <a:accent6>
          <a:srgbClr val="5C5C8A"/>
        </a:accent6>
        <a:hlink>
          <a:srgbClr val="FF7C80"/>
        </a:hlink>
        <a:folHlink>
          <a:srgbClr val="FF5050"/>
        </a:folHlink>
      </a:clrScheme>
      <a:clrMap bg1="dk2" tx1="lt1" bg2="dk1" tx2="lt2" accent1="accent1" accent2="accent2" accent3="accent3" accent4="accent4" accent5="accent5" accent6="accent6" hlink="hlink" folHlink="folHlink"/>
    </a:extraClrScheme>
    <a:extraClrScheme>
      <a:clrScheme name="Competition 7">
        <a:dk1>
          <a:srgbClr val="575863"/>
        </a:dk1>
        <a:lt1>
          <a:srgbClr val="FFFFFF"/>
        </a:lt1>
        <a:dk2>
          <a:srgbClr val="818982"/>
        </a:dk2>
        <a:lt2>
          <a:srgbClr val="EAEAEA"/>
        </a:lt2>
        <a:accent1>
          <a:srgbClr val="CC6600"/>
        </a:accent1>
        <a:accent2>
          <a:srgbClr val="A4A686"/>
        </a:accent2>
        <a:accent3>
          <a:srgbClr val="C1C4C1"/>
        </a:accent3>
        <a:accent4>
          <a:srgbClr val="DADADA"/>
        </a:accent4>
        <a:accent5>
          <a:srgbClr val="E2B8AA"/>
        </a:accent5>
        <a:accent6>
          <a:srgbClr val="949679"/>
        </a:accent6>
        <a:hlink>
          <a:srgbClr val="CCCC00"/>
        </a:hlink>
        <a:folHlink>
          <a:srgbClr val="CC9900"/>
        </a:folHlink>
      </a:clrScheme>
      <a:clrMap bg1="dk2" tx1="lt1" bg2="dk1" tx2="lt2" accent1="accent1" accent2="accent2" accent3="accent3" accent4="accent4" accent5="accent5" accent6="accent6" hlink="hlink" folHlink="folHlink"/>
    </a:extraClrScheme>
    <a:extraClrScheme>
      <a:clrScheme name="Competition 8">
        <a:dk1>
          <a:srgbClr val="000000"/>
        </a:dk1>
        <a:lt1>
          <a:srgbClr val="FFFFFF"/>
        </a:lt1>
        <a:dk2>
          <a:srgbClr val="000000"/>
        </a:dk2>
        <a:lt2>
          <a:srgbClr val="CDCDCD"/>
        </a:lt2>
        <a:accent1>
          <a:srgbClr val="CDD9F7"/>
        </a:accent1>
        <a:accent2>
          <a:srgbClr val="99FF33"/>
        </a:accent2>
        <a:accent3>
          <a:srgbClr val="FFFFFF"/>
        </a:accent3>
        <a:accent4>
          <a:srgbClr val="000000"/>
        </a:accent4>
        <a:accent5>
          <a:srgbClr val="E3E9FA"/>
        </a:accent5>
        <a:accent6>
          <a:srgbClr val="8AE72D"/>
        </a:accent6>
        <a:hlink>
          <a:srgbClr val="0033CC"/>
        </a:hlink>
        <a:folHlink>
          <a:srgbClr val="66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873</TotalTime>
  <Words>316</Words>
  <Application>Microsoft Office PowerPoint</Application>
  <PresentationFormat>On-screen Show (4:3)</PresentationFormat>
  <Paragraphs>109</Paragraphs>
  <Slides>33</Slides>
  <Notes>0</Notes>
  <HiddenSlides>0</HiddenSlides>
  <MMClips>1</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33</vt:i4>
      </vt:variant>
    </vt:vector>
  </HeadingPairs>
  <TitlesOfParts>
    <vt:vector size="43" baseType="lpstr">
      <vt:lpstr>Gulim</vt:lpstr>
      <vt:lpstr>Arial</vt:lpstr>
      <vt:lpstr>Times New Roman</vt:lpstr>
      <vt:lpstr>Verdana</vt:lpstr>
      <vt:lpstr>Wingdings</vt:lpstr>
      <vt:lpstr>Arial Black</vt:lpstr>
      <vt:lpstr>Palatino Linotype</vt:lpstr>
      <vt:lpstr>Staccato222 BT</vt:lpstr>
      <vt:lpstr>Default Design</vt:lpstr>
      <vt:lpstr>Competition</vt:lpstr>
      <vt:lpstr>Slide 1</vt:lpstr>
      <vt:lpstr>GAME RULES  Chose teams  One team,  picks one case  The team opens up six of the remaining 25 cases.  The Banker makes an offer.   If the team  declines they open 5, then 4, then 3, then 2,  then one case at a time until only 1 case remains. Each time, the Banker makes an offer.   The team  can accept (DEAL) or not accept (NO DEAL)  The next team plays.   The team with the BEST deal, is the winner!</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vector>
  </TitlesOfParts>
  <Company>none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Darrell Larsen</dc:creator>
  <cp:lastModifiedBy>kelly.nockerts</cp:lastModifiedBy>
  <cp:revision>41</cp:revision>
  <dcterms:created xsi:type="dcterms:W3CDTF">2005-10-10T10:12:48Z</dcterms:created>
  <dcterms:modified xsi:type="dcterms:W3CDTF">2010-03-22T15:50:06Z</dcterms:modified>
</cp:coreProperties>
</file>