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297" r:id="rId17"/>
    <p:sldId id="267" r:id="rId18"/>
    <p:sldId id="279" r:id="rId19"/>
    <p:sldId id="298" r:id="rId20"/>
    <p:sldId id="299" r:id="rId21"/>
    <p:sldId id="300" r:id="rId22"/>
    <p:sldId id="268" r:id="rId23"/>
    <p:sldId id="290" r:id="rId24"/>
    <p:sldId id="291" r:id="rId25"/>
    <p:sldId id="292" r:id="rId26"/>
    <p:sldId id="302" r:id="rId27"/>
    <p:sldId id="304" r:id="rId28"/>
    <p:sldId id="305" r:id="rId29"/>
    <p:sldId id="306" r:id="rId30"/>
    <p:sldId id="307" r:id="rId31"/>
    <p:sldId id="293" r:id="rId32"/>
  </p:sldIdLst>
  <p:sldSz cx="9144000" cy="5143500" type="screen16x9"/>
  <p:notesSz cx="6858000" cy="9144000"/>
  <p:embeddedFontLst>
    <p:embeddedFont>
      <p:font typeface="DFPOP1-W9" charset="-128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  <p:embeddedFont>
      <p:font typeface="Arial-Rounded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70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184731" cy="336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668938"/>
            <a:ext cx="941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en-GB" altLang="zh-CN" sz="4400" b="1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6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643</Words>
  <Application>Microsoft Office PowerPoint</Application>
  <PresentationFormat>On-screen Show (16:9)</PresentationFormat>
  <Paragraphs>209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DFPOP1-W9</vt:lpstr>
      <vt:lpstr>Calibri</vt:lpstr>
      <vt:lpstr>Times New Roman</vt:lpstr>
      <vt:lpstr>宋体</vt:lpstr>
      <vt:lpstr>华康少女文字W5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61</cp:revision>
  <dcterms:created xsi:type="dcterms:W3CDTF">2020-08-13T09:19:08Z</dcterms:created>
  <dcterms:modified xsi:type="dcterms:W3CDTF">2021-03-02T01:34:48Z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