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3" d="100"/>
          <a:sy n="93" d="100"/>
        </p:scale>
        <p:origin x="-876" y="-9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2021/1/18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2021/1/18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76222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2986357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8963021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1403648" y="315698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378845" y="373304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283</Words>
  <Application>Microsoft Office PowerPoint</Application>
  <PresentationFormat>On-screen Show (16:9)</PresentationFormat>
  <Paragraphs>74</Paragraphs>
  <Slides>24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MTC</cp:lastModifiedBy>
  <cp:revision>355</cp:revision>
  <dcterms:created xsi:type="dcterms:W3CDTF">2015-12-11T17:46:17Z</dcterms:created>
  <dcterms:modified xsi:type="dcterms:W3CDTF">2021-01-18T01:36:24Z</dcterms:modified>
</cp:coreProperties>
</file>