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89" r:id="rId12"/>
    <p:sldId id="268" r:id="rId13"/>
    <p:sldId id="279" r:id="rId14"/>
    <p:sldId id="269" r:id="rId15"/>
    <p:sldId id="290" r:id="rId16"/>
    <p:sldId id="270" r:id="rId17"/>
  </p:sldIdLst>
  <p:sldSz cx="9144000" cy="5143500" type="screen16x9"/>
  <p:notesSz cx="6858000" cy="9144000"/>
  <p:embeddedFontLst>
    <p:embeddedFont>
      <p:font typeface="微软雅黑" pitchFamily="34" charset="-122"/>
      <p:regular r:id="rId19"/>
      <p:bold r:id="rId20"/>
    </p:embeddedFont>
    <p:embeddedFont>
      <p:font typeface="HP001 4 hàng" charset="0"/>
      <p:regular r:id="rId21"/>
      <p:bold r:id="rId22"/>
    </p:embeddedFont>
    <p:embeddedFont>
      <p:font typeface="DFPOP1-W9" charset="-128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宋体" pitchFamily="2" charset="-122"/>
      <p:regular r:id="rId28"/>
    </p:embeddedFont>
    <p:embeddedFont>
      <p:font typeface="Arial-Rounded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89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7" autoAdjust="0"/>
    <p:restoredTop sz="84926" autoAdjust="0"/>
  </p:normalViewPr>
  <p:slideViewPr>
    <p:cSldViewPr snapToGrid="0">
      <p:cViewPr>
        <p:scale>
          <a:sx n="91" d="100"/>
          <a:sy n="91" d="100"/>
        </p:scale>
        <p:origin x="-72" y="4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1390" y="2738775"/>
            <a:ext cx="4901656" cy="692368"/>
            <a:chOff x="2281392" y="2727523"/>
            <a:chExt cx="4901656" cy="69236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cháo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0247" y="273255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10008" y="4073598"/>
            <a:ext cx="40863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i="1" kern="0" dirty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Giáo viên: </a:t>
            </a:r>
            <a:r>
              <a:rPr lang="en-US" altLang="zh-CN" sz="1800" b="1" i="1" kern="0" dirty="0" err="1" smtClean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800" b="1" i="1" kern="0" dirty="0" smtClean="0">
                <a:solidFill>
                  <a:schemeClr val="accent1">
                    <a:lumMod val="75000"/>
                  </a:schemeClr>
                </a:solidFill>
                <a:latin typeface="HP001 4 hàng" panose="020B0603050302020204" pitchFamily="34" charset="-93"/>
                <a:ea typeface="微软雅黑" panose="020B0503020204020204" pitchFamily="34" charset="-122"/>
                <a:cs typeface="Times New Roman" panose="02020603050405020304" pitchFamily="18" charset="0"/>
              </a:rPr>
              <a:t> Thị Hồng Nhung</a:t>
            </a:r>
            <a:endParaRPr lang="zh-CN" altLang="zh-CN" sz="1800" i="1" kern="100" dirty="0">
              <a:solidFill>
                <a:schemeClr val="accent1">
                  <a:lumMod val="75000"/>
                </a:schemeClr>
              </a:solidFill>
              <a:effectLst/>
              <a:latin typeface="HP001 4 hàng" panose="020B0603050302020204" pitchFamily="34" charset="-93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con 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76344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7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238</Words>
  <Application>Microsoft Office PowerPoint</Application>
  <PresentationFormat>On-screen Show (16:9)</PresentationFormat>
  <Paragraphs>66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微软雅黑</vt:lpstr>
      <vt:lpstr>Times New Roman</vt:lpstr>
      <vt:lpstr>HP001 4 hàng</vt:lpstr>
      <vt:lpstr>华康少女文字W5</vt:lpstr>
      <vt:lpstr>DFPOP1-W9</vt:lpstr>
      <vt:lpstr>Calibri</vt:lpstr>
      <vt:lpstr>宋体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AutoBVT</cp:lastModifiedBy>
  <cp:revision>47</cp:revision>
  <dcterms:created xsi:type="dcterms:W3CDTF">2020-08-13T09:19:08Z</dcterms:created>
  <dcterms:modified xsi:type="dcterms:W3CDTF">2020-08-22T15:17:34Z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