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80" r:id="rId4"/>
    <p:sldId id="258" r:id="rId5"/>
    <p:sldId id="259" r:id="rId6"/>
    <p:sldId id="260" r:id="rId7"/>
    <p:sldId id="281" r:id="rId8"/>
    <p:sldId id="292" r:id="rId9"/>
    <p:sldId id="286" r:id="rId10"/>
    <p:sldId id="287" r:id="rId11"/>
    <p:sldId id="295" r:id="rId12"/>
    <p:sldId id="263" r:id="rId13"/>
    <p:sldId id="264" r:id="rId14"/>
    <p:sldId id="265" r:id="rId15"/>
    <p:sldId id="289" r:id="rId16"/>
    <p:sldId id="268" r:id="rId17"/>
    <p:sldId id="290" r:id="rId18"/>
    <p:sldId id="279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1512" y="-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2145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1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r="-8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9050"/>
            <a:ext cx="9169134" cy="515887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093461" y="971550"/>
            <a:ext cx="6975427" cy="2792642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350" dirty="0" smtClean="0">
                <a:solidFill>
                  <a:schemeClr val="lt1"/>
                </a:solidFill>
              </a:rPr>
              <a:t>:</a:t>
            </a:r>
            <a:endParaRPr sz="13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3160" y="0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"/>
          <p:cNvSpPr/>
          <p:nvPr/>
        </p:nvSpPr>
        <p:spPr>
          <a:xfrm>
            <a:off x="2280240" y="3054580"/>
            <a:ext cx="4343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Vũ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Trà</a:t>
            </a:r>
            <a:endParaRPr sz="2800" dirty="0">
              <a:solidFill>
                <a:schemeClr val="accent5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3;p6"/>
          <p:cNvSpPr/>
          <p:nvPr/>
        </p:nvSpPr>
        <p:spPr>
          <a:xfrm>
            <a:off x="0" y="133350"/>
            <a:ext cx="575931" cy="533400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226;p4"/>
          <p:cNvSpPr txBox="1"/>
          <p:nvPr/>
        </p:nvSpPr>
        <p:spPr>
          <a:xfrm>
            <a:off x="575931" y="0"/>
            <a:ext cx="856806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ở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cuối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các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thơ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những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cùng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vần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với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nhau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.</a:t>
            </a:r>
            <a:endParaRPr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8-Point Star 5"/>
          <p:cNvSpPr/>
          <p:nvPr/>
        </p:nvSpPr>
        <p:spPr>
          <a:xfrm>
            <a:off x="1676400" y="10477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8-Point Star 6"/>
          <p:cNvSpPr/>
          <p:nvPr/>
        </p:nvSpPr>
        <p:spPr>
          <a:xfrm>
            <a:off x="5257800" y="10477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ave 7"/>
          <p:cNvSpPr/>
          <p:nvPr/>
        </p:nvSpPr>
        <p:spPr>
          <a:xfrm>
            <a:off x="3657600" y="1443990"/>
            <a:ext cx="1202365" cy="22479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8-Point Star 8"/>
          <p:cNvSpPr/>
          <p:nvPr/>
        </p:nvSpPr>
        <p:spPr>
          <a:xfrm>
            <a:off x="1676400" y="19621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ave 9"/>
          <p:cNvSpPr/>
          <p:nvPr/>
        </p:nvSpPr>
        <p:spPr>
          <a:xfrm>
            <a:off x="3672840" y="2266950"/>
            <a:ext cx="1202365" cy="22479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8-Point Star 10"/>
          <p:cNvSpPr/>
          <p:nvPr/>
        </p:nvSpPr>
        <p:spPr>
          <a:xfrm>
            <a:off x="5257800" y="1962150"/>
            <a:ext cx="19050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8-Point Star 11"/>
          <p:cNvSpPr/>
          <p:nvPr/>
        </p:nvSpPr>
        <p:spPr>
          <a:xfrm>
            <a:off x="1645920" y="28765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ave 12"/>
          <p:cNvSpPr/>
          <p:nvPr/>
        </p:nvSpPr>
        <p:spPr>
          <a:xfrm>
            <a:off x="3657600" y="3105150"/>
            <a:ext cx="1202365" cy="22479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8-Point Star 14"/>
          <p:cNvSpPr/>
          <p:nvPr/>
        </p:nvSpPr>
        <p:spPr>
          <a:xfrm>
            <a:off x="5257800" y="2876550"/>
            <a:ext cx="1752600" cy="807720"/>
          </a:xfrm>
          <a:prstGeom prst="star8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33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2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32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-30480" y="433487"/>
            <a:ext cx="4572000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túi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đầy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Rải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khắp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nơi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186;p3"/>
          <p:cNvSpPr/>
          <p:nvPr/>
        </p:nvSpPr>
        <p:spPr>
          <a:xfrm>
            <a:off x="4541520" y="446723"/>
            <a:ext cx="481284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xanh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rất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nhiều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lớp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mình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-30480" y="2495550"/>
            <a:ext cx="45720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9" name="Google Shape;186;p3"/>
          <p:cNvSpPr/>
          <p:nvPr/>
        </p:nvSpPr>
        <p:spPr>
          <a:xfrm>
            <a:off x="4541520" y="2498824"/>
            <a:ext cx="460248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lang="en-US" sz="28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-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28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244621" y="584735"/>
            <a:ext cx="1202461" cy="1225015"/>
            <a:chOff x="3244621" y="584735"/>
            <a:chExt cx="1202461" cy="1225015"/>
          </a:xfrm>
        </p:grpSpPr>
        <p:sp>
          <p:nvSpPr>
            <p:cNvPr id="2" name="Rectangle 1"/>
            <p:cNvSpPr/>
            <p:nvPr/>
          </p:nvSpPr>
          <p:spPr>
            <a:xfrm>
              <a:off x="3505200" y="584735"/>
              <a:ext cx="941882" cy="310615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44621" y="1354643"/>
              <a:ext cx="941882" cy="455107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05200" y="2498824"/>
            <a:ext cx="1016583" cy="1376550"/>
            <a:chOff x="3505200" y="2498824"/>
            <a:chExt cx="1016583" cy="1376550"/>
          </a:xfrm>
        </p:grpSpPr>
        <p:sp>
          <p:nvSpPr>
            <p:cNvPr id="11" name="Rectangle 10"/>
            <p:cNvSpPr/>
            <p:nvPr/>
          </p:nvSpPr>
          <p:spPr>
            <a:xfrm>
              <a:off x="3505200" y="2498824"/>
              <a:ext cx="941882" cy="455107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79901" y="3420267"/>
              <a:ext cx="941882" cy="455107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35758" y="895350"/>
            <a:ext cx="1243684" cy="1384756"/>
            <a:chOff x="3035758" y="895350"/>
            <a:chExt cx="1243684" cy="1384756"/>
          </a:xfrm>
        </p:grpSpPr>
        <p:sp>
          <p:nvSpPr>
            <p:cNvPr id="3" name="Rectangle 2"/>
            <p:cNvSpPr/>
            <p:nvPr/>
          </p:nvSpPr>
          <p:spPr>
            <a:xfrm>
              <a:off x="3035758" y="895350"/>
              <a:ext cx="926642" cy="45929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52800" y="1820813"/>
              <a:ext cx="926642" cy="45929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889479" y="2953931"/>
            <a:ext cx="1389963" cy="1380736"/>
            <a:chOff x="2889479" y="2953931"/>
            <a:chExt cx="1389963" cy="1380736"/>
          </a:xfrm>
        </p:grpSpPr>
        <p:sp>
          <p:nvSpPr>
            <p:cNvPr id="14" name="Rectangle 13"/>
            <p:cNvSpPr/>
            <p:nvPr/>
          </p:nvSpPr>
          <p:spPr>
            <a:xfrm>
              <a:off x="3352800" y="2953931"/>
              <a:ext cx="926642" cy="45929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889479" y="3875374"/>
              <a:ext cx="926642" cy="45929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43800" y="2944177"/>
            <a:ext cx="1371600" cy="1367214"/>
            <a:chOff x="7543800" y="2944177"/>
            <a:chExt cx="1371600" cy="1367214"/>
          </a:xfrm>
        </p:grpSpPr>
        <p:sp>
          <p:nvSpPr>
            <p:cNvPr id="16" name="Rectangle 15"/>
            <p:cNvSpPr/>
            <p:nvPr/>
          </p:nvSpPr>
          <p:spPr>
            <a:xfrm>
              <a:off x="7543800" y="2944177"/>
              <a:ext cx="926642" cy="45929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88758" y="3852098"/>
              <a:ext cx="926642" cy="459293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9788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659760" y="1581150"/>
            <a:ext cx="1636640" cy="138896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152400" y="146828"/>
            <a:ext cx="4724400" cy="4710922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696619" y="1926479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2057412" y="1141470"/>
            <a:ext cx="1010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4</a:t>
            </a:r>
            <a:endParaRPr sz="48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1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r="-8000"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/>
          <p:nvPr/>
        </p:nvSpPr>
        <p:spPr>
          <a:xfrm>
            <a:off x="15241" y="514350"/>
            <a:ext cx="914400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a.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,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làm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4400" b="1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305;p9"/>
          <p:cNvSpPr/>
          <p:nvPr/>
        </p:nvSpPr>
        <p:spPr>
          <a:xfrm>
            <a:off x="0" y="1980532"/>
            <a:ext cx="9144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b.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trên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4400" b="1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305;p9"/>
          <p:cNvSpPr/>
          <p:nvPr/>
        </p:nvSpPr>
        <p:spPr>
          <a:xfrm>
            <a:off x="-1" y="2876550"/>
            <a:ext cx="914400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c.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4400" b="1" dirty="0" smtClean="0">
                <a:solidFill>
                  <a:srgbClr val="4CA42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sz="4400" b="1" dirty="0">
              <a:solidFill>
                <a:srgbClr val="4CA42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76200" y="125709"/>
            <a:ext cx="4492840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703726" y="2099016"/>
            <a:ext cx="323778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thuộc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lòng</a:t>
            </a:r>
            <a:endParaRPr sz="40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748226" y="1209298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6;p3"/>
          <p:cNvSpPr/>
          <p:nvPr/>
        </p:nvSpPr>
        <p:spPr>
          <a:xfrm>
            <a:off x="-30480" y="0"/>
            <a:ext cx="91440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5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-60960" y="1428750"/>
            <a:ext cx="4812842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186;p3"/>
          <p:cNvSpPr/>
          <p:nvPr/>
        </p:nvSpPr>
        <p:spPr>
          <a:xfrm>
            <a:off x="4751882" y="1428750"/>
            <a:ext cx="454451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-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67000" y="1409700"/>
            <a:ext cx="6574561" cy="1541571"/>
            <a:chOff x="2667000" y="1409700"/>
            <a:chExt cx="6574561" cy="1541571"/>
          </a:xfrm>
        </p:grpSpPr>
        <p:sp>
          <p:nvSpPr>
            <p:cNvPr id="2" name="Rectangle 1"/>
            <p:cNvSpPr/>
            <p:nvPr/>
          </p:nvSpPr>
          <p:spPr>
            <a:xfrm>
              <a:off x="2667000" y="1428750"/>
              <a:ext cx="1780082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19400" y="2417871"/>
              <a:ext cx="1780082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461479" y="1409700"/>
              <a:ext cx="1780082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24141" y="2417871"/>
              <a:ext cx="1780082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19200" y="1943100"/>
            <a:ext cx="7924800" cy="1484421"/>
            <a:chOff x="1219200" y="1943100"/>
            <a:chExt cx="7924800" cy="1484421"/>
          </a:xfrm>
        </p:grpSpPr>
        <p:sp>
          <p:nvSpPr>
            <p:cNvPr id="4" name="Rectangle 3"/>
            <p:cNvSpPr/>
            <p:nvPr/>
          </p:nvSpPr>
          <p:spPr>
            <a:xfrm>
              <a:off x="2345461" y="1943100"/>
              <a:ext cx="1921739" cy="47477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19200" y="2952750"/>
              <a:ext cx="2490241" cy="47477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82484" y="1943100"/>
              <a:ext cx="1921739" cy="47477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22261" y="2952750"/>
              <a:ext cx="1921739" cy="474771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71988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69572" y="1542791"/>
            <a:ext cx="1789040" cy="1504870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110359" y="133350"/>
            <a:ext cx="461404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135996" y="1657350"/>
            <a:ext cx="2445404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Nói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về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884675" y="978794"/>
            <a:ext cx="1010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6</a:t>
            </a:r>
            <a:endParaRPr sz="48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59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755715" y="1497579"/>
            <a:ext cx="1515891" cy="1573726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152400" y="125709"/>
            <a:ext cx="461404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196815" y="2113681"/>
            <a:ext cx="257437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cố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2093188" y="1325201"/>
            <a:ext cx="78162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110359" y="146828"/>
            <a:ext cx="4614041" cy="4996672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667014" y="2381976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6;p3"/>
          <p:cNvSpPr/>
          <p:nvPr/>
        </p:nvSpPr>
        <p:spPr>
          <a:xfrm>
            <a:off x="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Hát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múa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: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Đêm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Bác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" name="Đêm Qua Em Mơ Gặp Bác Hồ - Bài Hát Hay Về Bác Hồ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528" y="584736"/>
            <a:ext cx="7190072" cy="40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3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0" y="3421381"/>
            <a:ext cx="91440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nhỏ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đang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làm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hay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ngủ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không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thường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gì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6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152400" y="133350"/>
            <a:ext cx="4614041" cy="4729655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196814" y="1931435"/>
            <a:ext cx="251454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2.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-30480" y="433487"/>
            <a:ext cx="4572000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túi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Rải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khắp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nơi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186;p3"/>
          <p:cNvSpPr/>
          <p:nvPr/>
        </p:nvSpPr>
        <p:spPr>
          <a:xfrm>
            <a:off x="4541520" y="446723"/>
            <a:ext cx="481284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xanh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rất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nhiều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lớp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mình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-30480" y="2495550"/>
            <a:ext cx="45720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9" name="Google Shape;186;p3"/>
          <p:cNvSpPr/>
          <p:nvPr/>
        </p:nvSpPr>
        <p:spPr>
          <a:xfrm>
            <a:off x="4541520" y="2498824"/>
            <a:ext cx="460248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-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pic>
        <p:nvPicPr>
          <p:cNvPr id="2" name="410_20200508105722_trong-giac-mo-buoi-s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6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3" name="Google Shape;186;p3"/>
          <p:cNvSpPr/>
          <p:nvPr/>
        </p:nvSpPr>
        <p:spPr>
          <a:xfrm>
            <a:off x="-30481" y="433487"/>
            <a:ext cx="4812843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túi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Rải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khắp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nơi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4" name="Google Shape;241;p6"/>
          <p:cNvSpPr/>
          <p:nvPr/>
        </p:nvSpPr>
        <p:spPr>
          <a:xfrm>
            <a:off x="19493" y="5143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242;p6"/>
          <p:cNvSpPr/>
          <p:nvPr/>
        </p:nvSpPr>
        <p:spPr>
          <a:xfrm>
            <a:off x="8860" y="971550"/>
            <a:ext cx="372140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243;p6"/>
          <p:cNvSpPr/>
          <p:nvPr/>
        </p:nvSpPr>
        <p:spPr>
          <a:xfrm>
            <a:off x="0" y="1413059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43;p6"/>
          <p:cNvSpPr/>
          <p:nvPr/>
        </p:nvSpPr>
        <p:spPr>
          <a:xfrm>
            <a:off x="0" y="18097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4419601" y="446723"/>
            <a:ext cx="4709160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xanh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rất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nhiều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lớp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mình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9" name="Google Shape;243;p6"/>
          <p:cNvSpPr/>
          <p:nvPr/>
        </p:nvSpPr>
        <p:spPr>
          <a:xfrm>
            <a:off x="4419600" y="584735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3;p6"/>
          <p:cNvSpPr/>
          <p:nvPr/>
        </p:nvSpPr>
        <p:spPr>
          <a:xfrm>
            <a:off x="4419600" y="9715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3;p6"/>
          <p:cNvSpPr/>
          <p:nvPr/>
        </p:nvSpPr>
        <p:spPr>
          <a:xfrm>
            <a:off x="4419600" y="1420186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3;p6"/>
          <p:cNvSpPr/>
          <p:nvPr/>
        </p:nvSpPr>
        <p:spPr>
          <a:xfrm>
            <a:off x="4419600" y="18859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186;p3"/>
          <p:cNvSpPr/>
          <p:nvPr/>
        </p:nvSpPr>
        <p:spPr>
          <a:xfrm>
            <a:off x="-30480" y="2495550"/>
            <a:ext cx="4812842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15" name="Google Shape;243;p6"/>
          <p:cNvSpPr/>
          <p:nvPr/>
        </p:nvSpPr>
        <p:spPr>
          <a:xfrm>
            <a:off x="0" y="2571750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3;p6"/>
          <p:cNvSpPr/>
          <p:nvPr/>
        </p:nvSpPr>
        <p:spPr>
          <a:xfrm>
            <a:off x="1" y="2952750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3;p6"/>
          <p:cNvSpPr/>
          <p:nvPr/>
        </p:nvSpPr>
        <p:spPr>
          <a:xfrm>
            <a:off x="0" y="3409950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243;p6"/>
          <p:cNvSpPr/>
          <p:nvPr/>
        </p:nvSpPr>
        <p:spPr>
          <a:xfrm>
            <a:off x="0" y="3867150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Google Shape;186;p3"/>
          <p:cNvSpPr/>
          <p:nvPr/>
        </p:nvSpPr>
        <p:spPr>
          <a:xfrm>
            <a:off x="4782362" y="2498824"/>
            <a:ext cx="4572000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lvl="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lvl="0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-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  <p:sp>
        <p:nvSpPr>
          <p:cNvPr id="20" name="Google Shape;243;p6"/>
          <p:cNvSpPr/>
          <p:nvPr/>
        </p:nvSpPr>
        <p:spPr>
          <a:xfrm>
            <a:off x="4462322" y="2592101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Google Shape;243;p6"/>
          <p:cNvSpPr/>
          <p:nvPr/>
        </p:nvSpPr>
        <p:spPr>
          <a:xfrm>
            <a:off x="4447954" y="3020878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" name="Google Shape;243;p6"/>
          <p:cNvSpPr/>
          <p:nvPr/>
        </p:nvSpPr>
        <p:spPr>
          <a:xfrm>
            <a:off x="4476307" y="3409950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Google Shape;243;p6"/>
          <p:cNvSpPr/>
          <p:nvPr/>
        </p:nvSpPr>
        <p:spPr>
          <a:xfrm>
            <a:off x="4462322" y="3867150"/>
            <a:ext cx="609599" cy="40125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Google Shape;226;p4"/>
          <p:cNvSpPr txBox="1"/>
          <p:nvPr/>
        </p:nvSpPr>
        <p:spPr>
          <a:xfrm>
            <a:off x="3001410" y="2921321"/>
            <a:ext cx="17513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sz="2800" b="1" u="sng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5" name="Google Shape;226;p4"/>
          <p:cNvSpPr txBox="1"/>
          <p:nvPr/>
        </p:nvSpPr>
        <p:spPr>
          <a:xfrm>
            <a:off x="381000" y="3333750"/>
            <a:ext cx="199494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hảy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endParaRPr sz="2800" b="1" u="sng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6" name="Google Shape;226;p4"/>
          <p:cNvSpPr txBox="1"/>
          <p:nvPr/>
        </p:nvSpPr>
        <p:spPr>
          <a:xfrm>
            <a:off x="2895600" y="3343970"/>
            <a:ext cx="24383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rắng</a:t>
            </a:r>
            <a:endParaRPr sz="2800" b="1" u="sng" dirty="0">
              <a:solidFill>
                <a:srgbClr val="FF000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29986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6;p3"/>
          <p:cNvSpPr/>
          <p:nvPr/>
        </p:nvSpPr>
        <p:spPr>
          <a:xfrm>
            <a:off x="-30480" y="0"/>
            <a:ext cx="9144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-30480" y="433487"/>
            <a:ext cx="4572000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(1)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gặp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ông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mặt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trời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túi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đầy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nắng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Rải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vàng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khắp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nơi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7" name="Google Shape;186;p3"/>
          <p:cNvSpPr/>
          <p:nvPr/>
        </p:nvSpPr>
        <p:spPr>
          <a:xfrm>
            <a:off x="4541520" y="446723"/>
            <a:ext cx="481284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(2)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thảo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nguyên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xanh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Có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rất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nhiều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hoa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lạ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tên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bạn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lớp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mình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8" name="Google Shape;186;p3"/>
          <p:cNvSpPr/>
          <p:nvPr/>
        </p:nvSpPr>
        <p:spPr>
          <a:xfrm>
            <a:off x="-30480" y="2495550"/>
            <a:ext cx="45720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(3)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thấy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một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sông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Chảy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tràn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dòng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sữa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trắng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qua ban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hồng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9" name="Google Shape;186;p3"/>
          <p:cNvSpPr/>
          <p:nvPr/>
        </p:nvSpPr>
        <p:spPr>
          <a:xfrm>
            <a:off x="4541520" y="2498824"/>
            <a:ext cx="460248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(4)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giấc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mơ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buổi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sáng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nghe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rõ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bên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tai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Lời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của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chú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gà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trống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    -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Dậy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mau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đi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Học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bài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!...</a:t>
            </a:r>
          </a:p>
        </p:txBody>
      </p:sp>
    </p:spTree>
    <p:extLst>
      <p:ext uri="{BB962C8B-B14F-4D97-AF65-F5344CB8AC3E}">
        <p14:creationId xmlns:p14="http://schemas.microsoft.com/office/powerpoint/2010/main" val="39813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659760" y="1581150"/>
            <a:ext cx="1636640" cy="138896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152400" y="146828"/>
            <a:ext cx="4724400" cy="4710922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696619" y="1926479"/>
            <a:ext cx="358840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2057412" y="1141470"/>
            <a:ext cx="101092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3</a:t>
            </a:r>
            <a:endParaRPr sz="48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99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</TotalTime>
  <Words>625</Words>
  <Application>Microsoft Office PowerPoint</Application>
  <PresentationFormat>On-screen Show (16:9)</PresentationFormat>
  <Paragraphs>139</Paragraphs>
  <Slides>18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</cp:lastModifiedBy>
  <cp:revision>73</cp:revision>
  <dcterms:created xsi:type="dcterms:W3CDTF">2020-08-13T09:19:08Z</dcterms:created>
  <dcterms:modified xsi:type="dcterms:W3CDTF">2020-08-19T05:08:42Z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