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88" r:id="rId5"/>
    <p:sldId id="289" r:id="rId6"/>
    <p:sldId id="259" r:id="rId7"/>
    <p:sldId id="260" r:id="rId8"/>
    <p:sldId id="281" r:id="rId9"/>
    <p:sldId id="280" r:id="rId10"/>
    <p:sldId id="282" r:id="rId11"/>
    <p:sldId id="261" r:id="rId12"/>
    <p:sldId id="286" r:id="rId13"/>
    <p:sldId id="284" r:id="rId14"/>
    <p:sldId id="285" r:id="rId15"/>
    <p:sldId id="287" r:id="rId16"/>
    <p:sldId id="263" r:id="rId17"/>
    <p:sldId id="264" r:id="rId18"/>
    <p:sldId id="290" r:id="rId19"/>
    <p:sldId id="291" r:id="rId20"/>
    <p:sldId id="265" r:id="rId21"/>
    <p:sldId id="267" r:id="rId22"/>
    <p:sldId id="266" r:id="rId23"/>
    <p:sldId id="292" r:id="rId24"/>
    <p:sldId id="268" r:id="rId25"/>
    <p:sldId id="269" r:id="rId26"/>
    <p:sldId id="270" r:id="rId27"/>
    <p:sldId id="271" r:id="rId28"/>
    <p:sldId id="294" r:id="rId29"/>
    <p:sldId id="298" r:id="rId30"/>
    <p:sldId id="299" r:id="rId31"/>
    <p:sldId id="300" r:id="rId32"/>
    <p:sldId id="297" r:id="rId33"/>
    <p:sldId id="272" r:id="rId34"/>
    <p:sldId id="273" r:id="rId35"/>
    <p:sldId id="301" r:id="rId36"/>
    <p:sldId id="274" r:id="rId37"/>
    <p:sldId id="275" r:id="rId38"/>
    <p:sldId id="276" r:id="rId39"/>
    <p:sldId id="277" r:id="rId40"/>
    <p:sldId id="278" r:id="rId41"/>
    <p:sldId id="279" r:id="rId4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4" roundtripDataSignature="AMtx7mhzYBDgZ+VawR1TAuVYrCP+2rCd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90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84756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7827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0282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5954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8386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3071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1575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07939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89581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13083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78441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3322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02294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23058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81991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3784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52212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22147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90679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67055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29677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30590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5577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69819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39820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77278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34224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1420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77795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1269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3199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76598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51106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866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51044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64749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2659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9011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3993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5935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6200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3577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>
            <a:alphaModFix/>
          </a:blip>
          <a:srcRect l="1" r="152"/>
          <a:stretch/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>
            <a:alphaModFix/>
          </a:blip>
          <a:srcRect l="1" r="152"/>
          <a:stretch/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jp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"/>
          <p:cNvSpPr/>
          <p:nvPr/>
        </p:nvSpPr>
        <p:spPr>
          <a:xfrm>
            <a:off x="3423106" y="1796239"/>
            <a:ext cx="229778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5400" b="1" dirty="0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2</a:t>
            </a:r>
            <a:endParaRPr sz="4800" b="1" dirty="0">
              <a:solidFill>
                <a:srgbClr val="FF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3075226" y="4073598"/>
            <a:ext cx="2895344" cy="346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8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u="sng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u="sng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u="sng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u="sng"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tai thỏ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thật 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còn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 vì đôi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24547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“R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thật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còn buồn vì đôi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582285" y="437444"/>
            <a:ext cx="311568" cy="29576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2" name="Google Shape;242;p6"/>
          <p:cNvSpPr/>
          <p:nvPr/>
        </p:nvSpPr>
        <p:spPr>
          <a:xfrm>
            <a:off x="5097534" y="478540"/>
            <a:ext cx="286124" cy="25466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3" name="Google Shape;243;p6"/>
          <p:cNvSpPr/>
          <p:nvPr/>
        </p:nvSpPr>
        <p:spPr>
          <a:xfrm>
            <a:off x="1995938" y="941962"/>
            <a:ext cx="305474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4" name="Google Shape;244;p6"/>
          <p:cNvSpPr/>
          <p:nvPr/>
        </p:nvSpPr>
        <p:spPr>
          <a:xfrm>
            <a:off x="5500856" y="941962"/>
            <a:ext cx="314318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582286" y="1940108"/>
            <a:ext cx="311568" cy="28938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6" name="Google Shape;246;p6"/>
          <p:cNvSpPr/>
          <p:nvPr/>
        </p:nvSpPr>
        <p:spPr>
          <a:xfrm>
            <a:off x="3384377" y="2444758"/>
            <a:ext cx="293771" cy="308717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7" name="Google Shape;247;p6"/>
          <p:cNvSpPr/>
          <p:nvPr/>
        </p:nvSpPr>
        <p:spPr>
          <a:xfrm>
            <a:off x="6928246" y="2423679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247;p6"/>
          <p:cNvSpPr/>
          <p:nvPr/>
        </p:nvSpPr>
        <p:spPr>
          <a:xfrm>
            <a:off x="1928911" y="2923520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Google Shape;247;p6"/>
          <p:cNvSpPr/>
          <p:nvPr/>
        </p:nvSpPr>
        <p:spPr>
          <a:xfrm>
            <a:off x="6928246" y="2843208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Google Shape;247;p6"/>
          <p:cNvSpPr/>
          <p:nvPr/>
        </p:nvSpPr>
        <p:spPr>
          <a:xfrm>
            <a:off x="5370338" y="3378321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endParaRPr sz="16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" name="Google Shape;247;p6"/>
          <p:cNvSpPr/>
          <p:nvPr/>
        </p:nvSpPr>
        <p:spPr>
          <a:xfrm>
            <a:off x="971287" y="3859495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r>
            <a:endParaRPr sz="16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Google Shape;247;p6"/>
          <p:cNvSpPr/>
          <p:nvPr/>
        </p:nvSpPr>
        <p:spPr>
          <a:xfrm>
            <a:off x="162716" y="4307960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r>
            <a:endParaRPr sz="16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2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29" y="1214986"/>
            <a:ext cx="9324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M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endParaRPr 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945219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436720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861422" y="135567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64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88810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34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0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479475" y="1458930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847686" y="2338542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77710" y="3298440"/>
            <a:ext cx="940124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44145" y="4153941"/>
            <a:ext cx="1248349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049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352689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60815" y="1892496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02012" y="969416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407074" y="548695"/>
            <a:ext cx="85056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a.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sao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11" y="1133430"/>
            <a:ext cx="7464056" cy="3226755"/>
          </a:xfrm>
          <a:prstGeom prst="rect">
            <a:avLst/>
          </a:prstGeom>
        </p:spPr>
      </p:pic>
      <p:sp>
        <p:nvSpPr>
          <p:cNvPr id="7" name="Google Shape;304;p9"/>
          <p:cNvSpPr/>
          <p:nvPr/>
        </p:nvSpPr>
        <p:spPr>
          <a:xfrm>
            <a:off x="127337" y="548695"/>
            <a:ext cx="90651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bị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bè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dài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to.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127336" y="0"/>
            <a:ext cx="878538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gì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xảy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ra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201764" y="45820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050" name="Picture 2" descr="https://f2.photo.talk.zdn.vn/342378907592510301/bc83cb73e7cf1b9142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9" y="1077178"/>
            <a:ext cx="6220046" cy="34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9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375430" y="237061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301002" y="250838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074" name="Picture 2" descr="https://f2.photo.talk.zdn.vn/4802795788117626046/0a22ecf7f74b0b1552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" y="1212111"/>
            <a:ext cx="8910084" cy="393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Quad Arrow Callout 1"/>
          <p:cNvSpPr/>
          <p:nvPr/>
        </p:nvSpPr>
        <p:spPr>
          <a:xfrm>
            <a:off x="301002" y="1212111"/>
            <a:ext cx="496440" cy="397603"/>
          </a:xfrm>
          <a:prstGeom prst="quad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2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518578" y="1878860"/>
            <a:ext cx="300262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2652" y="1015334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02012" y="942520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 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en-US" sz="4000" dirty="0" smtClean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1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 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en-US" sz="4000" dirty="0" smtClean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765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1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 từ ngữ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4"/>
          <p:cNvSpPr/>
          <p:nvPr/>
        </p:nvSpPr>
        <p:spPr>
          <a:xfrm>
            <a:off x="590107" y="1256534"/>
            <a:ext cx="7963786" cy="830956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3" name="Google Shape;413;p14"/>
          <p:cNvSpPr/>
          <p:nvPr/>
        </p:nvSpPr>
        <p:spPr>
          <a:xfrm>
            <a:off x="319177" y="207704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để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hoàn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4" name="Google Shape;414;p14"/>
          <p:cNvSpPr/>
          <p:nvPr/>
        </p:nvSpPr>
        <p:spPr>
          <a:xfrm>
            <a:off x="797188" y="1345411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hạy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nhanh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127792" y="2528120"/>
            <a:ext cx="870786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Chú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mèo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lũ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chuột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7" name="Google Shape;417;p14"/>
          <p:cNvSpPr/>
          <p:nvPr/>
        </p:nvSpPr>
        <p:spPr>
          <a:xfrm>
            <a:off x="2870537" y="2528120"/>
            <a:ext cx="904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" name="Google Shape;414;p14"/>
          <p:cNvSpPr/>
          <p:nvPr/>
        </p:nvSpPr>
        <p:spPr>
          <a:xfrm>
            <a:off x="3870151" y="135112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414;p14"/>
          <p:cNvSpPr/>
          <p:nvPr/>
        </p:nvSpPr>
        <p:spPr>
          <a:xfrm>
            <a:off x="6475080" y="1315404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hính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1" name="Google Shape;414;p14"/>
          <p:cNvSpPr/>
          <p:nvPr/>
        </p:nvSpPr>
        <p:spPr>
          <a:xfrm>
            <a:off x="2673988" y="252816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1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4" name="Google Shape;424;p15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25" name="Google Shape;425;p15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7" name="Google Shape;427;p15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28" name="Google Shape;428;p15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0" name="Google Shape;430;p15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31" name="Google Shape;431;p15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34" name="Google Shape;434;p15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6" name="Google Shape;436;p15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37" name="Google Shape;437;p15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9" name="Google Shape;439;p15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40" name="Google Shape;440;p15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43" name="Google Shape;443;p15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5" name="Google Shape;445;p15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46" name="Google Shape;446;p15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8" name="Google Shape;448;p15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49" name="Google Shape;449;p15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452" name="Google Shape;452;p15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4" name="Google Shape;454;p15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55" name="Google Shape;455;p15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5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7" name="Google Shape;457;p15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 sát tranh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58" name="Google Shape;458;p15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59" name="Google Shape;45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AppData\Local\ZaloPC\1920853331794570045\ZaloDownloads\picture\6286030243444880041\z2034652254484_8f301b22c0b433c438e1811d5603d83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270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39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AppData\Local\ZaloPC\1920853331794570045\ZaloDownloads\picture\6286030243444880041\z2034653047258_fec186bbc983c44fec94cfc89af57e5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7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13016"/>
            <a:ext cx="8877300" cy="401719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3042559">
            <a:off x="1066830" y="1149710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7355549">
            <a:off x="3420192" y="1805884"/>
            <a:ext cx="486323" cy="1441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470814">
            <a:off x="6602886" y="2781588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AppData\Local\ZaloPC\1920853331794570045\ZaloDownloads\picture\6286030243444880041\z2034654305190_4d308ea29d1bfdfa22d9d16eaa2664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1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AppData\Local\ZaloPC\1920853331794570045\ZaloDownloads\picture\6286030243444880041\z2034656015339_f366fd3cef957131e4301e81a91cba6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25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93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3" name="Google Shape;473;p17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74" name="Google Shape;474;p17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6" name="Google Shape;476;p17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77" name="Google Shape;477;p17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9" name="Google Shape;479;p17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80" name="Google Shape;480;p17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2" name="Google Shape;482;p17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83" name="Google Shape;483;p17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5" name="Google Shape;485;p17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86" name="Google Shape;486;p17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8" name="Google Shape;488;p17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89" name="Google Shape;489;p17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491;p17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92" name="Google Shape;492;p17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4" name="Google Shape;494;p17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95" name="Google Shape;495;p17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17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98" name="Google Shape;498;p17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17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01" name="Google Shape;501;p17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3" name="Google Shape;503;p17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04" name="Google Shape;504;p17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17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6" name="Google Shape;506;p17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 viết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07" name="Google Shape;507;p17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7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08" name="Google Shape;50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8"/>
          <p:cNvSpPr/>
          <p:nvPr/>
        </p:nvSpPr>
        <p:spPr>
          <a:xfrm>
            <a:off x="500131" y="233695"/>
            <a:ext cx="19219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3314" name="Picture 2" descr="https://f8.photo.talk.zdn.vn/4152224088811050010/ef4291f74b4bb715ee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470"/>
            <a:ext cx="9143999" cy="432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2604977" y="1998922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48716" y="1998922"/>
            <a:ext cx="14991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364511" y="2402958"/>
            <a:ext cx="1357424" cy="35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52800" y="2392326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/>
              </a:rPr>
              <a:t>4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/>
              </a:rPr>
              <a:t>5</a:t>
            </a:r>
            <a:endParaRPr sz="1800" b="1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017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0" name="Google Shape;530;p2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31" name="Google Shape;531;p2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3" name="Google Shape;533;p2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34" name="Google Shape;534;p2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6" name="Google Shape;536;p2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37" name="Google Shape;537;p2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9" name="Google Shape;539;p2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40" name="Google Shape;540;p2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2" name="Google Shape;542;p2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43" name="Google Shape;543;p2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5" name="Google Shape;545;p2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546" name="Google Shape;546;p2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8" name="Google Shape;548;p2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549" name="Google Shape;549;p2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1" name="Google Shape;551;p2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552" name="Google Shape;552;p2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4" name="Google Shape;554;p2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555" name="Google Shape;555;p2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7" name="Google Shape;557;p2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58" name="Google Shape;558;p2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0" name="Google Shape;560;p2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61" name="Google Shape;561;p2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2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3" name="Google Shape;563;p20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4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64" name="Google Shape;564;p2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8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65" name="Google Shape;565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1"/>
          <p:cNvSpPr/>
          <p:nvPr/>
        </p:nvSpPr>
        <p:spPr>
          <a:xfrm>
            <a:off x="0" y="493281"/>
            <a:ext cx="919716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hoặc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ngoài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3" name="Google Shape;573;p21"/>
          <p:cNvSpPr/>
          <p:nvPr/>
        </p:nvSpPr>
        <p:spPr>
          <a:xfrm>
            <a:off x="536592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40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4" name="Google Shape;574;p21"/>
          <p:cNvSpPr/>
          <p:nvPr/>
        </p:nvSpPr>
        <p:spPr>
          <a:xfrm>
            <a:off x="4740835" y="1995542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5" name="Google Shape;575;p21"/>
          <p:cNvSpPr/>
          <p:nvPr/>
        </p:nvSpPr>
        <p:spPr>
          <a:xfrm>
            <a:off x="6863795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7" name="Google Shape;577;p21"/>
          <p:cNvSpPr/>
          <p:nvPr/>
        </p:nvSpPr>
        <p:spPr>
          <a:xfrm>
            <a:off x="2408423" y="1995542"/>
            <a:ext cx="1990165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575;p21"/>
          <p:cNvSpPr/>
          <p:nvPr/>
        </p:nvSpPr>
        <p:spPr>
          <a:xfrm>
            <a:off x="3829789" y="3567305"/>
            <a:ext cx="804795" cy="589217"/>
          </a:xfrm>
          <a:prstGeom prst="roundRect">
            <a:avLst>
              <a:gd name="adj" fmla="val 16667"/>
            </a:avLst>
          </a:prstGeom>
          <a:ln>
            <a:solidFill>
              <a:srgbClr val="CC00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850065" y="2617858"/>
            <a:ext cx="2062716" cy="933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315301" y="2538197"/>
            <a:ext cx="1490076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580660" y="2524017"/>
            <a:ext cx="563518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634584" y="2565977"/>
            <a:ext cx="3626914" cy="1270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37684" y="2538197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4456" y="2535209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351105" y="2535209"/>
            <a:ext cx="325645" cy="1473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349602" y="2586224"/>
            <a:ext cx="709341" cy="3163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5" name="Google Shape;585;p2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86" name="Google Shape;586;p2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8" name="Google Shape;588;p2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89" name="Google Shape;589;p2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1" name="Google Shape;591;p2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92" name="Google Shape;592;p2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4" name="Google Shape;594;p2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95" name="Google Shape;595;p2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7" name="Google Shape;597;p2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98" name="Google Shape;598;p2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0" name="Google Shape;600;p2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01" name="Google Shape;601;p2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3" name="Google Shape;603;p2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04" name="Google Shape;604;p2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07" name="Google Shape;607;p2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10" name="Google Shape;610;p2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2" name="Google Shape;612;p2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13" name="Google Shape;613;p2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5" name="Google Shape;615;p2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16" name="Google Shape;616;p2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2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8" name="Google Shape;618;p22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19" name="Google Shape;619;p22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9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20" name="Google Shape;62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4322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3042559">
            <a:off x="3293945" y="854390"/>
            <a:ext cx="707765" cy="41349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9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3"/>
          <p:cNvSpPr/>
          <p:nvPr/>
        </p:nvSpPr>
        <p:spPr>
          <a:xfrm>
            <a:off x="152052" y="63849"/>
            <a:ext cx="899194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con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yêu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thích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đặt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tên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bức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" name="AutoShape 2" descr="https://f16.photo.talk.zdn.vn/6305821816467018651/8c8aff08fdb701e958a6.jpg"/>
          <p:cNvSpPr>
            <a:spLocks noChangeAspect="1" noChangeArrowheads="1"/>
          </p:cNvSpPr>
          <p:nvPr/>
        </p:nvSpPr>
        <p:spPr bwMode="auto">
          <a:xfrm>
            <a:off x="1250729" y="4544496"/>
            <a:ext cx="205827" cy="20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40" name="Picture 4" descr="https://f16.photo.talk.zdn.vn/6305821816467018651/8c8aff08fdb701e958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027"/>
            <a:ext cx="9144000" cy="400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10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4.photo.talk.zdn.vn/2419275048068022184/8e11f9752dc8d19688d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41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47082" y="-110583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61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5" y="4561726"/>
            <a:ext cx="4200525" cy="581774"/>
          </a:xfrm>
          <a:prstGeom prst="rect">
            <a:avLst/>
          </a:prstGeom>
        </p:spPr>
      </p:pic>
      <p:pic>
        <p:nvPicPr>
          <p:cNvPr id="4" name="Đôi tai xấu x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32474" y="0"/>
            <a:ext cx="485554" cy="485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319177" y="329765"/>
            <a:ext cx="8505646" cy="357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mới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</a:t>
            </a:r>
            <a:r>
              <a:rPr lang="en-US" sz="54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ây</a:t>
            </a:r>
            <a:endParaRPr lang="en-US" sz="5400" dirty="0" smtClean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o</a:t>
            </a:r>
            <a:r>
              <a:rPr lang="en-US" sz="54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ang</a:t>
            </a:r>
            <a:endParaRPr lang="en-US" sz="5400" dirty="0" smtClean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54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1398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thật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còn buồn vì đôi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5" name="Google Shape;241;p6"/>
          <p:cNvSpPr/>
          <p:nvPr/>
        </p:nvSpPr>
        <p:spPr>
          <a:xfrm>
            <a:off x="1" y="2595853"/>
            <a:ext cx="1841939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" name="Google Shape;241;p6"/>
          <p:cNvSpPr/>
          <p:nvPr/>
        </p:nvSpPr>
        <p:spPr>
          <a:xfrm>
            <a:off x="4713768" y="259585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hoảng</a:t>
            </a:r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" name="Google Shape;241;p6"/>
          <p:cNvSpPr/>
          <p:nvPr/>
        </p:nvSpPr>
        <p:spPr>
          <a:xfrm>
            <a:off x="1665767" y="307786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4448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1172</Words>
  <Application>Microsoft Office PowerPoint</Application>
  <PresentationFormat>On-screen Show (16:9)</PresentationFormat>
  <Paragraphs>142</Paragraphs>
  <Slides>41</Slides>
  <Notes>41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MTC</cp:lastModifiedBy>
  <cp:revision>51</cp:revision>
  <dcterms:created xsi:type="dcterms:W3CDTF">2020-08-13T09:19:08Z</dcterms:created>
  <dcterms:modified xsi:type="dcterms:W3CDTF">2021-01-13T03:24:42Z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