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9"/>
  </p:notesMasterIdLst>
  <p:sldIdLst>
    <p:sldId id="256" r:id="rId5"/>
    <p:sldId id="258" r:id="rId6"/>
    <p:sldId id="275" r:id="rId7"/>
    <p:sldId id="266" r:id="rId8"/>
    <p:sldId id="276" r:id="rId9"/>
    <p:sldId id="277" r:id="rId10"/>
    <p:sldId id="278" r:id="rId11"/>
    <p:sldId id="267" r:id="rId12"/>
    <p:sldId id="279" r:id="rId13"/>
    <p:sldId id="268" r:id="rId14"/>
    <p:sldId id="280" r:id="rId15"/>
    <p:sldId id="281" r:id="rId16"/>
    <p:sldId id="269" r:id="rId17"/>
    <p:sldId id="282" r:id="rId18"/>
    <p:sldId id="270" r:id="rId19"/>
    <p:sldId id="283" r:id="rId20"/>
    <p:sldId id="271" r:id="rId21"/>
    <p:sldId id="284" r:id="rId22"/>
    <p:sldId id="285" r:id="rId23"/>
    <p:sldId id="272" r:id="rId24"/>
    <p:sldId id="286" r:id="rId25"/>
    <p:sldId id="273" r:id="rId26"/>
    <p:sldId id="287" r:id="rId27"/>
    <p:sldId id="274" r:id="rId28"/>
  </p:sldIdLst>
  <p:sldSz cx="9144000" cy="5143500" type="screen16x9"/>
  <p:notesSz cx="6858000" cy="9144000"/>
  <p:embeddedFontLst>
    <p:embeddedFont>
      <p:font typeface="宋体" pitchFamily="2" charset="-122"/>
      <p:regular r:id="rId30"/>
    </p:embeddedFont>
    <p:embeddedFont>
      <p:font typeface="HL Hoctro" charset="0"/>
      <p:regular r:id="rId31"/>
    </p:embeddedFont>
    <p:embeddedFont>
      <p:font typeface="Arial-Rounded" charset="0"/>
      <p:regular r:id="rId32"/>
    </p:embeddedFont>
    <p:embeddedFont>
      <p:font typeface="Calibri" pitchFamily="34" charset="0"/>
      <p:regular r:id="rId33"/>
      <p:bold r:id="rId34"/>
      <p:italic r:id="rId35"/>
      <p:boldItalic r:id="rId36"/>
    </p:embeddedFont>
    <p:embeddedFont>
      <p:font typeface="DFPOP1-W9" charset="-128"/>
      <p:regular r:id="rId37"/>
    </p:embeddedFont>
  </p:embeddedFontLst>
  <p:custDataLst>
    <p:tags r:id="rId38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276"/>
            <p14:sldId id="277"/>
            <p14:sldId id="278"/>
          </p14:sldIdLst>
        </p14:section>
        <p14:section name="Tiết 2" id="{47239A1A-9B72-4DA5-96A7-F8786F163078}">
          <p14:sldIdLst>
            <p14:sldId id="267"/>
            <p14:sldId id="279"/>
            <p14:sldId id="268"/>
            <p14:sldId id="280"/>
            <p14:sldId id="281"/>
          </p14:sldIdLst>
        </p14:section>
        <p14:section name="Tiết 3" id="{8DB3B22B-32B6-4C3F-838D-DF98A9DBE4B7}">
          <p14:sldIdLst>
            <p14:sldId id="269"/>
            <p14:sldId id="282"/>
            <p14:sldId id="270"/>
            <p14:sldId id="283"/>
          </p14:sldIdLst>
        </p14:section>
        <p14:section name="Tiết 4" id="{30D029CA-39C5-4833-936C-43C5EF842993}">
          <p14:sldIdLst>
            <p14:sldId id="271"/>
            <p14:sldId id="284"/>
            <p14:sldId id="285"/>
            <p14:sldId id="272"/>
            <p14:sldId id="286"/>
            <p14:sldId id="273"/>
            <p14:sldId id="287"/>
            <p14:sldId id="274"/>
          </p14:sldIdLst>
        </p14:section>
      </p14:sectionLst>
    </p:ex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A420"/>
    <a:srgbClr val="F14420"/>
    <a:srgbClr val="679C31"/>
    <a:srgbClr val="920000"/>
    <a:srgbClr val="F56636"/>
    <a:srgbClr val="EF2A19"/>
    <a:srgbClr val="A9250B"/>
    <a:srgbClr val="FF6600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3" d="100"/>
          <a:sy n="93" d="100"/>
        </p:scale>
        <p:origin x="-708" y="93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font" Target="fonts/font5.fntdata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4.fntdata"/><Relationship Id="rId38" Type="http://schemas.openxmlformats.org/officeDocument/2006/relationships/tags" Target="tags/tag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7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2.fntdata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5726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210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20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8729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226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97294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1258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2.png"/><Relationship Id="rId4" Type="http://schemas.openxmlformats.org/officeDocument/2006/relationships/image" Target="../media/image21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6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109623" y="2770612"/>
            <a:ext cx="4880613" cy="706706"/>
            <a:chOff x="2273580" y="2715039"/>
            <a:chExt cx="4880613" cy="706706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TÔI LÀ HỌC SINH LỚP 1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273580" y="2715039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TÔI LÀ HỌC SINH LỚP 1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281392" y="2734406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TÔI LÀ HỌC SINH LỚP 1</a:t>
              </a:r>
              <a:endParaRPr lang="zh-CN" altLang="en-US" sz="36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809810" y="1610151"/>
            <a:ext cx="1507885" cy="955919"/>
            <a:chOff x="3282361" y="1815065"/>
            <a:chExt cx="1507885" cy="955919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295926" y="1822431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282361" y="1847654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2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5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4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725852" y="541834"/>
            <a:ext cx="27678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>
                <a:solidFill>
                  <a:srgbClr val="4CA420"/>
                </a:solidFill>
                <a:latin typeface="HL Hoctro" panose="02000000000000000000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456507CA-563C-4E84-96BC-D406D15520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7" b="39157"/>
          <a:stretch/>
        </p:blipFill>
        <p:spPr>
          <a:xfrm>
            <a:off x="823373" y="1328468"/>
            <a:ext cx="7324725" cy="2303253"/>
          </a:xfrm>
          <a:prstGeom prst="rect">
            <a:avLst/>
          </a:prstGeom>
        </p:spPr>
      </p:pic>
      <p:pic>
        <p:nvPicPr>
          <p:cNvPr id="8" name="chu N">
            <a:hlinkClick r:id="" action="ppaction://media"/>
            <a:extLst>
              <a:ext uri="{FF2B5EF4-FFF2-40B4-BE49-F238E27FC236}">
                <a16:creationId xmlns:a16="http://schemas.microsoft.com/office/drawing/2014/main" xmlns="" id="{184C4DBE-C93C-41EF-923B-72B16638A9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b="12691"/>
          <a:stretch/>
        </p:blipFill>
        <p:spPr>
          <a:xfrm>
            <a:off x="3710114" y="234734"/>
            <a:ext cx="5143500" cy="449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57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254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1294812" y="907257"/>
            <a:ext cx="74732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a ở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mục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7B87E5EA-B738-483C-BD90-0802211D530F}"/>
              </a:ext>
            </a:extLst>
          </p:cNvPr>
          <p:cNvSpPr/>
          <p:nvPr/>
        </p:nvSpPr>
        <p:spPr>
          <a:xfrm>
            <a:off x="1447212" y="1799757"/>
            <a:ext cx="32263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6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Nam </a:t>
            </a:r>
            <a:r>
              <a:rPr lang="en-US" altLang="zh-CN" sz="6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6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60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xmlns="" id="{6AC064CB-F32F-40DB-A8F8-D2BDF9EB5902}"/>
              </a:ext>
            </a:extLst>
          </p:cNvPr>
          <p:cNvSpPr/>
          <p:nvPr/>
        </p:nvSpPr>
        <p:spPr>
          <a:xfrm>
            <a:off x="4462486" y="1793622"/>
            <a:ext cx="32263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6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(…).</a:t>
            </a:r>
            <a:endParaRPr lang="zh-CN" altLang="en-US" sz="60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40914BD5-55B4-4A73-8F34-EF6C6547B99C}"/>
              </a:ext>
            </a:extLst>
          </p:cNvPr>
          <p:cNvSpPr/>
          <p:nvPr/>
        </p:nvSpPr>
        <p:spPr>
          <a:xfrm>
            <a:off x="4470400" y="1787487"/>
            <a:ext cx="32263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6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6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6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1</a:t>
            </a:r>
            <a:r>
              <a:rPr lang="en-US" altLang="zh-CN" sz="6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60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8587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0" grpId="1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8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>
            <a:extLst>
              <a:ext uri="{FF2B5EF4-FFF2-40B4-BE49-F238E27FC236}">
                <a16:creationId xmlns:a16="http://schemas.microsoft.com/office/drawing/2014/main" xmlns="" id="{63EAF4D1-AA65-4EFA-BD15-B31C71E1FD91}"/>
              </a:ext>
            </a:extLst>
          </p:cNvPr>
          <p:cNvSpPr/>
          <p:nvPr/>
        </p:nvSpPr>
        <p:spPr>
          <a:xfrm>
            <a:off x="1949269" y="1087238"/>
            <a:ext cx="5071291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319177" y="2077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xmlns="" id="{D97AFF8F-506F-4519-A1B5-52D97C6C130F}"/>
              </a:ext>
            </a:extLst>
          </p:cNvPr>
          <p:cNvSpPr/>
          <p:nvPr/>
        </p:nvSpPr>
        <p:spPr>
          <a:xfrm>
            <a:off x="2304869" y="1087237"/>
            <a:ext cx="26735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bổ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ích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xmlns="" id="{BEF69370-038A-4CCC-B259-2DF7CD5468DF}"/>
              </a:ext>
            </a:extLst>
          </p:cNvPr>
          <p:cNvSpPr/>
          <p:nvPr/>
        </p:nvSpPr>
        <p:spPr>
          <a:xfrm>
            <a:off x="1036320" y="2551545"/>
            <a:ext cx="85056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Nam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giáo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khen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DB9B755B-9E32-4739-B22C-9B8497B3881F}"/>
              </a:ext>
            </a:extLst>
          </p:cNvPr>
          <p:cNvSpPr/>
          <p:nvPr/>
        </p:nvSpPr>
        <p:spPr>
          <a:xfrm>
            <a:off x="5087984" y="1107441"/>
            <a:ext cx="26735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hãnh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diện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xmlns="" id="{A2F459A0-6A26-4DA5-B309-4C38E867922B}"/>
              </a:ext>
            </a:extLst>
          </p:cNvPr>
          <p:cNvSpPr/>
          <p:nvPr/>
        </p:nvSpPr>
        <p:spPr>
          <a:xfrm>
            <a:off x="3189514" y="2551546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988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96 -0.04382 L -0.25902 0.279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62" y="161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5" grpId="0"/>
      <p:bldP spid="6" grpId="0"/>
      <p:bldP spid="9" grpId="0"/>
      <p:bldP spid="9" grpId="1"/>
      <p:bldP spid="10" grpId="0"/>
      <p:bldP spid="10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3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27C78D3E-DE5B-4098-A02B-EF0192F8D4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03" b="36376"/>
          <a:stretch/>
        </p:blipFill>
        <p:spPr>
          <a:xfrm>
            <a:off x="1196378" y="1148079"/>
            <a:ext cx="6751244" cy="34321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638354" y="5633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3729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69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27C78D3E-DE5B-4098-A02B-EF0192F8D4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9" t="71901" r="14033" b="9549"/>
          <a:stretch/>
        </p:blipFill>
        <p:spPr>
          <a:xfrm>
            <a:off x="157861" y="1056639"/>
            <a:ext cx="8828278" cy="34321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638354" y="563304"/>
            <a:ext cx="1921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xmlns="" id="{AA025045-4BEC-4053-AD7F-BB20DBF8B4FF}"/>
              </a:ext>
            </a:extLst>
          </p:cNvPr>
          <p:cNvSpPr/>
          <p:nvPr/>
        </p:nvSpPr>
        <p:spPr>
          <a:xfrm>
            <a:off x="4008474" y="1807535"/>
            <a:ext cx="1935126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xmlns="" id="{4D1F74B1-A493-4F90-83D0-FFDCD4969EF8}"/>
              </a:ext>
            </a:extLst>
          </p:cNvPr>
          <p:cNvSpPr/>
          <p:nvPr/>
        </p:nvSpPr>
        <p:spPr>
          <a:xfrm>
            <a:off x="3125972" y="2296633"/>
            <a:ext cx="616688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xmlns="" id="{6E86600A-260E-4EDA-8C1F-2E79C8D20FB9}"/>
              </a:ext>
            </a:extLst>
          </p:cNvPr>
          <p:cNvSpPr/>
          <p:nvPr/>
        </p:nvSpPr>
        <p:spPr>
          <a:xfrm>
            <a:off x="4465674" y="2327201"/>
            <a:ext cx="616688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8888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27C78D3E-DE5B-4098-A02B-EF0192F8D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9491" y="546129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124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34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27C78D3E-DE5B-4098-A02B-EF0192F8D4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9" t="12713" r="9732" b="78613"/>
          <a:stretch/>
        </p:blipFill>
        <p:spPr>
          <a:xfrm>
            <a:off x="263347" y="1599576"/>
            <a:ext cx="8719287" cy="18213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851995" y="541788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phù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hợp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thay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bông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xmlns="" id="{112FC4F9-6254-446C-A408-9B87763FFC3D}"/>
              </a:ext>
            </a:extLst>
          </p:cNvPr>
          <p:cNvSpPr/>
          <p:nvPr/>
        </p:nvSpPr>
        <p:spPr>
          <a:xfrm>
            <a:off x="2581835" y="1678193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học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inh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xmlns="" id="{E70D5203-C913-4D7A-BAE1-08A9F14E5A39}"/>
              </a:ext>
            </a:extLst>
          </p:cNvPr>
          <p:cNvSpPr/>
          <p:nvPr/>
        </p:nvSpPr>
        <p:spPr>
          <a:xfrm>
            <a:off x="4900323" y="1678193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x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inh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đẹp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xmlns="" id="{B95B6E9E-E64A-4DCE-A748-3BFC97161753}"/>
              </a:ext>
            </a:extLst>
          </p:cNvPr>
          <p:cNvSpPr/>
          <p:nvPr/>
        </p:nvSpPr>
        <p:spPr>
          <a:xfrm>
            <a:off x="7118977" y="1678192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ách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vở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xmlns="" id="{CBBFFB9C-BE2C-49E6-A050-4CD40B5FD726}"/>
              </a:ext>
            </a:extLst>
          </p:cNvPr>
          <p:cNvSpPr/>
          <p:nvPr/>
        </p:nvSpPr>
        <p:spPr>
          <a:xfrm>
            <a:off x="4755091" y="2445300"/>
            <a:ext cx="1990165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ữ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cái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xmlns="" id="{BF504A1A-8443-494E-BC4E-32D77EFC1CE9}"/>
              </a:ext>
            </a:extLst>
          </p:cNvPr>
          <p:cNvSpPr/>
          <p:nvPr/>
        </p:nvSpPr>
        <p:spPr>
          <a:xfrm>
            <a:off x="2581835" y="2427099"/>
            <a:ext cx="1990165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anh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ảnh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xmlns="" id="{34226D4E-3F01-4C02-81D6-DF350CD10A44}"/>
              </a:ext>
            </a:extLst>
          </p:cNvPr>
          <p:cNvSpPr/>
          <p:nvPr/>
        </p:nvSpPr>
        <p:spPr>
          <a:xfrm>
            <a:off x="7134039" y="2427099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vui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ơi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32309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8" grpId="0" animBg="1"/>
      <p:bldP spid="9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ý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70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27C78D3E-DE5B-4098-A02B-EF0192F8D4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8" t="49923" r="5129" b="8389"/>
          <a:stretch/>
        </p:blipFill>
        <p:spPr>
          <a:xfrm>
            <a:off x="4572000" y="1247888"/>
            <a:ext cx="4645860" cy="3506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508540" y="262090"/>
            <a:ext cx="63863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ý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phù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hợp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xmlns="" id="{8EE7D316-1524-4456-B263-AED08A2F4A8F}"/>
              </a:ext>
            </a:extLst>
          </p:cNvPr>
          <p:cNvSpPr/>
          <p:nvPr/>
        </p:nvSpPr>
        <p:spPr>
          <a:xfrm>
            <a:off x="400963" y="955500"/>
            <a:ext cx="40957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xmlns="" id="{FD33C0DE-D76D-49EC-9F5F-2EB09012767C}"/>
              </a:ext>
            </a:extLst>
          </p:cNvPr>
          <p:cNvSpPr/>
          <p:nvPr/>
        </p:nvSpPr>
        <p:spPr>
          <a:xfrm>
            <a:off x="105128" y="1648910"/>
            <a:ext cx="496172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Thức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dậy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sớm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hơn</a:t>
            </a:r>
            <a:endParaRPr lang="en-US" altLang="zh-CN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Ăn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nhanh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hơn</a:t>
            </a:r>
            <a:endParaRPr lang="en-US" altLang="zh-CN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khóc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nhè</a:t>
            </a:r>
            <a:endParaRPr lang="en-US" altLang="zh-CN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ngóng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bố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đón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endParaRPr lang="en-US" altLang="zh-CN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Thuộc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nhiều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endParaRPr lang="en-US" altLang="zh-CN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nhiều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zh-CN" altLang="en-US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5631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10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2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ảnh chụp màn hình&#10;&#10;Mô tả được tạo tự động">
            <a:extLst>
              <a:ext uri="{FF2B5EF4-FFF2-40B4-BE49-F238E27FC236}">
                <a16:creationId xmlns:a16="http://schemas.microsoft.com/office/drawing/2014/main" xmlns="" id="{27C78D3E-DE5B-4098-A02B-EF0192F8D4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4" t="33558" r="14396" b="45268"/>
          <a:stretch/>
        </p:blipFill>
        <p:spPr>
          <a:xfrm>
            <a:off x="1345915" y="824890"/>
            <a:ext cx="6082301" cy="3493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6F1162E0-5263-4568-95A7-97DE0AA56844}"/>
              </a:ext>
            </a:extLst>
          </p:cNvPr>
          <p:cNvSpPr/>
          <p:nvPr/>
        </p:nvSpPr>
        <p:spPr>
          <a:xfrm>
            <a:off x="319177" y="329765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thích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thích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7693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ảnh chụp màn hình&#10;&#10;Mô tả được tạo tự động">
            <a:extLst>
              <a:ext uri="{FF2B5EF4-FFF2-40B4-BE49-F238E27FC236}">
                <a16:creationId xmlns:a16="http://schemas.microsoft.com/office/drawing/2014/main" xmlns="" id="{27C78D3E-DE5B-4098-A02B-EF0192F8D4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7" t="59298" r="5553" b="4637"/>
          <a:stretch/>
        </p:blipFill>
        <p:spPr>
          <a:xfrm>
            <a:off x="269822" y="0"/>
            <a:ext cx="8664316" cy="5950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2. doc">
            <a:hlinkClick r:id="" action="ppaction://media"/>
            <a:extLst>
              <a:ext uri="{FF2B5EF4-FFF2-40B4-BE49-F238E27FC236}">
                <a16:creationId xmlns:a16="http://schemas.microsoft.com/office/drawing/2014/main" xmlns="" id="{63FE8135-451D-4BD7-A1C7-4125650811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50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43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:a16="http://schemas.microsoft.com/office/drawing/2014/main" xmlns="" id="{97CDA310-DDA7-47C0-8950-DB78C5D823B7}"/>
              </a:ext>
            </a:extLst>
          </p:cNvPr>
          <p:cNvSpPr/>
          <p:nvPr/>
        </p:nvSpPr>
        <p:spPr>
          <a:xfrm>
            <a:off x="1" y="-334508"/>
            <a:ext cx="9143999" cy="636770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Nam,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1A,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Tiểu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Lê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Quý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bộ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đồng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phục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hãnh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diện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truyện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còn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toán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nữa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nhiều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Ai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bảo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chững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chạc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hẳn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                                       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 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691123" y="669851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>
            <a:extLst>
              <a:ext uri="{FF2B5EF4-FFF2-40B4-BE49-F238E27FC236}">
                <a16:creationId xmlns:a16="http://schemas.microsoft.com/office/drawing/2014/main" xmlns="" id="{C74DFE52-BB91-47E6-AC07-F1FB590B50DF}"/>
              </a:ext>
            </a:extLst>
          </p:cNvPr>
          <p:cNvSpPr/>
          <p:nvPr/>
        </p:nvSpPr>
        <p:spPr>
          <a:xfrm>
            <a:off x="3094074" y="1137683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>
            <a:extLst>
              <a:ext uri="{FF2B5EF4-FFF2-40B4-BE49-F238E27FC236}">
                <a16:creationId xmlns:a16="http://schemas.microsoft.com/office/drawing/2014/main" xmlns="" id="{69969A4C-D57A-4C7D-B73C-3C48FA316729}"/>
              </a:ext>
            </a:extLst>
          </p:cNvPr>
          <p:cNvSpPr/>
          <p:nvPr/>
        </p:nvSpPr>
        <p:spPr>
          <a:xfrm>
            <a:off x="691119" y="211321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>
            <a:extLst>
              <a:ext uri="{FF2B5EF4-FFF2-40B4-BE49-F238E27FC236}">
                <a16:creationId xmlns:a16="http://schemas.microsoft.com/office/drawing/2014/main" xmlns="" id="{8D1E81D9-390E-4725-8248-2F04F6E94D2A}"/>
              </a:ext>
            </a:extLst>
          </p:cNvPr>
          <p:cNvSpPr/>
          <p:nvPr/>
        </p:nvSpPr>
        <p:spPr>
          <a:xfrm>
            <a:off x="7793655" y="211321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3">
            <a:extLst>
              <a:ext uri="{FF2B5EF4-FFF2-40B4-BE49-F238E27FC236}">
                <a16:creationId xmlns:a16="http://schemas.microsoft.com/office/drawing/2014/main" xmlns="" id="{0D0C2A7E-B1FD-4517-8C36-147B5A25E009}"/>
              </a:ext>
            </a:extLst>
          </p:cNvPr>
          <p:cNvSpPr/>
          <p:nvPr/>
        </p:nvSpPr>
        <p:spPr>
          <a:xfrm>
            <a:off x="7868088" y="2571750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4">
            <a:extLst>
              <a:ext uri="{FF2B5EF4-FFF2-40B4-BE49-F238E27FC236}">
                <a16:creationId xmlns:a16="http://schemas.microsoft.com/office/drawing/2014/main" xmlns="" id="{1F044D47-2CF2-4C74-BFC9-F1F6021FA1A7}"/>
              </a:ext>
            </a:extLst>
          </p:cNvPr>
          <p:cNvSpPr/>
          <p:nvPr/>
        </p:nvSpPr>
        <p:spPr>
          <a:xfrm>
            <a:off x="4391245" y="3071481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691119" y="4019537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73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750"/>
                            </p:stCondLst>
                            <p:childTnLst>
                              <p:par>
                                <p:cTn id="3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8">
            <a:extLst>
              <a:ext uri="{FF2B5EF4-FFF2-40B4-BE49-F238E27FC236}">
                <a16:creationId xmlns:a16="http://schemas.microsoft.com/office/drawing/2014/main" xmlns="" id="{18328BA5-306A-4F44-B8DD-7830A3C56C7F}"/>
              </a:ext>
            </a:extLst>
          </p:cNvPr>
          <p:cNvSpPr/>
          <p:nvPr/>
        </p:nvSpPr>
        <p:spPr>
          <a:xfrm>
            <a:off x="0" y="-237530"/>
            <a:ext cx="9143999" cy="561855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Nam,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1A,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Tiểu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Lê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Quý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bộ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đồng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phục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truyện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còn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toán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nữa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nhiều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Ai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bảo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hẳn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					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Trung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Sơn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616688" y="679268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ưu đồ: Đường kết nối 5">
            <a:extLst>
              <a:ext uri="{FF2B5EF4-FFF2-40B4-BE49-F238E27FC236}">
                <a16:creationId xmlns:a16="http://schemas.microsoft.com/office/drawing/2014/main" xmlns="" id="{BB31C7CE-3A00-464D-89B3-1755B3BAA779}"/>
              </a:ext>
            </a:extLst>
          </p:cNvPr>
          <p:cNvSpPr/>
          <p:nvPr/>
        </p:nvSpPr>
        <p:spPr>
          <a:xfrm>
            <a:off x="616688" y="2090054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2. doc">
            <a:hlinkClick r:id="" action="ppaction://media"/>
            <a:extLst>
              <a:ext uri="{FF2B5EF4-FFF2-40B4-BE49-F238E27FC236}">
                <a16:creationId xmlns:a16="http://schemas.microsoft.com/office/drawing/2014/main" xmlns="" id="{D41F5FD2-AF2E-436D-B6FA-35E409712A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76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43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9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27C78D3E-DE5B-4098-A02B-EF0192F8D4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1" t="32390" r="10031" b="19294"/>
          <a:stretch/>
        </p:blipFill>
        <p:spPr>
          <a:xfrm>
            <a:off x="1045029" y="1463040"/>
            <a:ext cx="6766560" cy="3485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1045029" y="87826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mấy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xmlns="" id="{D97AFF8F-506F-4519-A1B5-52D97C6C130F}"/>
              </a:ext>
            </a:extLst>
          </p:cNvPr>
          <p:cNvSpPr/>
          <p:nvPr/>
        </p:nvSpPr>
        <p:spPr>
          <a:xfrm>
            <a:off x="1045029" y="878265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Nam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xmlns="" id="{BEF69370-038A-4CCC-B259-2DF7CD5468DF}"/>
              </a:ext>
            </a:extLst>
          </p:cNvPr>
          <p:cNvSpPr/>
          <p:nvPr/>
        </p:nvSpPr>
        <p:spPr>
          <a:xfrm>
            <a:off x="1097280" y="87826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Nam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0023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00BBF27-AEA7-4E39-9873-833F6E66B524}">
  <ds:schemaRefs>
    <ds:schemaRef ds:uri="2954521b-b4ab-4ce3-8aa8-8bfa99a4c36e"/>
    <ds:schemaRef ds:uri="http://purl.org/dc/terms/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201</TotalTime>
  <Words>270</Words>
  <Application>Microsoft Office PowerPoint</Application>
  <PresentationFormat>On-screen Show (16:9)</PresentationFormat>
  <Paragraphs>89</Paragraphs>
  <Slides>24</Slides>
  <Notes>11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Arial</vt:lpstr>
      <vt:lpstr>华康少女文字W5</vt:lpstr>
      <vt:lpstr>宋体</vt:lpstr>
      <vt:lpstr>HL Hoctro</vt:lpstr>
      <vt:lpstr>Arial-Rounded</vt:lpstr>
      <vt:lpstr>Calibri</vt:lpstr>
      <vt:lpstr>Times New Roman</vt:lpstr>
      <vt:lpstr>DFPOP1-W9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MTC</cp:lastModifiedBy>
  <cp:revision>15</cp:revision>
  <dcterms:created xsi:type="dcterms:W3CDTF">2020-08-13T09:19:08Z</dcterms:created>
  <dcterms:modified xsi:type="dcterms:W3CDTF">2021-01-11T00:59:11Z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