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0" r:id="rId16"/>
    <p:sldId id="288" r:id="rId17"/>
    <p:sldId id="281" r:id="rId18"/>
    <p:sldId id="269" r:id="rId19"/>
    <p:sldId id="282" r:id="rId20"/>
    <p:sldId id="270" r:id="rId21"/>
    <p:sldId id="283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HL Hoctro" charset="0"/>
      <p:regular r:id="rId32"/>
    </p:embeddedFont>
    <p:embeddedFont>
      <p:font typeface="微软雅黑" pitchFamily="34" charset="-122"/>
      <p:regular r:id="rId33"/>
      <p:bold r:id="rId34"/>
    </p:embeddedFont>
    <p:embeddedFont>
      <p:font typeface="Arial-Rounded" charset="0"/>
      <p:regular r:id="rId35"/>
    </p:embeddedFont>
    <p:embeddedFont>
      <p:font typeface="DFPOP1-W9" charset="-128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522" y="-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103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96726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Arial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294474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5439877" y="14234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691118" y="23949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277538" y="240317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480544" y="28693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8126993" y="32777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09276" y="379088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1210" y="1338649"/>
            <a:ext cx="848498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9234" y="537194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735801" y="95148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94474" y="91664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1941" y="1888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72000" y="192501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12985" y="231702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05769" y="236253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20934" y="319977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0630" y="324466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7732" y="369396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8715" y="36939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71717" y="414151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70616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00407" y="141743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00816" y="45410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87132" y="182322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88340" y="231702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26993" y="323959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09276" y="370656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92790" y="4141514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429</Words>
  <Application>Microsoft Office PowerPoint</Application>
  <PresentationFormat>On-screen Show (16:9)</PresentationFormat>
  <Paragraphs>109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华康少女文字W5</vt:lpstr>
      <vt:lpstr>Times New Roman</vt:lpstr>
      <vt:lpstr>HL Hoctro</vt:lpstr>
      <vt:lpstr>微软雅黑</vt:lpstr>
      <vt:lpstr>Arial-Rounded</vt:lpstr>
      <vt:lpstr>DFPOP1-W9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45</cp:revision>
  <dcterms:created xsi:type="dcterms:W3CDTF">2020-08-13T09:19:08Z</dcterms:created>
  <dcterms:modified xsi:type="dcterms:W3CDTF">2020-08-18T13:16:09Z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