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90" r:id="rId16"/>
    <p:sldId id="281" r:id="rId17"/>
    <p:sldId id="269" r:id="rId18"/>
    <p:sldId id="282" r:id="rId19"/>
    <p:sldId id="270" r:id="rId20"/>
    <p:sldId id="288" r:id="rId21"/>
    <p:sldId id="283" r:id="rId22"/>
    <p:sldId id="271" r:id="rId23"/>
    <p:sldId id="289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HL Hoctro" pitchFamily="2" charset="0"/>
      <p:regular r:id="rId32"/>
    </p:embeddedFont>
    <p:embeddedFont>
      <p:font typeface="HP001 5H" pitchFamily="34" charset="0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宋体" pitchFamily="2" charset="-122"/>
      <p:regular r:id="rId39"/>
    </p:embeddedFont>
    <p:embeddedFont>
      <p:font typeface="DFPOP1-W9" charset="-128"/>
      <p:regular r:id="rId40"/>
    </p:embeddedFont>
    <p:embeddedFont>
      <p:font typeface="Arial-Rounded" pitchFamily="34" charset="0"/>
      <p:regular r:id="rId41"/>
    </p:embeddedFont>
    <p:embeddedFont>
      <p:font typeface="微软雅黑" pitchFamily="34" charset="-122"/>
      <p:regular r:id="rId42"/>
      <p:bold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8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6" autoAdjust="0"/>
  </p:normalViewPr>
  <p:slideViewPr>
    <p:cSldViewPr snapToGrid="0">
      <p:cViewPr>
        <p:scale>
          <a:sx n="75" d="100"/>
          <a:sy n="75" d="100"/>
        </p:scale>
        <p:origin x="-666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avi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7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0199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Cẩm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Tú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19676" y="17852"/>
            <a:ext cx="3548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O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O_Secur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5915" y="493160"/>
            <a:ext cx="5702157" cy="4650340"/>
          </a:xfrm>
          <a:prstGeom prst="rect">
            <a:avLst/>
          </a:prstGeom>
        </p:spPr>
      </p:pic>
      <p:pic>
        <p:nvPicPr>
          <p:cNvPr id="5" name="chu 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1481" y="310239"/>
            <a:ext cx="4650340" cy="48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311" y="43247"/>
            <a:ext cx="2680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Ô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chu O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10" y="740106"/>
            <a:ext cx="4710089" cy="4469295"/>
          </a:xfrm>
          <a:prstGeom prst="rect">
            <a:avLst/>
          </a:prstGeom>
        </p:spPr>
      </p:pic>
      <p:pic>
        <p:nvPicPr>
          <p:cNvPr id="4" name="bandicam 2020-08-20 13-05-24-10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4233" t="17153"/>
          <a:stretch/>
        </p:blipFill>
        <p:spPr>
          <a:xfrm>
            <a:off x="395311" y="983622"/>
            <a:ext cx="4038600" cy="40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2277188" y="225385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8686E-6 L -0.04427 0.227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-doc---trang-8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kêu cúu của kiến, bồ câu nhanh trí nhặt chiếc lá thà xuống nuớc. Kiến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bám</a:t>
            </a:r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leo đuợc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058" y="2333080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( </a:t>
            </a:r>
            <a:r>
              <a:rPr lang="en-US" sz="18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301</Words>
  <Application>Microsoft Office PowerPoint</Application>
  <PresentationFormat>On-screen Show (16:9)</PresentationFormat>
  <Paragraphs>119</Paragraphs>
  <Slides>26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HL Hoctro</vt:lpstr>
      <vt:lpstr>HP001 5H</vt:lpstr>
      <vt:lpstr>华康少女文字W5</vt:lpstr>
      <vt:lpstr>Calibri</vt:lpstr>
      <vt:lpstr>宋体</vt:lpstr>
      <vt:lpstr>DFPOP1-W9</vt:lpstr>
      <vt:lpstr>Arial-Rounded</vt:lpstr>
      <vt:lpstr>微软雅黑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41</cp:revision>
  <dcterms:created xsi:type="dcterms:W3CDTF">2020-08-13T09:19:08Z</dcterms:created>
  <dcterms:modified xsi:type="dcterms:W3CDTF">2020-08-20T15:47:06Z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