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9" r:id="rId11"/>
    <p:sldId id="266" r:id="rId12"/>
    <p:sldId id="267" r:id="rId13"/>
    <p:sldId id="268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62"/>
            <p14:sldId id="264"/>
          </p14:sldIdLst>
        </p14:section>
        <p14:section name="Tiết 2" id="{296681D4-24D5-4E6B-BA02-9A1D8E4D5F1E}">
          <p14:sldIdLst>
            <p14:sldId id="263"/>
            <p14:sldId id="269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6250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-72" y="-186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gif"/><Relationship Id="rId7" Type="http://schemas.openxmlformats.org/officeDocument/2006/relationships/image" Target="../media/image22.emf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1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gif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gif"/><Relationship Id="rId7" Type="http://schemas.openxmlformats.org/officeDocument/2006/relationships/image" Target="../media/image22.emf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1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gif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r>
              <a:rPr lang="en-US" altLang="zh-CN" sz="80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uông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Lê 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Thị </a:t>
            </a:r>
            <a:r>
              <a:rPr lang="en-US" altLang="zh-CN" sz="1600" b="1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Hồng Nhung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68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5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65139"/>
            <a:ext cx="3119253" cy="6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95892"/>
            <a:ext cx="7988300" cy="210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n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4624" y="2712289"/>
            <a:ext cx="2737404" cy="2144132"/>
          </a:xfrm>
          <a:prstGeom prst="rect">
            <a:avLst/>
          </a:prstGeom>
        </p:spPr>
      </p:pic>
      <p:pic>
        <p:nvPicPr>
          <p:cNvPr id="3" name="chữ uông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42853" y="2667596"/>
            <a:ext cx="2661445" cy="22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3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7855415" y="5121843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3A0C937-3E14-45DD-B011-2DE543C9CCCE}"/>
              </a:ext>
            </a:extLst>
          </p:cNvPr>
          <p:cNvSpPr txBox="1"/>
          <p:nvPr/>
        </p:nvSpPr>
        <p:spPr>
          <a:xfrm>
            <a:off x="654966" y="2683271"/>
            <a:ext cx="8191095" cy="22133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mưa.Chuồn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chuồn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bay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thấp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Bầu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đen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kịt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thổi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mạnh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cuốn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lá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Rồi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trút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xuống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tạnh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hạt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long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đọng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cuống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lá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Bầu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khí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mát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mẻ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1967" y="497175"/>
            <a:ext cx="8114096" cy="2186096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1" y="300038"/>
            <a:ext cx="222885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07" y="1520456"/>
            <a:ext cx="7602279" cy="33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07" y="831851"/>
            <a:ext cx="33702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xmlns="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1001" y="1632647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xmlns="" id="{8ACD7B34-5D5E-46E7-BA40-30CF3F831318}"/>
              </a:ext>
            </a:extLst>
          </p:cNvPr>
          <p:cNvSpPr/>
          <p:nvPr/>
        </p:nvSpPr>
        <p:spPr>
          <a:xfrm>
            <a:off x="2514694" y="1755572"/>
            <a:ext cx="15048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uôn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4939" y="1637167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1000125" y="707616"/>
            <a:ext cx="7362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r>
              <a:rPr lang="en-US" sz="36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xmlns="" id="{9E876B3B-F5D9-413E-BC19-5EAF1CA03CBF}"/>
              </a:ext>
            </a:extLst>
          </p:cNvPr>
          <p:cNvSpPr/>
          <p:nvPr/>
        </p:nvSpPr>
        <p:spPr>
          <a:xfrm>
            <a:off x="5444939" y="1755572"/>
            <a:ext cx="17845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uông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4BC12B8-E000-42F7-9D7C-B72CEA1DF25E}"/>
              </a:ext>
            </a:extLst>
          </p:cNvPr>
          <p:cNvSpPr txBox="1"/>
          <p:nvPr/>
        </p:nvSpPr>
        <p:spPr>
          <a:xfrm>
            <a:off x="755582" y="3848405"/>
            <a:ext cx="777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Chuồn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chuồn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bay qua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luống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rau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2758732" y="3848405"/>
            <a:ext cx="11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6256389" y="3848405"/>
            <a:ext cx="1376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ống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8" y="717579"/>
            <a:ext cx="7979343" cy="3130826"/>
          </a:xfrm>
          <a:prstGeom prst="rect">
            <a:avLst/>
          </a:prstGeom>
        </p:spPr>
      </p:pic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1365765" y="3848404"/>
            <a:ext cx="11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5836409" y="494734"/>
            <a:ext cx="2403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uông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1990201" y="527804"/>
            <a:ext cx="181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649705" y="3278475"/>
            <a:ext cx="7844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khuôn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muốn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muộn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nguồn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F5C172D-D216-42B1-8867-28688D266DED}"/>
              </a:ext>
            </a:extLst>
          </p:cNvPr>
          <p:cNvSpPr txBox="1"/>
          <p:nvPr/>
        </p:nvSpPr>
        <p:spPr>
          <a:xfrm>
            <a:off x="674388" y="4047916"/>
            <a:ext cx="7661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uồng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luống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thuổng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vuông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381404" y="3977640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3301319" y="395598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5162641" y="3951170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7370400" y="3939138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1316433" y="4713972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3128062" y="472100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5162641" y="472100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7197220" y="472100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896015" y="1312263"/>
            <a:ext cx="1907133" cy="9876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endParaRPr lang="en-US" sz="4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32024" y="1312263"/>
            <a:ext cx="1907133" cy="987698"/>
          </a:xfrm>
          <a:prstGeom prst="rect">
            <a:avLst/>
          </a:prstGeom>
          <a:solidFill>
            <a:schemeClr val="accent4">
              <a:lumMod val="20000"/>
              <a:lumOff val="8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96014" y="2338461"/>
            <a:ext cx="3843143" cy="987698"/>
          </a:xfrm>
          <a:prstGeom prst="rect">
            <a:avLst/>
          </a:prstGeom>
          <a:solidFill>
            <a:schemeClr val="accent4">
              <a:lumMod val="20000"/>
              <a:lumOff val="8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4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uồn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4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603109" y="3237655"/>
            <a:ext cx="2438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cuộn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chỉ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974137" y="394554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2983831" y="3237655"/>
            <a:ext cx="3304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uồng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chuối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3464946" y="38770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A649D970-27FF-4E34-ADDE-9B0970A6140B}"/>
              </a:ext>
            </a:extLst>
          </p:cNvPr>
          <p:cNvSpPr txBox="1"/>
          <p:nvPr/>
        </p:nvSpPr>
        <p:spPr>
          <a:xfrm>
            <a:off x="6246797" y="3215332"/>
            <a:ext cx="2103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chuông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xmlns="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053604" y="443770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48" y="1137293"/>
            <a:ext cx="1898209" cy="195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1" y="1193032"/>
            <a:ext cx="20002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89" y="1137294"/>
            <a:ext cx="2143125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22409" y="495300"/>
            <a:ext cx="8083442" cy="428625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65139"/>
            <a:ext cx="3119253" cy="6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95892"/>
            <a:ext cx="7988300" cy="210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n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4624" y="2712289"/>
            <a:ext cx="2737404" cy="2144132"/>
          </a:xfrm>
          <a:prstGeom prst="rect">
            <a:avLst/>
          </a:prstGeom>
        </p:spPr>
      </p:pic>
      <p:pic>
        <p:nvPicPr>
          <p:cNvPr id="3" name="chữ uông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42853" y="2667596"/>
            <a:ext cx="2661445" cy="22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12" y="673769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1602378" y="673769"/>
            <a:ext cx="209005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FEE4787-C2E0-4EEA-8946-DC28D5E76E9A}"/>
              </a:ext>
            </a:extLst>
          </p:cNvPr>
          <p:cNvSpPr txBox="1"/>
          <p:nvPr/>
        </p:nvSpPr>
        <p:spPr>
          <a:xfrm>
            <a:off x="4755337" y="673767"/>
            <a:ext cx="292608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</a:t>
            </a:r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ông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1602378" y="2493907"/>
            <a:ext cx="274902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cuộn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CB354914-69E0-42A1-95F5-D9D595F28DBA}"/>
              </a:ext>
            </a:extLst>
          </p:cNvPr>
          <p:cNvSpPr txBox="1"/>
          <p:nvPr/>
        </p:nvSpPr>
        <p:spPr>
          <a:xfrm>
            <a:off x="4351405" y="2436203"/>
            <a:ext cx="34688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uồng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772</TotalTime>
  <Words>73</Words>
  <Application>Microsoft Office PowerPoint</Application>
  <PresentationFormat>On-screen Show (16:9)</PresentationFormat>
  <Paragraphs>33</Paragraphs>
  <Slides>13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HOME</dc:creator>
  <cp:lastModifiedBy>Lê Thị Hồng Nhung</cp:lastModifiedBy>
  <cp:revision>398</cp:revision>
  <dcterms:created xsi:type="dcterms:W3CDTF">2017-07-29T07:38:32Z</dcterms:created>
  <dcterms:modified xsi:type="dcterms:W3CDTF">2020-08-17T16:06:37Z</dcterms:modified>
</cp:coreProperties>
</file>