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78" r:id="rId2"/>
    <p:sldId id="479" r:id="rId3"/>
    <p:sldId id="471" r:id="rId4"/>
    <p:sldId id="480" r:id="rId5"/>
    <p:sldId id="481" r:id="rId6"/>
    <p:sldId id="482" r:id="rId7"/>
    <p:sldId id="483" r:id="rId8"/>
    <p:sldId id="485" r:id="rId9"/>
    <p:sldId id="486" r:id="rId10"/>
    <p:sldId id="487" r:id="rId11"/>
    <p:sldId id="488" r:id="rId12"/>
    <p:sldId id="472" r:id="rId13"/>
    <p:sldId id="489" r:id="rId14"/>
    <p:sldId id="352" r:id="rId15"/>
    <p:sldId id="490" r:id="rId16"/>
    <p:sldId id="491" r:id="rId17"/>
    <p:sldId id="492" r:id="rId18"/>
    <p:sldId id="493" r:id="rId19"/>
    <p:sldId id="477" r:id="rId20"/>
    <p:sldId id="494" r:id="rId21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8"/>
          </p14:sldIdLst>
        </p14:section>
        <p14:section name="Tiết 1" id="{FBC02EA0-DF79-4F08-BB07-9058E4B5C966}">
          <p14:sldIdLst>
            <p14:sldId id="479"/>
            <p14:sldId id="471"/>
            <p14:sldId id="480"/>
            <p14:sldId id="481"/>
            <p14:sldId id="482"/>
            <p14:sldId id="483"/>
            <p14:sldId id="485"/>
            <p14:sldId id="486"/>
            <p14:sldId id="487"/>
            <p14:sldId id="488"/>
          </p14:sldIdLst>
        </p14:section>
        <p14:section name="Tiết 2" id="{AA08372D-51DF-4663-9A14-0BC2B43C8FF9}">
          <p14:sldIdLst>
            <p14:sldId id="472"/>
            <p14:sldId id="489"/>
            <p14:sldId id="352"/>
            <p14:sldId id="490"/>
            <p14:sldId id="491"/>
            <p14:sldId id="492"/>
            <p14:sldId id="493"/>
            <p14:sldId id="477"/>
            <p14:sldId id="49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99"/>
    <a:srgbClr val="6DC1B5"/>
    <a:srgbClr val="64D2C2"/>
    <a:srgbClr val="EB9C52"/>
    <a:srgbClr val="65DDD2"/>
    <a:srgbClr val="B4E9E2"/>
    <a:srgbClr val="F4D2A1"/>
    <a:srgbClr val="1A1A1A"/>
    <a:srgbClr val="41D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>
        <p:scale>
          <a:sx n="77" d="100"/>
          <a:sy n="77" d="100"/>
        </p:scale>
        <p:origin x="-162" y="-7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164" y="1977081"/>
            <a:ext cx="76177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65: </a:t>
            </a: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8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sp>
        <p:nvSpPr>
          <p:cNvPr id="3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28385" cy="4971574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vô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cùng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Núi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Đồng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la.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mênh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mông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Sự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ngừng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nảy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cần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quý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giữ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vệ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sự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2969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178" y="753762"/>
            <a:ext cx="893847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177" y="1816678"/>
            <a:ext cx="733085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178" y="2867472"/>
            <a:ext cx="954299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" y="133992"/>
            <a:ext cx="2295595" cy="1114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23" y="1395972"/>
            <a:ext cx="7698936" cy="16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2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409_20200508092653_lua-mua-va-con-ho-hung-ha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9328" y="1357184"/>
            <a:ext cx="1089454" cy="108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=""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10" y="679621"/>
            <a:ext cx="6683604" cy="5708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043" y="1235676"/>
            <a:ext cx="5002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042" y="2141838"/>
            <a:ext cx="51010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51" y="3534032"/>
            <a:ext cx="44406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“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9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=""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37" y="1223319"/>
            <a:ext cx="6859428" cy="5202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043" y="1235676"/>
            <a:ext cx="4370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xém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1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=""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88" y="1072276"/>
            <a:ext cx="5795319" cy="4512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043" y="1235676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43" y="2088292"/>
            <a:ext cx="437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043" y="3036376"/>
            <a:ext cx="5485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4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=""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84" y="1072278"/>
            <a:ext cx="6054581" cy="5130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043" y="1235676"/>
            <a:ext cx="4663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043" y="2312894"/>
            <a:ext cx="4801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43" y="3014581"/>
            <a:ext cx="4690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8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50" y="57377"/>
            <a:ext cx="1884364" cy="1634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01082" y="1692005"/>
            <a:ext cx="1004954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346" y="395416"/>
            <a:ext cx="45127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6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4155" y="2170668"/>
            <a:ext cx="908210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8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997" y="1692005"/>
            <a:ext cx="1100173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7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40" y="1482810"/>
            <a:ext cx="7735329" cy="28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213793"/>
            <a:ext cx="2101836" cy="9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60097"/>
            <a:ext cx="11467070" cy="5375189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4" name="Rectangle 3"/>
          <p:cNvSpPr/>
          <p:nvPr/>
        </p:nvSpPr>
        <p:spPr>
          <a:xfrm>
            <a:off x="4213654" y="951471"/>
            <a:ext cx="4955059" cy="444843"/>
          </a:xfrm>
          <a:prstGeom prst="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3264" y="1649626"/>
            <a:ext cx="7475837" cy="47573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7924" y="2378675"/>
            <a:ext cx="3818237" cy="4572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785" y="20307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926E-6 -4.07407E-6 L -0.76247 0.3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1898E-8 -4.07407E-6 L -0.62371 0.4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86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315E-6 2.22222E-6 L -0.20058 0.444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749E-6 -1.48148E-6 L -0.57387 0.65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08811 0.6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2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0134 0.48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60097"/>
            <a:ext cx="11467070" cy="5375189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4" name="Rectangle 3"/>
          <p:cNvSpPr/>
          <p:nvPr/>
        </p:nvSpPr>
        <p:spPr>
          <a:xfrm>
            <a:off x="4213654" y="951471"/>
            <a:ext cx="4955059" cy="444843"/>
          </a:xfrm>
          <a:prstGeom prst="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3264" y="1649626"/>
            <a:ext cx="7475837" cy="47573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7924" y="2378675"/>
            <a:ext cx="3818237" cy="4572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785" y="20307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5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64E-6 -2.22222E-6 L -0.75842 0.5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8573E-6 -4.44444E-6 L -0.59534 0.640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7" y="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43616 0.6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4" y="3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558E-6 1.85185E-6 L -0.23598 0.630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5" y="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28385" cy="4971574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vô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cùng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Núi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Đồng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la.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mênh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mông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Sự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ngừng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nảy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cần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quý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giữ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vệ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sự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3" name="Hành trang số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8900" y="57377"/>
            <a:ext cx="609600" cy="609600"/>
          </a:xfrm>
          <a:prstGeom prst="rect">
            <a:avLst/>
          </a:prstGeom>
        </p:spPr>
      </p:pic>
      <p:cxnSp>
        <p:nvCxnSpPr>
          <p:cNvPr id="1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564237" y="166157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668137" y="166157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549795" y="237455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454102" y="237455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9433021" y="2409562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9528714" y="2421919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836458" y="3062821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740765" y="3062821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990901" y="309370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895208" y="309370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107480" y="3787708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090592" y="3674891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200490" y="3674891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460270" y="4495760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480919" y="4352438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576612" y="4352438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34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3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87199" cy="2349579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bao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la :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mức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bao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tất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.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7" y="3708386"/>
            <a:ext cx="11887199" cy="2349579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mênh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mông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mức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giới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hạn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2183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87199" cy="1225868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sôi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thêm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nhiều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6" y="2534955"/>
            <a:ext cx="11887199" cy="2349579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tiếp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diễn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tiếp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tục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xảy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diễn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chưa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chấm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dứt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1940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5411</TotalTime>
  <Words>350</Words>
  <Application>Microsoft Office PowerPoint</Application>
  <PresentationFormat>Custom</PresentationFormat>
  <Paragraphs>44</Paragraphs>
  <Slides>20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OS</cp:lastModifiedBy>
  <cp:revision>3253</cp:revision>
  <dcterms:created xsi:type="dcterms:W3CDTF">2015-12-01T09:06:39Z</dcterms:created>
  <dcterms:modified xsi:type="dcterms:W3CDTF">2020-08-19T14:54:10Z</dcterms:modified>
</cp:coreProperties>
</file>