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70" r:id="rId2"/>
    <p:sldId id="471" r:id="rId3"/>
    <p:sldId id="479" r:id="rId4"/>
    <p:sldId id="489" r:id="rId5"/>
    <p:sldId id="474" r:id="rId6"/>
    <p:sldId id="480" r:id="rId7"/>
    <p:sldId id="481" r:id="rId8"/>
    <p:sldId id="476" r:id="rId9"/>
    <p:sldId id="472" r:id="rId10"/>
    <p:sldId id="482" r:id="rId11"/>
    <p:sldId id="483" r:id="rId12"/>
    <p:sldId id="484" r:id="rId13"/>
    <p:sldId id="485" r:id="rId14"/>
    <p:sldId id="486" r:id="rId15"/>
    <p:sldId id="488" r:id="rId16"/>
  </p:sldIdLst>
  <p:sldSz cx="12190413" cy="6859588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9"/>
            <p14:sldId id="489"/>
            <p14:sldId id="474"/>
            <p14:sldId id="480"/>
            <p14:sldId id="481"/>
            <p14:sldId id="476"/>
            <p14:sldId id="472"/>
            <p14:sldId id="482"/>
            <p14:sldId id="483"/>
            <p14:sldId id="484"/>
            <p14:sldId id="485"/>
            <p14:sldId id="486"/>
            <p14:sldId id="488"/>
          </p14:sldIdLst>
        </p14:section>
        <p14:section name="Tiết 2" id="{AA08372D-51DF-4663-9A14-0BC2B43C8FF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>
        <p:scale>
          <a:sx n="77" d="100"/>
          <a:sy n="77" d="100"/>
        </p:scale>
        <p:origin x="-162" y="60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01697" y="4881716"/>
            <a:ext cx="2688715" cy="20655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721" y="-176501"/>
            <a:ext cx="2663403" cy="217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434759"/>
            <a:ext cx="2039907" cy="253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19683" y="-52513"/>
            <a:ext cx="3115693" cy="202006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6124" y="2324530"/>
            <a:ext cx="3349187" cy="2905319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2" y="868645"/>
            <a:ext cx="10599917" cy="2611387"/>
            <a:chOff x="3232084" y="955729"/>
            <a:chExt cx="6478099" cy="2611387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4" y="1239203"/>
              <a:ext cx="6478099" cy="2327913"/>
              <a:chOff x="3327334" y="1258253"/>
              <a:chExt cx="6478099" cy="2327913"/>
            </a:xfrm>
          </p:grpSpPr>
          <p:sp>
            <p:nvSpPr>
              <p:cNvPr id="21" name="18">
                <a:extLst>
                  <a:ext uri="{FF2B5EF4-FFF2-40B4-BE49-F238E27FC236}">
                    <a16:creationId xmlns=""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4" y="2355060"/>
                <a:ext cx="6478099" cy="12311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8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=""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258253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6000" spc="300" dirty="0" smtClean="0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60</a:t>
                </a:r>
                <a:endParaRPr lang="en-US" altLang="zh-CN" sz="6000" spc="300" dirty="0">
                  <a:solidFill>
                    <a:srgbClr val="00206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946113" y="955729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7 0.00047 C 0.1325 -0.00486 0.07992 -0.00949 0.06027 -0.00949 C -0.05727 -0.00949 -0.17922 0.07315 -0.17922 0.15649 C -0.17922 0.11412 -0.23975 0.07315 -0.29676 0.07315 C -0.35806 0.07315 -0.41442 0.11436 -0.41442 0.15649 C -0.41442 0.13542 -0.44448 0.11412 -0.47559 0.11412 C -0.50592 0.11412 -0.53664 0.13473 -0.53664 0.15649 C -0.53664 0.14491 -0.55173 0.13542 -0.56631 0.13542 C -0.58206 0.13542 -0.59677 0.14584 -0.59677 0.15649 C -0.59677 0.15024 -0.60445 0.14491 -0.61226 0.14491 C -0.61564 0.14491 -0.62736 0.15047 -0.62736 0.15649 C -0.62736 0.15348 -0.63152 0.15024 -0.63516 0.15024 C -0.63516 0.15116 -0.64206 0.15325 -0.64206 0.15649 C -0.64206 0.1544 -0.64206 0.15348 -0.64584 0.15348 C -0.64584 0.15394 -0.65026 0.15463 -0.65026 0.15649 C -0.65026 0.1551 -0.65026 0.1544 -0.65026 0.15394 C -0.6543 0.15394 -0.6543 0.1544 -0.6543 0.1551 C -0.6582 0.1551 -0.6582 0.15463 -0.6582 0.15394 C -0.66133 0.15394 -0.66133 0.1544 -0.66133 0.1551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05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144" y="57377"/>
            <a:ext cx="1368270" cy="1186932"/>
          </a:xfrm>
          <a:prstGeom prst="rect">
            <a:avLst/>
          </a:prstGeom>
        </p:spPr>
      </p:pic>
      <p:pic>
        <p:nvPicPr>
          <p:cNvPr id="4" name="409_20200508092602_qua-va-dan-bo-c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2543" y="3190568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0"/>
            <a:ext cx="6713192" cy="680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77"/>
            <a:ext cx="3052916" cy="71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0" y="57377"/>
            <a:ext cx="6532908" cy="53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4487550" y="5780111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mình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29" y="1"/>
            <a:ext cx="6208238" cy="52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4114800" y="5633255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bồ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96" y="57377"/>
            <a:ext cx="6398188" cy="523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4114800" y="5780112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hiện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bồ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3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79" y="57377"/>
            <a:ext cx="6483643" cy="52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4025244" y="5622901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cũng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610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12249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08871" y="5117690"/>
            <a:ext cx="2381542" cy="1829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045" y="-176501"/>
            <a:ext cx="2910079" cy="2374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793226"/>
            <a:ext cx="1751403" cy="21761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98954" y="-79222"/>
            <a:ext cx="2780627" cy="1802824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93849" y="1019913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134" y="428443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451358" y="2731629"/>
            <a:ext cx="654828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Tổng kết tiết học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5581181" y="245822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0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645742"/>
            <a:ext cx="1870102" cy="23236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38445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340691"/>
            <a:ext cx="2146243" cy="26667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62333" y="-25815"/>
            <a:ext cx="3324196" cy="2155248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17421" y="2268618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31" y="1545486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4856222" y="2731629"/>
            <a:ext cx="441193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Khởi động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1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3" y="1278345"/>
            <a:ext cx="11813459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4033682"/>
            <a:ext cx="1181345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77"/>
            <a:ext cx="2905434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322" y="0"/>
            <a:ext cx="952091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2" y="638402"/>
            <a:ext cx="10668000" cy="622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432" y="-67944"/>
            <a:ext cx="1169955" cy="10149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77"/>
            <a:ext cx="1864140" cy="76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78315 0.5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64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32461 0.36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1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00325 0.3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75322 0.8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68" y="4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6 -0.09676 L -0.3142 0.58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16074 0.83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4" y="4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0.00013 0.68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63725 0.381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3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42952 0.4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19354 0.59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4" y="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48028 0.893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4" y="4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61499 0.749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56" y="3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57833" y="5539409"/>
            <a:ext cx="1832578" cy="14078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170" y="-176501"/>
            <a:ext cx="2560954" cy="20891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2" y="5420138"/>
            <a:ext cx="1246848" cy="15492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98906" y="-145597"/>
            <a:ext cx="2298962" cy="149053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1177296" y="981661"/>
            <a:ext cx="32464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Thư giãn</a:t>
            </a:r>
            <a:endParaRPr lang="zh-CN" altLang="en-US" sz="54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1177294" y="945717"/>
            <a:ext cx="3392557" cy="902883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3719" y="981661"/>
            <a:ext cx="6233278" cy="46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556"/>
            <a:ext cx="12190413" cy="28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77"/>
            <a:ext cx="2645074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09_20200522035901_p1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5873" y="5645110"/>
            <a:ext cx="609600" cy="6096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cxnSp>
        <p:nvCxnSpPr>
          <p:cNvPr id="17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2551941" y="2728582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288043" y="2740807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7276185" y="2728582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007980" y="3424149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10275024" y="4117323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10275024" y="3424149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41755"/>
            <a:ext cx="9648858" cy="18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"/>
            <a:ext cx="28194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2499" y="4866968"/>
            <a:ext cx="2707913" cy="20802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659" y="-176501"/>
            <a:ext cx="3073465" cy="2507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511819"/>
            <a:ext cx="1977886" cy="24575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13260" y="-60789"/>
            <a:ext cx="3011869" cy="1952750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=""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5489</TotalTime>
  <Words>75</Words>
  <Application>Microsoft Office PowerPoint</Application>
  <PresentationFormat>Custom</PresentationFormat>
  <Paragraphs>23</Paragraphs>
  <Slides>15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PC</cp:lastModifiedBy>
  <cp:revision>3271</cp:revision>
  <dcterms:created xsi:type="dcterms:W3CDTF">2015-12-01T09:06:39Z</dcterms:created>
  <dcterms:modified xsi:type="dcterms:W3CDTF">2020-08-18T06:29:26Z</dcterms:modified>
</cp:coreProperties>
</file>