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28"/>
  </p:notesMasterIdLst>
  <p:sldIdLst>
    <p:sldId id="288" r:id="rId5"/>
    <p:sldId id="290" r:id="rId6"/>
    <p:sldId id="310" r:id="rId7"/>
    <p:sldId id="313" r:id="rId8"/>
    <p:sldId id="300" r:id="rId9"/>
    <p:sldId id="321" r:id="rId10"/>
    <p:sldId id="322" r:id="rId11"/>
    <p:sldId id="323" r:id="rId12"/>
    <p:sldId id="316" r:id="rId13"/>
    <p:sldId id="324" r:id="rId14"/>
    <p:sldId id="325" r:id="rId15"/>
    <p:sldId id="326" r:id="rId16"/>
    <p:sldId id="327" r:id="rId17"/>
    <p:sldId id="328" r:id="rId18"/>
    <p:sldId id="329" r:id="rId19"/>
    <p:sldId id="319" r:id="rId20"/>
    <p:sldId id="320" r:id="rId21"/>
    <p:sldId id="315" r:id="rId22"/>
    <p:sldId id="318" r:id="rId23"/>
    <p:sldId id="312" r:id="rId24"/>
    <p:sldId id="317" r:id="rId25"/>
    <p:sldId id="311" r:id="rId26"/>
    <p:sldId id="330" r:id="rId27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58DDB260-AEE1-4CD9-9A9B-3E5750AEBFD3}">
          <p14:sldIdLst>
            <p14:sldId id="288"/>
          </p14:sldIdLst>
        </p14:section>
        <p14:section name="Tiết 1" id="{5306D87E-7522-4F86-AA24-B22D8455523B}">
          <p14:sldIdLst>
            <p14:sldId id="290"/>
            <p14:sldId id="310"/>
            <p14:sldId id="313"/>
            <p14:sldId id="300"/>
            <p14:sldId id="321"/>
            <p14:sldId id="322"/>
            <p14:sldId id="323"/>
            <p14:sldId id="316"/>
            <p14:sldId id="324"/>
            <p14:sldId id="325"/>
            <p14:sldId id="326"/>
            <p14:sldId id="327"/>
            <p14:sldId id="328"/>
            <p14:sldId id="329"/>
            <p14:sldId id="319"/>
          </p14:sldIdLst>
        </p14:section>
        <p14:section name="Tiết 2" id="{D26EF98B-2085-49F3-B273-FBF6FCCC601C}">
          <p14:sldIdLst>
            <p14:sldId id="320"/>
            <p14:sldId id="315"/>
            <p14:sldId id="318"/>
            <p14:sldId id="312"/>
            <p14:sldId id="317"/>
            <p14:sldId id="311"/>
            <p14:sldId id="330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FF9999"/>
    <a:srgbClr val="99FF66"/>
    <a:srgbClr val="FF5050"/>
    <a:srgbClr val="307C45"/>
    <a:srgbClr val="6EB147"/>
    <a:srgbClr val="55375F"/>
    <a:srgbClr val="442C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5A263BF-1178-4B28-874A-543E483E1B30}" v="445" dt="2020-08-18T02:37:00.2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684" autoAdjust="0"/>
    <p:restoredTop sz="94660"/>
  </p:normalViewPr>
  <p:slideViewPr>
    <p:cSldViewPr snapToGrid="0">
      <p:cViewPr>
        <p:scale>
          <a:sx n="75" d="100"/>
          <a:sy n="75" d="100"/>
        </p:scale>
        <p:origin x="-1518" y="-3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35A263BF-1178-4B28-874A-543E483E1B30}"/>
    <pc:docChg chg="custSel addSld delSld modSld sldOrd delMainMaster modMainMaster addSection modSection modShowInfo">
      <pc:chgData name="Pham Thi Minh Phuong" userId="59a886c1-9eb9-4e41-a264-fe10a6ee0c2c" providerId="ADAL" clId="{35A263BF-1178-4B28-874A-543E483E1B30}" dt="2020-08-18T02:37:00.296" v="762" actId="1038"/>
      <pc:docMkLst>
        <pc:docMk/>
      </pc:docMkLst>
      <pc:sldChg chg="modSp mod modAnim">
        <pc:chgData name="Pham Thi Minh Phuong" userId="59a886c1-9eb9-4e41-a264-fe10a6ee0c2c" providerId="ADAL" clId="{35A263BF-1178-4B28-874A-543E483E1B30}" dt="2020-08-18T01:55:42.972" v="114"/>
        <pc:sldMkLst>
          <pc:docMk/>
          <pc:sldMk cId="2412638660" sldId="288"/>
        </pc:sldMkLst>
        <pc:spChg chg="mod">
          <ac:chgData name="Pham Thi Minh Phuong" userId="59a886c1-9eb9-4e41-a264-fe10a6ee0c2c" providerId="ADAL" clId="{35A263BF-1178-4B28-874A-543E483E1B30}" dt="2020-08-18T01:55:03.687" v="112" actId="20577"/>
          <ac:spMkLst>
            <pc:docMk/>
            <pc:sldMk cId="2412638660" sldId="288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4:39.752" v="75" actId="1076"/>
          <ac:spMkLst>
            <pc:docMk/>
            <pc:sldMk cId="2412638660" sldId="288"/>
            <ac:spMk id="6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4:49.887" v="78" actId="1076"/>
          <ac:grpSpMkLst>
            <pc:docMk/>
            <pc:sldMk cId="2412638660" sldId="288"/>
            <ac:grpSpMk id="8" creationId="{00000000-0000-0000-0000-000000000000}"/>
          </ac:grpSpMkLst>
        </pc:grpChg>
        <pc:picChg chg="mod">
          <ac:chgData name="Pham Thi Minh Phuong" userId="59a886c1-9eb9-4e41-a264-fe10a6ee0c2c" providerId="ADAL" clId="{35A263BF-1178-4B28-874A-543E483E1B30}" dt="2020-08-18T01:54:53.413" v="79" actId="1076"/>
          <ac:picMkLst>
            <pc:docMk/>
            <pc:sldMk cId="2412638660" sldId="288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6:14.546" v="115" actId="47"/>
        <pc:sldMkLst>
          <pc:docMk/>
          <pc:sldMk cId="1762366429" sldId="289"/>
        </pc:sldMkLst>
      </pc:sldChg>
      <pc:sldChg chg="delSp modSp mod delAnim modAnim">
        <pc:chgData name="Pham Thi Minh Phuong" userId="59a886c1-9eb9-4e41-a264-fe10a6ee0c2c" providerId="ADAL" clId="{35A263BF-1178-4B28-874A-543E483E1B30}" dt="2020-08-18T01:56:50.600" v="134" actId="1076"/>
        <pc:sldMkLst>
          <pc:docMk/>
          <pc:sldMk cId="971433870" sldId="290"/>
        </pc:sldMkLst>
        <pc:spChg chg="mod">
          <ac:chgData name="Pham Thi Minh Phuong" userId="59a886c1-9eb9-4e41-a264-fe10a6ee0c2c" providerId="ADAL" clId="{35A263BF-1178-4B28-874A-543E483E1B30}" dt="2020-08-18T01:56:50.600" v="134" actId="1076"/>
          <ac:spMkLst>
            <pc:docMk/>
            <pc:sldMk cId="971433870" sldId="290"/>
            <ac:spMk id="25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1.503" v="116" actId="478"/>
          <ac:spMkLst>
            <pc:docMk/>
            <pc:sldMk cId="971433870" sldId="290"/>
            <ac:spMk id="2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3.753" v="117" actId="478"/>
          <ac:spMkLst>
            <pc:docMk/>
            <pc:sldMk cId="971433870" sldId="290"/>
            <ac:spMk id="27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6:25.503" v="118" actId="478"/>
          <ac:spMkLst>
            <pc:docMk/>
            <pc:sldMk cId="971433870" sldId="290"/>
            <ac:spMk id="28" creationId="{00000000-0000-0000-0000-000000000000}"/>
          </ac:spMkLst>
        </pc:spChg>
        <pc:cxnChg chg="del">
          <ac:chgData name="Pham Thi Minh Phuong" userId="59a886c1-9eb9-4e41-a264-fe10a6ee0c2c" providerId="ADAL" clId="{35A263BF-1178-4B28-874A-543E483E1B30}" dt="2020-08-18T01:56:27.003" v="119" actId="478"/>
          <ac:cxnSpMkLst>
            <pc:docMk/>
            <pc:sldMk cId="971433870" sldId="290"/>
            <ac:cxnSpMk id="29" creationId="{00000000-0000-0000-0000-000000000000}"/>
          </ac:cxnSpMkLst>
        </pc:cxn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16067349" sldId="29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341827831" sldId="29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020188578" sldId="29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660384906" sldId="29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92206661" sldId="29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328650556" sldId="29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58354736" sldId="29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760075835" sldId="29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1544213" sldId="29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25:39.805" v="595"/>
        <pc:sldMkLst>
          <pc:docMk/>
          <pc:sldMk cId="553707979" sldId="300"/>
        </pc:sldMkLst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6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0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2:07:42.528" v="223" actId="478"/>
          <ac:spMkLst>
            <pc:docMk/>
            <pc:sldMk cId="553707979" sldId="300"/>
            <ac:spMk id="15" creationId="{00000000-0000-0000-0000-000000000000}"/>
          </ac:spMkLst>
        </pc:spChg>
        <pc:spChg chg="add mod">
          <ac:chgData name="Pham Thi Minh Phuong" userId="59a886c1-9eb9-4e41-a264-fe10a6ee0c2c" providerId="ADAL" clId="{35A263BF-1178-4B28-874A-543E483E1B30}" dt="2020-08-18T02:12:48.057" v="391" actId="1076"/>
          <ac:spMkLst>
            <pc:docMk/>
            <pc:sldMk cId="553707979" sldId="300"/>
            <ac:spMk id="21" creationId="{67CB6753-1C5F-45EE-944A-2E803F95E5F8}"/>
          </ac:spMkLst>
        </pc:spChg>
        <pc:spChg chg="add mod">
          <ac:chgData name="Pham Thi Minh Phuong" userId="59a886c1-9eb9-4e41-a264-fe10a6ee0c2c" providerId="ADAL" clId="{35A263BF-1178-4B28-874A-543E483E1B30}" dt="2020-08-18T02:13:36.310" v="430" actId="1035"/>
          <ac:spMkLst>
            <pc:docMk/>
            <pc:sldMk cId="553707979" sldId="300"/>
            <ac:spMk id="22" creationId="{8C08EF97-40EE-4A1F-ADE7-08E23EFD0A1F}"/>
          </ac:spMkLst>
        </pc:spChg>
        <pc:grpChg chg="del">
          <ac:chgData name="Pham Thi Minh Phuong" userId="59a886c1-9eb9-4e41-a264-fe10a6ee0c2c" providerId="ADAL" clId="{35A263BF-1178-4B28-874A-543E483E1B30}" dt="2020-08-18T02:07:42.528" v="223" actId="478"/>
          <ac:grpSpMkLst>
            <pc:docMk/>
            <pc:sldMk cId="553707979" sldId="300"/>
            <ac:grpSpMk id="16" creationId="{00000000-0000-0000-0000-000000000000}"/>
          </ac:grpSpMkLst>
        </pc:grpChg>
        <pc:picChg chg="add mod modCrop">
          <ac:chgData name="Pham Thi Minh Phuong" userId="59a886c1-9eb9-4e41-a264-fe10a6ee0c2c" providerId="ADAL" clId="{35A263BF-1178-4B28-874A-543E483E1B30}" dt="2020-08-18T02:17:01.917" v="453" actId="14100"/>
          <ac:picMkLst>
            <pc:docMk/>
            <pc:sldMk cId="553707979" sldId="300"/>
            <ac:picMk id="18" creationId="{CBE4DB05-E01F-491C-B70A-7F57CB2B6754}"/>
          </ac:picMkLst>
        </pc:picChg>
        <pc:picChg chg="add mod modCrop">
          <ac:chgData name="Pham Thi Minh Phuong" userId="59a886c1-9eb9-4e41-a264-fe10a6ee0c2c" providerId="ADAL" clId="{35A263BF-1178-4B28-874A-543E483E1B30}" dt="2020-08-18T02:11:26.089" v="314" actId="1076"/>
          <ac:picMkLst>
            <pc:docMk/>
            <pc:sldMk cId="553707979" sldId="300"/>
            <ac:picMk id="20" creationId="{FEF33DC6-6278-4D65-8037-559762F6CBB3}"/>
          </ac:picMkLst>
        </pc:picChg>
        <pc:picChg chg="add del mod modCrop">
          <ac:chgData name="Pham Thi Minh Phuong" userId="59a886c1-9eb9-4e41-a264-fe10a6ee0c2c" providerId="ADAL" clId="{35A263BF-1178-4B28-874A-543E483E1B30}" dt="2020-08-18T02:16:44.203" v="448" actId="478"/>
          <ac:picMkLst>
            <pc:docMk/>
            <pc:sldMk cId="553707979" sldId="300"/>
            <ac:picMk id="23" creationId="{7AF20C27-1121-4E14-9D9E-ECBBE68D26A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49681728" sldId="30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91736782" sldId="30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094743185" sldId="303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844930782" sldId="30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718362397" sldId="305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200446936" sldId="306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86697824" sldId="307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3108345331" sldId="308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521279595" sldId="309"/>
        </pc:sldMkLst>
      </pc:sldChg>
      <pc:sldChg chg="addSp delSp modSp mod ord delAnim modAnim">
        <pc:chgData name="Pham Thi Minh Phuong" userId="59a886c1-9eb9-4e41-a264-fe10a6ee0c2c" providerId="ADAL" clId="{35A263BF-1178-4B28-874A-543E483E1B30}" dt="2020-08-18T02:07:22.134" v="220"/>
        <pc:sldMkLst>
          <pc:docMk/>
          <pc:sldMk cId="3973996967" sldId="310"/>
        </pc:sldMkLst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5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5.215" v="152" actId="478"/>
          <ac:spMkLst>
            <pc:docMk/>
            <pc:sldMk cId="3973996967" sldId="310"/>
            <ac:spMk id="6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11.563" v="150" actId="478"/>
          <ac:spMkLst>
            <pc:docMk/>
            <pc:sldMk cId="3973996967" sldId="310"/>
            <ac:spMk id="1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3" creationId="{00000000-0000-0000-0000-000000000000}"/>
          </ac:spMkLst>
        </pc:spChg>
        <pc:spChg chg="del 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1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0:17.824" v="193" actId="1076"/>
          <ac:spMkLst>
            <pc:docMk/>
            <pc:sldMk cId="3973996967" sldId="310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1:59:17.967" v="153" actId="478"/>
          <ac:spMkLst>
            <pc:docMk/>
            <pc:sldMk cId="3973996967" sldId="310"/>
            <ac:spMk id="2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1.782" v="146" actId="478"/>
          <ac:spMkLst>
            <pc:docMk/>
            <pc:sldMk cId="3973996967" sldId="310"/>
            <ac:spMk id="22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4.990" v="148" actId="478"/>
          <ac:spMkLst>
            <pc:docMk/>
            <pc:sldMk cId="3973996967" sldId="310"/>
            <ac:spMk id="23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6.134" v="144" actId="478"/>
          <ac:spMkLst>
            <pc:docMk/>
            <pc:sldMk cId="3973996967" sldId="310"/>
            <ac:spMk id="24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2.798" v="147" actId="478"/>
          <ac:spMkLst>
            <pc:docMk/>
            <pc:sldMk cId="3973996967" sldId="310"/>
            <ac:spMk id="29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8:59.085" v="145" actId="478"/>
          <ac:spMkLst>
            <pc:docMk/>
            <pc:sldMk cId="3973996967" sldId="310"/>
            <ac:spMk id="31" creationId="{00000000-0000-0000-0000-000000000000}"/>
          </ac:spMkLst>
        </pc:spChg>
        <pc:spChg chg="del">
          <ac:chgData name="Pham Thi Minh Phuong" userId="59a886c1-9eb9-4e41-a264-fe10a6ee0c2c" providerId="ADAL" clId="{35A263BF-1178-4B28-874A-543E483E1B30}" dt="2020-08-18T01:59:07.742" v="149" actId="478"/>
          <ac:spMkLst>
            <pc:docMk/>
            <pc:sldMk cId="3973996967" sldId="310"/>
            <ac:spMk id="32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1:59:17.967" v="153" actId="478"/>
          <ac:grpSpMkLst>
            <pc:docMk/>
            <pc:sldMk cId="3973996967" sldId="310"/>
            <ac:grpSpMk id="18" creationId="{00000000-0000-0000-0000-000000000000}"/>
          </ac:grpSpMkLst>
        </pc:grpChg>
        <pc:picChg chg="add mod">
          <ac:chgData name="Pham Thi Minh Phuong" userId="59a886c1-9eb9-4e41-a264-fe10a6ee0c2c" providerId="ADAL" clId="{35A263BF-1178-4B28-874A-543E483E1B30}" dt="2020-08-18T02:07:20.307" v="219" actId="1076"/>
          <ac:picMkLst>
            <pc:docMk/>
            <pc:sldMk cId="3973996967" sldId="310"/>
            <ac:picMk id="16" creationId="{30B615F4-7A71-4DE2-97D2-676AB3FF234A}"/>
          </ac:picMkLst>
        </pc:picChg>
      </pc:sldChg>
      <pc:sldChg chg="add ord">
        <pc:chgData name="Pham Thi Minh Phuong" userId="59a886c1-9eb9-4e41-a264-fe10a6ee0c2c" providerId="ADAL" clId="{35A263BF-1178-4B28-874A-543E483E1B30}" dt="2020-08-18T02:26:22.143" v="600"/>
        <pc:sldMkLst>
          <pc:docMk/>
          <pc:sldMk cId="532826948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78049159" sldId="311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247141228" sldId="312"/>
        </pc:sldMkLst>
      </pc:sldChg>
      <pc:sldChg chg="add ord">
        <pc:chgData name="Pham Thi Minh Phuong" userId="59a886c1-9eb9-4e41-a264-fe10a6ee0c2c" providerId="ADAL" clId="{35A263BF-1178-4B28-874A-543E483E1B30}" dt="2020-08-18T02:26:19.803" v="598" actId="20578"/>
        <pc:sldMkLst>
          <pc:docMk/>
          <pc:sldMk cId="2316430590" sldId="312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679118753" sldId="313"/>
        </pc:sldMkLst>
      </pc:sldChg>
      <pc:sldChg chg="delSp modSp add mod ord delAnim">
        <pc:chgData name="Pham Thi Minh Phuong" userId="59a886c1-9eb9-4e41-a264-fe10a6ee0c2c" providerId="ADAL" clId="{35A263BF-1178-4B28-874A-543E483E1B30}" dt="2020-08-18T02:15:22.856" v="439"/>
        <pc:sldMkLst>
          <pc:docMk/>
          <pc:sldMk cId="3990783949" sldId="313"/>
        </pc:sldMkLst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4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32.322" v="289" actId="14100"/>
          <ac:spMkLst>
            <pc:docMk/>
            <pc:sldMk cId="3990783949" sldId="313"/>
            <ac:spMk id="5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8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46.284" v="293" actId="1036"/>
          <ac:spMkLst>
            <pc:docMk/>
            <pc:sldMk cId="3990783949" sldId="313"/>
            <ac:spMk id="9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2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13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7.458" v="288" actId="1076"/>
          <ac:spMkLst>
            <pc:docMk/>
            <pc:sldMk cId="3990783949" sldId="313"/>
            <ac:spMk id="17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0" creationId="{00000000-0000-0000-0000-000000000000}"/>
          </ac:spMkLst>
        </pc:spChg>
        <pc:spChg chg="mod">
          <ac:chgData name="Pham Thi Minh Phuong" userId="59a886c1-9eb9-4e41-a264-fe10a6ee0c2c" providerId="ADAL" clId="{35A263BF-1178-4B28-874A-543E483E1B30}" dt="2020-08-18T02:09:20.639" v="287" actId="14100"/>
          <ac:spMkLst>
            <pc:docMk/>
            <pc:sldMk cId="3990783949" sldId="313"/>
            <ac:spMk id="21" creationId="{00000000-0000-0000-0000-000000000000}"/>
          </ac:spMkLst>
        </pc:s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2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3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7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1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5" creationId="{00000000-0000-0000-0000-000000000000}"/>
          </ac:grpSpMkLst>
        </pc:grpChg>
        <pc:grpChg chg="mod">
          <ac:chgData name="Pham Thi Minh Phuong" userId="59a886c1-9eb9-4e41-a264-fe10a6ee0c2c" providerId="ADAL" clId="{35A263BF-1178-4B28-874A-543E483E1B30}" dt="2020-08-18T02:09:20.639" v="287" actId="14100"/>
          <ac:grpSpMkLst>
            <pc:docMk/>
            <pc:sldMk cId="3990783949" sldId="313"/>
            <ac:grpSpMk id="18" creationId="{00000000-0000-0000-0000-000000000000}"/>
          </ac:grpSpMkLst>
        </pc:grpChg>
        <pc:picChg chg="del">
          <ac:chgData name="Pham Thi Minh Phuong" userId="59a886c1-9eb9-4e41-a264-fe10a6ee0c2c" providerId="ADAL" clId="{35A263BF-1178-4B28-874A-543E483E1B30}" dt="2020-08-18T02:08:43.622" v="227" actId="478"/>
          <ac:picMkLst>
            <pc:docMk/>
            <pc:sldMk cId="3990783949" sldId="313"/>
            <ac:picMk id="16" creationId="{30B615F4-7A71-4DE2-97D2-676AB3FF234A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20:15.267" v="504"/>
        <pc:sldMkLst>
          <pc:docMk/>
          <pc:sldMk cId="886845859" sldId="314"/>
        </pc:sldMkLst>
        <pc:spChg chg="add mod">
          <ac:chgData name="Pham Thi Minh Phuong" userId="59a886c1-9eb9-4e41-a264-fe10a6ee0c2c" providerId="ADAL" clId="{35A263BF-1178-4B28-874A-543E483E1B30}" dt="2020-08-18T02:19:55.765" v="499" actId="1076"/>
          <ac:spMkLst>
            <pc:docMk/>
            <pc:sldMk cId="886845859" sldId="314"/>
            <ac:spMk id="4" creationId="{961183D3-A832-45F9-BB32-83B05ECF1663}"/>
          </ac:spMkLst>
        </pc:spChg>
        <pc:spChg chg="add mod">
          <ac:chgData name="Pham Thi Minh Phuong" userId="59a886c1-9eb9-4e41-a264-fe10a6ee0c2c" providerId="ADAL" clId="{35A263BF-1178-4B28-874A-543E483E1B30}" dt="2020-08-18T02:20:02.252" v="501" actId="1076"/>
          <ac:spMkLst>
            <pc:docMk/>
            <pc:sldMk cId="886845859" sldId="314"/>
            <ac:spMk id="5" creationId="{3556C26F-C632-4FB8-AF0B-2972EAEA8C96}"/>
          </ac:spMkLst>
        </pc:spChg>
        <pc:spChg chg="add mod">
          <ac:chgData name="Pham Thi Minh Phuong" userId="59a886c1-9eb9-4e41-a264-fe10a6ee0c2c" providerId="ADAL" clId="{35A263BF-1178-4B28-874A-543E483E1B30}" dt="2020-08-18T02:19:59.049" v="500" actId="1076"/>
          <ac:spMkLst>
            <pc:docMk/>
            <pc:sldMk cId="886845859" sldId="314"/>
            <ac:spMk id="6" creationId="{2D6B8757-AE21-4BBA-9D72-4799F69A802E}"/>
          </ac:spMkLst>
        </pc:spChg>
        <pc:spChg chg="mod">
          <ac:chgData name="Pham Thi Minh Phuong" userId="59a886c1-9eb9-4e41-a264-fe10a6ee0c2c" providerId="ADAL" clId="{35A263BF-1178-4B28-874A-543E483E1B30}" dt="2020-08-18T02:18:54.394" v="485" actId="20577"/>
          <ac:spMkLst>
            <pc:docMk/>
            <pc:sldMk cId="886845859" sldId="314"/>
            <ac:spMk id="25" creationId="{00000000-0000-0000-0000-000000000000}"/>
          </ac:spMkLst>
        </pc:spChg>
        <pc:picChg chg="mod">
          <ac:chgData name="Pham Thi Minh Phuong" userId="59a886c1-9eb9-4e41-a264-fe10a6ee0c2c" providerId="ADAL" clId="{35A263BF-1178-4B28-874A-543E483E1B30}" dt="2020-08-18T02:18:21.374" v="474" actId="14100"/>
          <ac:picMkLst>
            <pc:docMk/>
            <pc:sldMk cId="886845859" sldId="314"/>
            <ac:picMk id="3" creationId="{00000000-0000-0000-0000-000000000000}"/>
          </ac:picMkLst>
        </pc:picChg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2449301880" sldId="314"/>
        </pc:sldMkLst>
      </pc:sldChg>
      <pc:sldChg chg="del">
        <pc:chgData name="Pham Thi Minh Phuong" userId="59a886c1-9eb9-4e41-a264-fe10a6ee0c2c" providerId="ADAL" clId="{35A263BF-1178-4B28-874A-543E483E1B30}" dt="2020-08-18T01:58:03.444" v="135" actId="47"/>
        <pc:sldMkLst>
          <pc:docMk/>
          <pc:sldMk cId="1233579209" sldId="315"/>
        </pc:sldMkLst>
      </pc:sldChg>
      <pc:sldChg chg="modSp add mod">
        <pc:chgData name="Pham Thi Minh Phuong" userId="59a886c1-9eb9-4e41-a264-fe10a6ee0c2c" providerId="ADAL" clId="{35A263BF-1178-4B28-874A-543E483E1B30}" dt="2020-08-18T02:20:45.308" v="518" actId="20577"/>
        <pc:sldMkLst>
          <pc:docMk/>
          <pc:sldMk cId="4073527571" sldId="315"/>
        </pc:sldMkLst>
        <pc:spChg chg="mod">
          <ac:chgData name="Pham Thi Minh Phuong" userId="59a886c1-9eb9-4e41-a264-fe10a6ee0c2c" providerId="ADAL" clId="{35A263BF-1178-4B28-874A-543E483E1B30}" dt="2020-08-18T02:20:45.308" v="518" actId="20577"/>
          <ac:spMkLst>
            <pc:docMk/>
            <pc:sldMk cId="4073527571" sldId="315"/>
            <ac:spMk id="17" creationId="{00000000-0000-0000-0000-000000000000}"/>
          </ac:spMkLst>
        </pc:spChg>
      </pc:sldChg>
      <pc:sldChg chg="modSp add mod modAnim">
        <pc:chgData name="Pham Thi Minh Phuong" userId="59a886c1-9eb9-4e41-a264-fe10a6ee0c2c" providerId="ADAL" clId="{35A263BF-1178-4B28-874A-543E483E1B30}" dt="2020-08-18T02:25:43.440" v="596"/>
        <pc:sldMkLst>
          <pc:docMk/>
          <pc:sldMk cId="218111323" sldId="316"/>
        </pc:sldMkLst>
        <pc:spChg chg="mod">
          <ac:chgData name="Pham Thi Minh Phuong" userId="59a886c1-9eb9-4e41-a264-fe10a6ee0c2c" providerId="ADAL" clId="{35A263BF-1178-4B28-874A-543E483E1B30}" dt="2020-08-18T02:21:46.437" v="584" actId="1076"/>
          <ac:spMkLst>
            <pc:docMk/>
            <pc:sldMk cId="218111323" sldId="316"/>
            <ac:spMk id="21" creationId="{67CB6753-1C5F-45EE-944A-2E803F95E5F8}"/>
          </ac:spMkLst>
        </pc:spChg>
        <pc:spChg chg="mod">
          <ac:chgData name="Pham Thi Minh Phuong" userId="59a886c1-9eb9-4e41-a264-fe10a6ee0c2c" providerId="ADAL" clId="{35A263BF-1178-4B28-874A-543E483E1B30}" dt="2020-08-18T02:25:23.376" v="594" actId="1037"/>
          <ac:spMkLst>
            <pc:docMk/>
            <pc:sldMk cId="218111323" sldId="316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22:16.769" v="591" actId="14100"/>
          <ac:picMkLst>
            <pc:docMk/>
            <pc:sldMk cId="218111323" sldId="316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1:22.254" v="524" actId="1076"/>
          <ac:picMkLst>
            <pc:docMk/>
            <pc:sldMk cId="218111323" sldId="316"/>
            <ac:picMk id="20" creationId="{FEF33DC6-6278-4D65-8037-559762F6CBB3}"/>
          </ac:picMkLst>
        </pc:picChg>
      </pc:sldChg>
      <pc:sldChg chg="modSp add mod">
        <pc:chgData name="Pham Thi Minh Phuong" userId="59a886c1-9eb9-4e41-a264-fe10a6ee0c2c" providerId="ADAL" clId="{35A263BF-1178-4B28-874A-543E483E1B30}" dt="2020-08-18T02:26:38.221" v="614" actId="20577"/>
        <pc:sldMkLst>
          <pc:docMk/>
          <pc:sldMk cId="3984175086" sldId="317"/>
        </pc:sldMkLst>
        <pc:spChg chg="mod">
          <ac:chgData name="Pham Thi Minh Phuong" userId="59a886c1-9eb9-4e41-a264-fe10a6ee0c2c" providerId="ADAL" clId="{35A263BF-1178-4B28-874A-543E483E1B30}" dt="2020-08-18T02:26:38.221" v="614" actId="20577"/>
          <ac:spMkLst>
            <pc:docMk/>
            <pc:sldMk cId="3984175086" sldId="317"/>
            <ac:spMk id="17" creationId="{00000000-0000-0000-0000-000000000000}"/>
          </ac:spMkLst>
        </pc:spChg>
      </pc:sldChg>
      <pc:sldChg chg="modSp add mod">
        <pc:chgData name="Pham Thi Minh Phuong" userId="59a886c1-9eb9-4e41-a264-fe10a6ee0c2c" providerId="ADAL" clId="{35A263BF-1178-4B28-874A-543E483E1B30}" dt="2020-08-18T02:30:12.994" v="653" actId="14100"/>
        <pc:sldMkLst>
          <pc:docMk/>
          <pc:sldMk cId="3749060487" sldId="318"/>
        </pc:sldMkLst>
        <pc:spChg chg="mod">
          <ac:chgData name="Pham Thi Minh Phuong" userId="59a886c1-9eb9-4e41-a264-fe10a6ee0c2c" providerId="ADAL" clId="{35A263BF-1178-4B28-874A-543E483E1B30}" dt="2020-08-18T02:26:58.811" v="616" actId="20577"/>
          <ac:spMkLst>
            <pc:docMk/>
            <pc:sldMk cId="3749060487" sldId="318"/>
            <ac:spMk id="22" creationId="{8C08EF97-40EE-4A1F-ADE7-08E23EFD0A1F}"/>
          </ac:spMkLst>
        </pc:spChg>
        <pc:picChg chg="mod modCrop">
          <ac:chgData name="Pham Thi Minh Phuong" userId="59a886c1-9eb9-4e41-a264-fe10a6ee0c2c" providerId="ADAL" clId="{35A263BF-1178-4B28-874A-543E483E1B30}" dt="2020-08-18T02:30:12.994" v="653" actId="14100"/>
          <ac:picMkLst>
            <pc:docMk/>
            <pc:sldMk cId="3749060487" sldId="318"/>
            <ac:picMk id="18" creationId="{CBE4DB05-E01F-491C-B70A-7F57CB2B6754}"/>
          </ac:picMkLst>
        </pc:picChg>
        <pc:picChg chg="mod modCrop">
          <ac:chgData name="Pham Thi Minh Phuong" userId="59a886c1-9eb9-4e41-a264-fe10a6ee0c2c" providerId="ADAL" clId="{35A263BF-1178-4B28-874A-543E483E1B30}" dt="2020-08-18T02:29:03.856" v="639" actId="14100"/>
          <ac:picMkLst>
            <pc:docMk/>
            <pc:sldMk cId="3749060487" sldId="318"/>
            <ac:picMk id="20" creationId="{FEF33DC6-6278-4D65-8037-559762F6CBB3}"/>
          </ac:picMkLst>
        </pc:picChg>
      </pc:sldChg>
      <pc:sldChg chg="addSp modSp add mod modAnim">
        <pc:chgData name="Pham Thi Minh Phuong" userId="59a886c1-9eb9-4e41-a264-fe10a6ee0c2c" providerId="ADAL" clId="{35A263BF-1178-4B28-874A-543E483E1B30}" dt="2020-08-18T02:37:00.296" v="762" actId="1038"/>
        <pc:sldMkLst>
          <pc:docMk/>
          <pc:sldMk cId="369433564" sldId="319"/>
        </pc:sldMkLst>
        <pc:spChg chg="mod">
          <ac:chgData name="Pham Thi Minh Phuong" userId="59a886c1-9eb9-4e41-a264-fe10a6ee0c2c" providerId="ADAL" clId="{35A263BF-1178-4B28-874A-543E483E1B30}" dt="2020-08-18T02:37:00.296" v="762" actId="1038"/>
          <ac:spMkLst>
            <pc:docMk/>
            <pc:sldMk cId="369433564" sldId="319"/>
            <ac:spMk id="4" creationId="{961183D3-A832-45F9-BB32-83B05ECF1663}"/>
          </ac:spMkLst>
        </pc:spChg>
        <pc:spChg chg="mod">
          <ac:chgData name="Pham Thi Minh Phuong" userId="59a886c1-9eb9-4e41-a264-fe10a6ee0c2c" providerId="ADAL" clId="{35A263BF-1178-4B28-874A-543E483E1B30}" dt="2020-08-18T02:36:52.631" v="752" actId="1037"/>
          <ac:spMkLst>
            <pc:docMk/>
            <pc:sldMk cId="369433564" sldId="319"/>
            <ac:spMk id="5" creationId="{3556C26F-C632-4FB8-AF0B-2972EAEA8C96}"/>
          </ac:spMkLst>
        </pc:spChg>
        <pc:spChg chg="mod">
          <ac:chgData name="Pham Thi Minh Phuong" userId="59a886c1-9eb9-4e41-a264-fe10a6ee0c2c" providerId="ADAL" clId="{35A263BF-1178-4B28-874A-543E483E1B30}" dt="2020-08-18T02:36:46.735" v="745" actId="1076"/>
          <ac:spMkLst>
            <pc:docMk/>
            <pc:sldMk cId="369433564" sldId="319"/>
            <ac:spMk id="6" creationId="{2D6B8757-AE21-4BBA-9D72-4799F69A802E}"/>
          </ac:spMkLst>
        </pc:spChg>
        <pc:spChg chg="add mod">
          <ac:chgData name="Pham Thi Minh Phuong" userId="59a886c1-9eb9-4e41-a264-fe10a6ee0c2c" providerId="ADAL" clId="{35A263BF-1178-4B28-874A-543E483E1B30}" dt="2020-08-18T02:35:50.618" v="733" actId="14861"/>
          <ac:spMkLst>
            <pc:docMk/>
            <pc:sldMk cId="369433564" sldId="319"/>
            <ac:spMk id="7" creationId="{9384FD50-2BA6-45DE-B4C5-FCA56569D0F8}"/>
          </ac:spMkLst>
        </pc:spChg>
        <pc:spChg chg="mod">
          <ac:chgData name="Pham Thi Minh Phuong" userId="59a886c1-9eb9-4e41-a264-fe10a6ee0c2c" providerId="ADAL" clId="{35A263BF-1178-4B28-874A-543E483E1B30}" dt="2020-08-18T02:35:54.615" v="734" actId="1076"/>
          <ac:spMkLst>
            <pc:docMk/>
            <pc:sldMk cId="369433564" sldId="319"/>
            <ac:spMk id="25" creationId="{00000000-0000-0000-0000-000000000000}"/>
          </ac:spMkLst>
        </pc:spChg>
      </pc:sldChg>
      <pc:sldMasterChg chg="modSldLayout">
        <pc:chgData name="Pham Thi Minh Phuong" userId="59a886c1-9eb9-4e41-a264-fe10a6ee0c2c" providerId="ADAL" clId="{35A263BF-1178-4B28-874A-543E483E1B30}" dt="2020-08-18T02:02:10.988" v="217" actId="20577"/>
        <pc:sldMasterMkLst>
          <pc:docMk/>
          <pc:sldMasterMk cId="1881859133" sldId="2147483660"/>
        </pc:sldMasterMkLst>
        <pc:sldLayoutChg chg="modSp mod">
          <pc:chgData name="Pham Thi Minh Phuong" userId="59a886c1-9eb9-4e41-a264-fe10a6ee0c2c" providerId="ADAL" clId="{35A263BF-1178-4B28-874A-543E483E1B30}" dt="2020-08-18T02:02:10.988" v="217" actId="20577"/>
          <pc:sldLayoutMkLst>
            <pc:docMk/>
            <pc:sldMasterMk cId="1881859133" sldId="2147483660"/>
            <pc:sldLayoutMk cId="1784643704" sldId="2147483672"/>
          </pc:sldLayoutMkLst>
          <pc:spChg chg="mod">
            <ac:chgData name="Pham Thi Minh Phuong" userId="59a886c1-9eb9-4e41-a264-fe10a6ee0c2c" providerId="ADAL" clId="{35A263BF-1178-4B28-874A-543E483E1B30}" dt="2020-08-18T02:02:10.988" v="217" actId="20577"/>
            <ac:spMkLst>
              <pc:docMk/>
              <pc:sldMasterMk cId="1881859133" sldId="2147483660"/>
              <pc:sldLayoutMk cId="1784643704" sldId="2147483672"/>
              <ac:spMk id="41" creationId="{AF493636-B449-46E7-9C1C-83C3DD1DFC60}"/>
            </ac:spMkLst>
          </pc:spChg>
        </pc:sldLayoutChg>
      </pc:sldMasterChg>
      <pc:sldMasterChg chg="del delSldLayout">
        <pc:chgData name="Pham Thi Minh Phuong" userId="59a886c1-9eb9-4e41-a264-fe10a6ee0c2c" providerId="ADAL" clId="{35A263BF-1178-4B28-874A-543E483E1B30}" dt="2020-08-18T01:58:03.444" v="135" actId="47"/>
        <pc:sldMasterMkLst>
          <pc:docMk/>
          <pc:sldMasterMk cId="1605212255" sldId="2147483673"/>
        </pc:sldMasterMkLst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54066645" sldId="2147483674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987541789" sldId="2147483675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816289622" sldId="2147483676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472415014" sldId="2147483677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859294957" sldId="2147483678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4067993372" sldId="2147483679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798066714" sldId="2147483680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1666964810" sldId="2147483681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266334923" sldId="2147483682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399985446" sldId="2147483683"/>
          </pc:sldLayoutMkLst>
        </pc:sldLayoutChg>
        <pc:sldLayoutChg chg="del">
          <pc:chgData name="Pham Thi Minh Phuong" userId="59a886c1-9eb9-4e41-a264-fe10a6ee0c2c" providerId="ADAL" clId="{35A263BF-1178-4B28-874A-543E483E1B30}" dt="2020-08-18T01:58:03.444" v="135" actId="47"/>
          <pc:sldLayoutMkLst>
            <pc:docMk/>
            <pc:sldMasterMk cId="1605212255" sldId="2147483673"/>
            <pc:sldLayoutMk cId="3094881050" sldId="2147483684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E8BE76-29C8-41AB-8544-889D89FA4F96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3AD677-048F-409F-AACD-0A0B5EF61C8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3667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119912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20767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1387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505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84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7895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2754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9936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84712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80064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723346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77E8F4-36F5-42F3-8BF8-DD642CEEF780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271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746729"/>
      </p:ext>
    </p:extLst>
  </p:cSld>
  <p:clrMapOvr>
    <a:masterClrMapping/>
  </p:clrMapOvr>
  <p:transition spd="slow" advClick="0" advTm="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9827731"/>
      </p:ext>
    </p:extLst>
  </p:cSld>
  <p:clrMapOvr>
    <a:masterClrMapping/>
  </p:clrMapOvr>
  <p:transition spd="slow" advClick="0" advTm="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846656"/>
      </p:ext>
    </p:extLst>
  </p:cSld>
  <p:clrMapOvr>
    <a:masterClrMapping/>
  </p:clrMapOvr>
  <p:transition spd="slow" advClick="0" advTm="0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>
            <a:extLst>
              <a:ext uri="{FF2B5EF4-FFF2-40B4-BE49-F238E27FC236}">
                <a16:creationId xmlns:a16="http://schemas.microsoft.com/office/drawing/2014/main" xmlns="" id="{1F833EC4-E2F9-4549-A464-40B7E5EEA6FD}"/>
              </a:ext>
            </a:extLst>
          </p:cNvPr>
          <p:cNvGrpSpPr/>
          <p:nvPr userDrawn="1"/>
        </p:nvGrpSpPr>
        <p:grpSpPr>
          <a:xfrm>
            <a:off x="0" y="0"/>
            <a:ext cx="9234014" cy="5145088"/>
            <a:chOff x="0" y="0"/>
            <a:chExt cx="12309881" cy="6858000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xmlns="" id="{C990D388-9074-4BA5-80A8-2232014090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667000" y="-2667000"/>
              <a:ext cx="6858000" cy="12192000"/>
            </a:xfrm>
            <a:prstGeom prst="rect">
              <a:avLst/>
            </a:prstGeom>
          </p:spPr>
        </p:pic>
        <p:sp>
          <p:nvSpPr>
            <p:cNvPr id="36" name="矩形: 圆角 3">
              <a:extLst>
                <a:ext uri="{FF2B5EF4-FFF2-40B4-BE49-F238E27FC236}">
                  <a16:creationId xmlns:a16="http://schemas.microsoft.com/office/drawing/2014/main" xmlns="" id="{63E2F4B5-8CE5-4856-AD7D-53EABD075E69}"/>
                </a:ext>
              </a:extLst>
            </p:cNvPr>
            <p:cNvSpPr/>
            <p:nvPr/>
          </p:nvSpPr>
          <p:spPr>
            <a:xfrm>
              <a:off x="429986" y="664016"/>
              <a:ext cx="11332027" cy="5758800"/>
            </a:xfrm>
            <a:prstGeom prst="roundRect">
              <a:avLst/>
            </a:prstGeom>
            <a:noFill/>
            <a:ln w="34925" cap="rnd" cmpd="sng" algn="ctr">
              <a:solidFill>
                <a:srgbClr val="139F4E"/>
              </a:solidFill>
              <a:prstDash val="dash"/>
              <a:round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342946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pic>
          <p:nvPicPr>
            <p:cNvPr id="37" name="图片 36">
              <a:extLst>
                <a:ext uri="{FF2B5EF4-FFF2-40B4-BE49-F238E27FC236}">
                  <a16:creationId xmlns:a16="http://schemas.microsoft.com/office/drawing/2014/main" xmlns="" id="{C5ADCA99-DAF4-4291-84A9-6E7BE64800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904514" y="5528668"/>
              <a:ext cx="3405367" cy="1329332"/>
            </a:xfrm>
            <a:prstGeom prst="rect">
              <a:avLst/>
            </a:prstGeom>
          </p:spPr>
        </p:pic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xmlns="" id="{90FD8696-508A-46C2-B9A5-C8837437E346}"/>
                </a:ext>
              </a:extLst>
            </p:cNvPr>
            <p:cNvGrpSpPr/>
            <p:nvPr/>
          </p:nvGrpSpPr>
          <p:grpSpPr>
            <a:xfrm rot="5400000">
              <a:off x="5709961" y="-1054214"/>
              <a:ext cx="772078" cy="3224189"/>
              <a:chOff x="246324" y="651074"/>
              <a:chExt cx="969786" cy="5555849"/>
            </a:xfrm>
          </p:grpSpPr>
          <p:sp>
            <p:nvSpPr>
              <p:cNvPr id="41" name="矩形: 圆角 8">
                <a:extLst>
                  <a:ext uri="{FF2B5EF4-FFF2-40B4-BE49-F238E27FC236}">
                    <a16:creationId xmlns:a16="http://schemas.microsoft.com/office/drawing/2014/main" xmlns="" id="{AF493636-B449-46E7-9C1C-83C3DD1DFC60}"/>
                  </a:ext>
                </a:extLst>
              </p:cNvPr>
              <p:cNvSpPr/>
              <p:nvPr/>
            </p:nvSpPr>
            <p:spPr>
              <a:xfrm rot="5400000" flipH="1" flipV="1">
                <a:off x="-1913394" y="3077419"/>
                <a:ext cx="5555849" cy="703159"/>
              </a:xfrm>
              <a:prstGeom prst="roundRect">
                <a:avLst>
                  <a:gd name="adj" fmla="val 15140"/>
                </a:avLst>
              </a:prstGeom>
              <a:solidFill>
                <a:srgbClr val="47984B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</a:endParaRPr>
              </a:p>
            </p:txBody>
          </p:sp>
          <p:sp>
            <p:nvSpPr>
              <p:cNvPr id="42" name="矩形: 圆角 9">
                <a:extLst>
                  <a:ext uri="{FF2B5EF4-FFF2-40B4-BE49-F238E27FC236}">
                    <a16:creationId xmlns:a16="http://schemas.microsoft.com/office/drawing/2014/main" xmlns="" id="{D090BB28-5099-4CBB-82A1-4C7600071AA6}"/>
                  </a:ext>
                </a:extLst>
              </p:cNvPr>
              <p:cNvSpPr/>
              <p:nvPr/>
            </p:nvSpPr>
            <p:spPr>
              <a:xfrm rot="5400000" flipH="1" flipV="1">
                <a:off x="369398" y="5318468"/>
                <a:ext cx="287107" cy="533255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  <p:sp>
            <p:nvSpPr>
              <p:cNvPr id="43" name="矩形: 圆角 10">
                <a:extLst>
                  <a:ext uri="{FF2B5EF4-FFF2-40B4-BE49-F238E27FC236}">
                    <a16:creationId xmlns:a16="http://schemas.microsoft.com/office/drawing/2014/main" xmlns="" id="{9B26AE79-14A4-4595-B87C-340D6E201629}"/>
                  </a:ext>
                </a:extLst>
              </p:cNvPr>
              <p:cNvSpPr/>
              <p:nvPr/>
            </p:nvSpPr>
            <p:spPr>
              <a:xfrm rot="5400000" flipH="1" flipV="1">
                <a:off x="379009" y="1090739"/>
                <a:ext cx="287107" cy="533254"/>
              </a:xfrm>
              <a:prstGeom prst="roundRect">
                <a:avLst>
                  <a:gd name="adj" fmla="val 50000"/>
                </a:avLst>
              </a:prstGeom>
              <a:solidFill>
                <a:srgbClr val="59D36A"/>
              </a:solidFill>
              <a:ln w="76200" cap="flat" cmpd="sng" algn="ctr">
                <a:solidFill>
                  <a:sysClr val="window" lastClr="FFFFFF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342946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xmlns="" id="{E3B6CFF1-6C5F-4973-8039-0FDC3B0DAA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1524" y="609676"/>
              <a:ext cx="837659" cy="527951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xmlns="" id="{E168D529-666E-4291-9C8B-749359008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923800" y="185838"/>
              <a:ext cx="837659" cy="52795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84643704"/>
      </p:ext>
    </p:extLst>
  </p:cSld>
  <p:clrMapOvr>
    <a:masterClrMapping/>
  </p:clrMapOvr>
  <p:transition spd="slow" advClick="0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6103537"/>
      </p:ext>
    </p:extLst>
  </p:cSld>
  <p:clrMapOvr>
    <a:masterClrMapping/>
  </p:clrMapOvr>
  <p:transition spd="slow" advClick="0" advTm="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9085"/>
      </p:ext>
    </p:extLst>
  </p:cSld>
  <p:clrMapOvr>
    <a:masterClrMapping/>
  </p:clrMapOvr>
  <p:transition spd="slow" advClick="0" advTm="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5159219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6917342" y="42521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914400"/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914400"/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492275"/>
      </p:ext>
    </p:extLst>
  </p:cSld>
  <p:clrMapOvr>
    <a:masterClrMapping/>
  </p:clrMapOvr>
  <p:transition spd="slow" advClick="0" advTm="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9057927"/>
      </p:ext>
    </p:extLst>
  </p:cSld>
  <p:clrMapOvr>
    <a:masterClrMapping/>
  </p:clrMapOvr>
  <p:transition spd="slow" advClick="0" advTm="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0428924"/>
      </p:ext>
    </p:extLst>
  </p:cSld>
  <p:clrMapOvr>
    <a:masterClrMapping/>
  </p:clrMapOvr>
  <p:transition spd="slow" advClick="0" advTm="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6863871"/>
      </p:ext>
    </p:extLst>
  </p:cSld>
  <p:clrMapOvr>
    <a:masterClrMapping/>
  </p:clrMapOvr>
  <p:transition spd="slow" advClick="0" advTm="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01385"/>
      </p:ext>
    </p:extLst>
  </p:cSld>
  <p:clrMapOvr>
    <a:masterClrMapping/>
  </p:clrMapOvr>
  <p:transition spd="slow" advClick="0" advTm="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A37975-6AF7-4301-9DC5-87C074AA59D1}" type="datetimeFigureOut">
              <a:rPr lang="zh-CN" altLang="en-US" smtClean="0"/>
              <a:t>2020/8/20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7987A4-0198-42B4-AAAE-EDBADA4485A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859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 advClick="0" advTm="0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microsoft.com/office/2007/relationships/hdphoto" Target="../media/hdphoto12.wdp"/><Relationship Id="rId5" Type="http://schemas.openxmlformats.org/officeDocument/2006/relationships/image" Target="../media/image33.png"/><Relationship Id="rId4" Type="http://schemas.openxmlformats.org/officeDocument/2006/relationships/image" Target="../media/image1.jp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tags" Target="../tags/tag11.xml"/><Relationship Id="rId7" Type="http://schemas.openxmlformats.org/officeDocument/2006/relationships/image" Target="../media/image34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microsoft.com/office/2007/relationships/hdphoto" Target="../media/hdphoto5.wdp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4.xml"/><Relationship Id="rId4" Type="http://schemas.openxmlformats.org/officeDocument/2006/relationships/image" Target="../media/image3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5" Type="http://schemas.microsoft.com/office/2007/relationships/hdphoto" Target="../media/hdphoto5.wdp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38.jpg"/><Relationship Id="rId5" Type="http://schemas.openxmlformats.org/officeDocument/2006/relationships/image" Target="../media/image37.jpg"/><Relationship Id="rId4" Type="http://schemas.openxmlformats.org/officeDocument/2006/relationships/notesSlide" Target="../notesSlides/notesSlide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7.xml"/><Relationship Id="rId6" Type="http://schemas.microsoft.com/office/2007/relationships/hdphoto" Target="../media/hdphoto14.wdp"/><Relationship Id="rId5" Type="http://schemas.openxmlformats.org/officeDocument/2006/relationships/image" Target="../media/image40.png"/><Relationship Id="rId4" Type="http://schemas.openxmlformats.org/officeDocument/2006/relationships/image" Target="../media/image3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slideLayout" Target="../slideLayouts/slideLayout12.xml"/><Relationship Id="rId4" Type="http://schemas.openxmlformats.org/officeDocument/2006/relationships/tags" Target="../tags/tag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4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17.JPG"/><Relationship Id="rId4" Type="http://schemas.openxmlformats.org/officeDocument/2006/relationships/image" Target="../media/image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microsoft.com/office/2007/relationships/hdphoto" Target="../media/hdphoto6.wdp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5.xml"/><Relationship Id="rId6" Type="http://schemas.microsoft.com/office/2007/relationships/hdphoto" Target="../media/hdphoto7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6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91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675"/>
          <a:stretch/>
        </p:blipFill>
        <p:spPr>
          <a:xfrm>
            <a:off x="-1069522" y="1992500"/>
            <a:ext cx="4128409" cy="3151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74302" l="0" r="437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635" y="1918540"/>
            <a:ext cx="3920806" cy="458078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73341" y="1615770"/>
            <a:ext cx="903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smtClean="0">
                <a:solidFill>
                  <a:srgbClr val="FF7C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 XỬ KHI ĐƯỢC NHẬN QUÀ NGÀY TẾT</a:t>
            </a:r>
            <a:endParaRPr lang="zh-CN" altLang="en-US" sz="4000" b="1" dirty="0">
              <a:solidFill>
                <a:srgbClr val="FF7C8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789638" y="145641"/>
            <a:ext cx="1775122" cy="777411"/>
            <a:chOff x="2855223" y="1677808"/>
            <a:chExt cx="3178629" cy="345516"/>
          </a:xfrm>
          <a:solidFill>
            <a:srgbClr val="FF7C80"/>
          </a:solidFill>
        </p:grpSpPr>
        <p:sp>
          <p:nvSpPr>
            <p:cNvPr id="7" name="圆角矩形 6"/>
            <p:cNvSpPr/>
            <p:nvPr/>
          </p:nvSpPr>
          <p:spPr>
            <a:xfrm>
              <a:off x="2855223" y="1677808"/>
              <a:ext cx="3178629" cy="345516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cs typeface="+mn-ea"/>
                <a:sym typeface="+mn-lt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3193016" y="1683582"/>
              <a:ext cx="2606920" cy="314616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altLang="zh-CN" sz="4000" b="1" dirty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 </a:t>
              </a:r>
              <a:r>
                <a:rPr lang="en-US" altLang="zh-CN" sz="4000" b="1" dirty="0" smtClean="0">
                  <a:solidFill>
                    <a:schemeClr val="bg1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16</a:t>
              </a:r>
              <a:endParaRPr lang="zh-CN" altLang="en-US" sz="4000" b="1" dirty="0">
                <a:solidFill>
                  <a:schemeClr val="bg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0964" y="534346"/>
            <a:ext cx="4588086" cy="458808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092" b="95010" l="2672" r="9610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-211624"/>
            <a:ext cx="2468654" cy="196361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87" b="96518" l="0" r="899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744" y="-657737"/>
            <a:ext cx="4173024" cy="301806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2" b="50000"/>
          <a:stretch/>
        </p:blipFill>
        <p:spPr>
          <a:xfrm>
            <a:off x="7567569" y="2243089"/>
            <a:ext cx="1745536" cy="94391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5346" y="1992500"/>
            <a:ext cx="1764991" cy="188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63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 advTm="0">
        <p:circle/>
      </p:transition>
    </mc:Choice>
    <mc:Fallback xmlns="">
      <p:transition spd="slow" advClick="0" advTm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750"/>
                            </p:stCondLst>
                            <p:childTnLst>
                              <p:par>
                                <p:cTn id="3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875"/>
                            </p:stCondLst>
                            <p:childTnLst>
                              <p:par>
                                <p:cTn id="42" presetID="34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4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4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4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4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625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9125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9625"/>
                            </p:stCondLst>
                            <p:childTnLst>
                              <p:par>
                                <p:cTn id="5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625"/>
                            </p:stCondLst>
                            <p:childTnLst>
                              <p:par>
                                <p:cTn id="6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625"/>
                            </p:stCondLst>
                            <p:childTnLst>
                              <p:par>
                                <p:cTn id="7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5216"/>
            <a:ext cx="44323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83639_353cba84cfa868f059320684adf7cd10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150" y="2295216"/>
            <a:ext cx="4826000" cy="3062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9875"/>
            <a:ext cx="4648200" cy="260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82935_51b384c49b3c738d27c306d8ca4f4731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2602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051294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75106_a79e3c49552b8571e3f97888c9289b0e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09"/>
          <a:stretch/>
        </p:blipFill>
        <p:spPr>
          <a:xfrm>
            <a:off x="0" y="0"/>
            <a:ext cx="9144000" cy="517337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0382445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2935_51b384c49b3c738d27c306d8ca4f4731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>
          <a:xfrm>
            <a:off x="12700" y="0"/>
            <a:ext cx="9144000" cy="54483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853538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40_5ec29515e015a07e39ebaf144a519000"/>
          <p:cNvPicPr>
            <a:picLocks noGrp="1" noChangeAspect="1"/>
          </p:cNvPicPr>
          <p:nvPr isPhoto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07339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z2019525683639_353cba84cfa868f059320684adf7cd10"/>
          <p:cNvPicPr>
            <a:picLocks noGrp="1" noChangeAspect="1"/>
          </p:cNvPicPr>
          <p:nvPr isPhoto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89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36548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93699" y="490328"/>
            <a:ext cx="8458201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514350" indent="-514350" algn="just" eaLnBrk="1" hangingPunct="1">
              <a:buAutoNum type="arabicPeriod"/>
            </a:pP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mừng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82601" y="1572890"/>
            <a:ext cx="83947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400" y="1595702"/>
            <a:ext cx="4044950" cy="404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10629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154904" y="22878"/>
            <a:ext cx="887848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600" b="1" dirty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3600" b="1" dirty="0" smtClean="0">
                <a:solidFill>
                  <a:srgbClr val="83B40D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3600" b="1" dirty="0">
              <a:solidFill>
                <a:srgbClr val="83B40D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949433" y="641397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368532" y="1410884"/>
            <a:ext cx="887848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vi-VN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1497" y="2081029"/>
            <a:ext cx="88784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vi-VN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7996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5414"/>
            <a:ext cx="6065452" cy="458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356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</a:t>
            </a:r>
            <a:r>
              <a:rPr lang="en-US" altLang="zh-CN" sz="11500" b="1" dirty="0" smtClean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791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THỰC</a:t>
                </a:r>
                <a:r>
                  <a:rPr kumimoji="0" lang="en-US" altLang="zh-CN" sz="2400" i="0" u="none" strike="noStrike" kern="0" cap="none" spc="0" normalizeH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HÀNH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73527571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5" t="6822" r="81449" b="85973"/>
          <a:stretch/>
        </p:blipFill>
        <p:spPr>
          <a:xfrm>
            <a:off x="6701" y="0"/>
            <a:ext cx="1168743" cy="1143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1596478"/>
            <a:ext cx="770889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Sắm</a:t>
            </a:r>
            <a:r>
              <a:rPr lang="en-US" altLang="zh-CN" sz="4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vai</a:t>
            </a:r>
            <a:r>
              <a:rPr lang="en-US" altLang="zh-CN" sz="4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lí</a:t>
            </a:r>
            <a:r>
              <a:rPr lang="en-US" altLang="zh-CN" sz="4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48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huống</a:t>
            </a:r>
            <a:endParaRPr lang="zh-CN" altLang="en-US" sz="4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431800" y="7881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49060487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417" b="90000" l="1750" r="98500"/>
                    </a14:imgEffect>
                    <a14:imgEffect>
                      <a14:sharpenSoften amount="-25000"/>
                    </a14:imgEffect>
                    <a14:imgEffect>
                      <a14:colorTemperature colorTemp="88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954" y="-348343"/>
            <a:ext cx="6011637" cy="4800601"/>
          </a:xfrm>
          <a:prstGeom prst="rect">
            <a:avLst/>
          </a:prstGeom>
        </p:spPr>
      </p:pic>
      <p:sp>
        <p:nvSpPr>
          <p:cNvPr id="25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462200" y="1757617"/>
            <a:ext cx="3701143" cy="1862048"/>
          </a:xfrm>
          <a:prstGeom prst="rect">
            <a:avLst/>
          </a:prstGeom>
          <a:ln>
            <a:solidFill>
              <a:srgbClr val="FF7C80"/>
            </a:solidFill>
          </a:ln>
          <a:effectLst>
            <a:glow rad="228600">
              <a:srgbClr val="FF7C80">
                <a:alpha val="40000"/>
              </a:srgbClr>
            </a:glow>
            <a:softEdge rad="317500"/>
          </a:effectLst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11500" b="1" dirty="0">
                <a:solidFill>
                  <a:srgbClr val="FF7C8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TIẾT 1</a:t>
            </a:r>
            <a:endParaRPr lang="zh-CN" altLang="en-US" sz="11500" b="1" dirty="0">
              <a:solidFill>
                <a:srgbClr val="FF7C8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143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push dir="u"/>
      </p:transition>
    </mc:Choice>
    <mc:Fallback xmlns="">
      <p:transition spd="slow" advClick="0" advTm="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Picture 2" descr="z2019525689372_3fd112509e4959fb450940ca56a79189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1" y="0"/>
            <a:ext cx="4914900" cy="3652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z2019525689373_0506f4e2fcb608f6a5f6d417839764e5"/>
          <p:cNvPicPr>
            <a:picLocks noGrp="1" noChangeAspect="1"/>
          </p:cNvPicPr>
          <p:nvPr isPhoto="1"/>
        </p:nvPicPr>
        <p:blipFill>
          <a:blip r:embed="rId6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2999" y="0"/>
            <a:ext cx="4190999" cy="365262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599" y="377935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/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</a:t>
            </a:r>
            <a:r>
              <a:rPr lang="vi-VN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/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28600" y="4404178"/>
            <a:ext cx="85598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2.</a:t>
            </a:r>
            <a:r>
              <a:rPr lang="vi-VN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6430590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22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3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3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32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3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4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30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31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26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8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9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2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VẬN</a:t>
                </a:r>
                <a:r>
                  <a:rPr kumimoji="0" lang="en-US" altLang="zh-CN" sz="2400" i="0" u="none" strike="noStrike" kern="0" cap="none" spc="0" normalizeH="0" noProof="0" dirty="0" smtClean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 DỤNG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84175086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" y="1101836"/>
            <a:ext cx="938530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Thể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hiện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xúc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4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 descr="z2019525687182_65c4abe5fdf0204c54e725bbad204330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344"/>
          <a:stretch/>
        </p:blipFill>
        <p:spPr>
          <a:xfrm>
            <a:off x="1" y="-50433"/>
            <a:ext cx="1117599" cy="1287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505" y="1237028"/>
            <a:ext cx="5053910" cy="41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82694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6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="" xmlns:a16="http://schemas.microsoft.com/office/drawing/2014/main" xmlns:lc="http://schemas.openxmlformats.org/drawingml/2006/lockedCanvas" id="{9384FD50-2BA6-45DE-B4C5-FCA56569D0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128" y="0"/>
            <a:ext cx="2676544" cy="940653"/>
          </a:xfrm>
          <a:prstGeom prst="doubleWave">
            <a:avLst/>
          </a:prstGeom>
          <a:solidFill>
            <a:srgbClr val="FF7C80"/>
          </a:solidFill>
          <a:ln/>
          <a:effectLst>
            <a:glow rad="101600">
              <a:srgbClr val="FF7C80">
                <a:alpha val="40000"/>
              </a:srgbClr>
            </a:glow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vi-VN" altLang="zh-CN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TỔNG KẾT</a:t>
            </a: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38128" y="1189848"/>
            <a:ext cx="8553057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vi-VN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dịp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tục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đẹp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tuổi,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may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mắn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55600" y="2527302"/>
            <a:ext cx="476925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+ 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cần</a:t>
            </a:r>
            <a:r>
              <a:rPr lang="en-US" altLang="zh-CN" sz="28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961183D3-A832-45F9-BB32-83B05ECF1663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-1682734" y="3239126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vi-VN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文本框 6">
            <a:extLst>
              <a:ext uri="{FF2B5EF4-FFF2-40B4-BE49-F238E27FC236}">
                <a16:creationId xmlns:a16="http://schemas.microsoft.com/office/drawing/2014/main" xmlns="" id="{3556C26F-C632-4FB8-AF0B-2972EAEA8C96}"/>
              </a:ext>
            </a:extLst>
          </p:cNvPr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-2101834" y="3766928"/>
            <a:ext cx="887848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algn="ctr">
              <a:buFont typeface="Arial" pitchFamily="34" charset="0"/>
              <a:buChar char="•"/>
            </a:pP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cúi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xuống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文本框 6">
            <a:extLst>
              <a:ext uri="{FF2B5EF4-FFF2-40B4-BE49-F238E27FC236}">
                <a16:creationId xmlns:a16="http://schemas.microsoft.com/office/drawing/2014/main" xmlns="" id="{2D6B8757-AE21-4BBA-9D72-4799F69A802E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19796" y="4290148"/>
            <a:ext cx="887848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>
              <a:buFont typeface="Arial" pitchFamily="34" charset="0"/>
              <a:buChar char="•"/>
            </a:pPr>
            <a:r>
              <a:rPr lang="en-US" altLang="zh-CN" sz="2800" b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ơn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8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vi-VN" altLang="zh-CN" sz="28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46753334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2667864" y="1043288"/>
            <a:ext cx="3682043" cy="3900911"/>
            <a:chOff x="2635700" y="942204"/>
            <a:chExt cx="3682043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5359" y="942204"/>
              <a:ext cx="2042384" cy="2739429"/>
              <a:chOff x="4325816" y="1628800"/>
              <a:chExt cx="2497009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327895" y="1752910"/>
                <a:ext cx="506830" cy="51098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785115"/>
              <a:chOff x="2321176" y="1630868"/>
              <a:chExt cx="2254962" cy="3405068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703908" y="4527029"/>
                <a:ext cx="506829" cy="510986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248246" y="1531038"/>
              <a:ext cx="2490794" cy="2483930"/>
              <a:chOff x="3070072" y="2348705"/>
              <a:chExt cx="304523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3070072" y="2348705"/>
                <a:ext cx="3045233" cy="3036841"/>
                <a:chOff x="0" y="0"/>
                <a:chExt cx="1136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1136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64" y="62"/>
                  <a:ext cx="1008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97950" y="3303405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KHỞI ĐỘNG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2768601"/>
            <a:ext cx="4323223" cy="25780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68601"/>
            <a:ext cx="4820777" cy="257809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76" y="-34650"/>
            <a:ext cx="4323223" cy="280325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329"/>
            <a:ext cx="4820777" cy="2756272"/>
          </a:xfrm>
          <a:prstGeom prst="rect">
            <a:avLst/>
          </a:prstGeom>
        </p:spPr>
      </p:pic>
      <p:pic>
        <p:nvPicPr>
          <p:cNvPr id="6" name="Ngày tết quê e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928100" y="-609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3996967"/>
      </p:ext>
    </p:extLst>
  </p:cSld>
  <p:clrMapOvr>
    <a:masterClrMapping/>
  </p:clrMapOvr>
  <p:transition spd="slow" advClick="0" advTm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750"/>
                            </p:stCondLst>
                            <p:childTnLst>
                              <p:par>
                                <p:cTn id="1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0197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5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838960" y="942204"/>
            <a:ext cx="5628638" cy="3653136"/>
            <a:chOff x="2635700" y="942204"/>
            <a:chExt cx="3682042" cy="3653136"/>
          </a:xfrm>
        </p:grpSpPr>
        <p:grpSp>
          <p:nvGrpSpPr>
            <p:cNvPr id="3" name="组合 4"/>
            <p:cNvGrpSpPr/>
            <p:nvPr/>
          </p:nvGrpSpPr>
          <p:grpSpPr>
            <a:xfrm>
              <a:off x="4274453" y="942204"/>
              <a:ext cx="2043289" cy="2739429"/>
              <a:chOff x="4324709" y="1628800"/>
              <a:chExt cx="2498116" cy="3349212"/>
            </a:xfrm>
            <a:solidFill>
              <a:schemeClr val="accent3"/>
            </a:solidFill>
          </p:grpSpPr>
          <p:sp>
            <p:nvSpPr>
              <p:cNvPr id="4" name="未知"/>
              <p:cNvSpPr>
                <a:spLocks/>
              </p:cNvSpPr>
              <p:nvPr/>
            </p:nvSpPr>
            <p:spPr bwMode="auto">
              <a:xfrm>
                <a:off x="4580276" y="1628800"/>
                <a:ext cx="2242549" cy="3349212"/>
              </a:xfrm>
              <a:custGeom>
                <a:avLst/>
                <a:gdLst>
                  <a:gd name="T0" fmla="*/ 150 w 174"/>
                  <a:gd name="T1" fmla="*/ 260 h 260"/>
                  <a:gd name="T2" fmla="*/ 174 w 174"/>
                  <a:gd name="T3" fmla="*/ 174 h 260"/>
                  <a:gd name="T4" fmla="*/ 0 w 174"/>
                  <a:gd name="T5" fmla="*/ 0 h 260"/>
                  <a:gd name="T6" fmla="*/ 0 w 174"/>
                  <a:gd name="T7" fmla="*/ 174 h 260"/>
                  <a:gd name="T8" fmla="*/ 150 w 174"/>
                  <a:gd name="T9" fmla="*/ 26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260">
                    <a:moveTo>
                      <a:pt x="150" y="260"/>
                    </a:moveTo>
                    <a:cubicBezTo>
                      <a:pt x="165" y="234"/>
                      <a:pt x="174" y="204"/>
                      <a:pt x="174" y="174"/>
                    </a:cubicBezTo>
                    <a:cubicBezTo>
                      <a:pt x="174" y="77"/>
                      <a:pt x="96" y="0"/>
                      <a:pt x="0" y="0"/>
                    </a:cubicBezTo>
                    <a:lnTo>
                      <a:pt x="0" y="174"/>
                    </a:lnTo>
                    <a:lnTo>
                      <a:pt x="150" y="26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 rot="13500000">
                <a:off x="4270173" y="1805436"/>
                <a:ext cx="553662" cy="444590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8"/>
            <p:cNvGrpSpPr/>
            <p:nvPr/>
          </p:nvGrpSpPr>
          <p:grpSpPr>
            <a:xfrm>
              <a:off x="2635700" y="943895"/>
              <a:ext cx="1844406" cy="2834132"/>
              <a:chOff x="2321176" y="1630868"/>
              <a:chExt cx="2254962" cy="3464995"/>
            </a:xfrm>
            <a:solidFill>
              <a:schemeClr val="accent3"/>
            </a:solidFill>
          </p:grpSpPr>
          <p:sp>
            <p:nvSpPr>
              <p:cNvPr id="8" name="未知"/>
              <p:cNvSpPr>
                <a:spLocks/>
              </p:cNvSpPr>
              <p:nvPr/>
            </p:nvSpPr>
            <p:spPr bwMode="auto">
              <a:xfrm>
                <a:off x="2321176" y="1630868"/>
                <a:ext cx="2254962" cy="3349214"/>
              </a:xfrm>
              <a:custGeom>
                <a:avLst/>
                <a:gdLst>
                  <a:gd name="T0" fmla="*/ 174 w 175"/>
                  <a:gd name="T1" fmla="*/ 0 h 260"/>
                  <a:gd name="T2" fmla="*/ 1 w 175"/>
                  <a:gd name="T3" fmla="*/ 173 h 260"/>
                  <a:gd name="T4" fmla="*/ 24 w 175"/>
                  <a:gd name="T5" fmla="*/ 260 h 260"/>
                  <a:gd name="T6" fmla="*/ 175 w 175"/>
                  <a:gd name="T7" fmla="*/ 174 h 260"/>
                  <a:gd name="T8" fmla="*/ 174 w 175"/>
                  <a:gd name="T9" fmla="*/ 0 h 2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5" h="260">
                    <a:moveTo>
                      <a:pt x="174" y="0"/>
                    </a:moveTo>
                    <a:cubicBezTo>
                      <a:pt x="78" y="0"/>
                      <a:pt x="1" y="77"/>
                      <a:pt x="1" y="173"/>
                    </a:cubicBezTo>
                    <a:cubicBezTo>
                      <a:pt x="0" y="204"/>
                      <a:pt x="9" y="234"/>
                      <a:pt x="24" y="260"/>
                    </a:cubicBezTo>
                    <a:lnTo>
                      <a:pt x="175" y="174"/>
                    </a:ln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9" name="AutoShape 7"/>
              <p:cNvSpPr>
                <a:spLocks noChangeArrowheads="1"/>
              </p:cNvSpPr>
              <p:nvPr/>
            </p:nvSpPr>
            <p:spPr bwMode="auto">
              <a:xfrm rot="6300000">
                <a:off x="2666543" y="4455489"/>
                <a:ext cx="669140" cy="61160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1" name="组合 12"/>
            <p:cNvGrpSpPr/>
            <p:nvPr/>
          </p:nvGrpSpPr>
          <p:grpSpPr>
            <a:xfrm>
              <a:off x="2886133" y="2774694"/>
              <a:ext cx="3177793" cy="1820646"/>
              <a:chOff x="2627355" y="3869193"/>
              <a:chExt cx="3885155" cy="2225913"/>
            </a:xfrm>
            <a:solidFill>
              <a:schemeClr val="accent3"/>
            </a:solidFill>
          </p:grpSpPr>
          <p:sp>
            <p:nvSpPr>
              <p:cNvPr id="12" name="未知"/>
              <p:cNvSpPr>
                <a:spLocks/>
              </p:cNvSpPr>
              <p:nvPr/>
            </p:nvSpPr>
            <p:spPr bwMode="auto">
              <a:xfrm>
                <a:off x="2627355" y="3869193"/>
                <a:ext cx="3885155" cy="2225913"/>
              </a:xfrm>
              <a:custGeom>
                <a:avLst/>
                <a:gdLst>
                  <a:gd name="T0" fmla="*/ 0 w 301"/>
                  <a:gd name="T1" fmla="*/ 86 h 173"/>
                  <a:gd name="T2" fmla="*/ 151 w 301"/>
                  <a:gd name="T3" fmla="*/ 173 h 173"/>
                  <a:gd name="T4" fmla="*/ 301 w 301"/>
                  <a:gd name="T5" fmla="*/ 86 h 173"/>
                  <a:gd name="T6" fmla="*/ 151 w 301"/>
                  <a:gd name="T7" fmla="*/ 0 h 173"/>
                  <a:gd name="T8" fmla="*/ 0 w 301"/>
                  <a:gd name="T9" fmla="*/ 86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1" h="173">
                    <a:moveTo>
                      <a:pt x="0" y="86"/>
                    </a:moveTo>
                    <a:cubicBezTo>
                      <a:pt x="31" y="140"/>
                      <a:pt x="88" y="173"/>
                      <a:pt x="151" y="173"/>
                    </a:cubicBezTo>
                    <a:cubicBezTo>
                      <a:pt x="213" y="173"/>
                      <a:pt x="270" y="140"/>
                      <a:pt x="301" y="86"/>
                    </a:cubicBezTo>
                    <a:lnTo>
                      <a:pt x="151" y="0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9999"/>
              </a:solidFill>
              <a:ln w="19050" cap="flat" cmpd="sng">
                <a:solidFill>
                  <a:srgbClr val="FFFFFF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  <p:sp>
            <p:nvSpPr>
              <p:cNvPr id="13" name="AutoShape 9"/>
              <p:cNvSpPr>
                <a:spLocks noChangeArrowheads="1"/>
              </p:cNvSpPr>
              <p:nvPr/>
            </p:nvSpPr>
            <p:spPr bwMode="auto">
              <a:xfrm rot="20700000">
                <a:off x="5943596" y="4539450"/>
                <a:ext cx="506850" cy="510968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6"/>
            <p:cNvGrpSpPr/>
            <p:nvPr/>
          </p:nvGrpSpPr>
          <p:grpSpPr>
            <a:xfrm>
              <a:off x="3129005" y="1539902"/>
              <a:ext cx="2821877" cy="2483930"/>
              <a:chOff x="2924288" y="2359542"/>
              <a:chExt cx="3450013" cy="3036841"/>
            </a:xfrm>
          </p:grpSpPr>
          <p:grpSp>
            <p:nvGrpSpPr>
              <p:cNvPr id="18" name="Group 10"/>
              <p:cNvGrpSpPr>
                <a:grpSpLocks/>
              </p:cNvGrpSpPr>
              <p:nvPr/>
            </p:nvGrpSpPr>
            <p:grpSpPr bwMode="auto">
              <a:xfrm rot="650306">
                <a:off x="2924288" y="2359542"/>
                <a:ext cx="3450013" cy="3036841"/>
                <a:chOff x="-54" y="0"/>
                <a:chExt cx="1287" cy="1134"/>
              </a:xfrm>
            </p:grpSpPr>
            <p:sp>
              <p:nvSpPr>
                <p:cNvPr id="20" name="Oval 11"/>
                <p:cNvSpPr>
                  <a:spLocks noChangeArrowheads="1"/>
                </p:cNvSpPr>
                <p:nvPr/>
              </p:nvSpPr>
              <p:spPr bwMode="auto">
                <a:xfrm>
                  <a:off x="-54" y="0"/>
                  <a:ext cx="1287" cy="1134"/>
                </a:xfrm>
                <a:prstGeom prst="ellipse">
                  <a:avLst/>
                </a:prstGeom>
                <a:solidFill>
                  <a:schemeClr val="bg1"/>
                </a:solidFill>
                <a:ln w="9525" cmpd="sng">
                  <a:noFill/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  <p:sp>
              <p:nvSpPr>
                <p:cNvPr id="21" name="Oval 12"/>
                <p:cNvSpPr>
                  <a:spLocks noChangeArrowheads="1"/>
                </p:cNvSpPr>
                <p:nvPr/>
              </p:nvSpPr>
              <p:spPr bwMode="auto">
                <a:xfrm>
                  <a:off x="3" y="62"/>
                  <a:ext cx="1163" cy="1010"/>
                </a:xfrm>
                <a:prstGeom prst="ellipse">
                  <a:avLst/>
                </a:prstGeom>
                <a:solidFill>
                  <a:srgbClr val="FF5050"/>
                </a:solidFill>
                <a:ln w="9525" cmpd="sng">
                  <a:solidFill>
                    <a:srgbClr val="FF505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cs typeface="+mn-ea"/>
                    <a:sym typeface="+mn-lt"/>
                  </a:endParaRPr>
                </a:p>
              </p:txBody>
            </p:sp>
          </p:grpSp>
          <p:sp>
            <p:nvSpPr>
              <p:cNvPr id="17" name="WordArt 17"/>
              <p:cNvSpPr>
                <a:spLocks noChangeArrowheads="1" noChangeShapeType="1"/>
              </p:cNvSpPr>
              <p:nvPr/>
            </p:nvSpPr>
            <p:spPr bwMode="auto">
              <a:xfrm>
                <a:off x="3247016" y="3187499"/>
                <a:ext cx="2589474" cy="1047694"/>
              </a:xfrm>
              <a:prstGeom prst="rect">
                <a:avLst/>
              </a:prstGeom>
              <a:extLst>
                <a:ext uri="{AF507438-7753-43E0-B8FC-AC1667EBCBE1}">
                  <a14:hiddenEffects xmlns:a14="http://schemas.microsoft.com/office/drawing/2010/main">
                    <a:effectLst/>
                  </a14:hiddenEffects>
                </a:ext>
              </a:extLst>
            </p:spPr>
            <p:txBody>
              <a:bodyPr wrap="none" fromWordArt="1">
                <a:prstTxWarp prst="textPlain">
                  <a:avLst>
                    <a:gd name="adj" fmla="val 50000"/>
                  </a:avLst>
                </a:prstTxWarp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400" i="0" u="none" strike="noStrike" kern="0" cap="none" spc="0" normalizeH="0" baseline="0" noProof="0" dirty="0">
                    <a:ln w="9525" cmpd="sng">
                      <a:noFill/>
                      <a:round/>
                      <a:headEnd/>
                      <a:tailEnd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-Rounded" panose="020B0500000000000000" pitchFamily="34" charset="-93"/>
                    <a:ea typeface="Arial-Rounded" panose="020B0500000000000000" pitchFamily="34" charset="-93"/>
                    <a:cs typeface="Arial-Rounded" panose="020B0500000000000000" pitchFamily="34" charset="-93"/>
                    <a:sym typeface="+mn-lt"/>
                  </a:rPr>
                  <a:t>KHÁM PHÁ – KẾT NỐI</a:t>
                </a:r>
                <a:endParaRPr kumimoji="0" lang="zh-CN" altLang="en-US" sz="2400" i="0" u="none" strike="noStrike" kern="0" cap="none" spc="0" normalizeH="0" baseline="0" noProof="0" dirty="0">
                  <a:ln w="9525" cmpd="sng">
                    <a:noFill/>
                    <a:round/>
                    <a:headEnd/>
                    <a:tailEnd/>
                  </a:ln>
                  <a:solidFill>
                    <a:srgbClr val="FFFFFF"/>
                  </a:solidFill>
                  <a:effectLst/>
                  <a:uLnTx/>
                  <a:uFillTx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078394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3195" r="81938" b="80624"/>
          <a:stretch/>
        </p:blipFill>
        <p:spPr>
          <a:xfrm>
            <a:off x="0" y="-34380"/>
            <a:ext cx="1219200" cy="1125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41359" y="1464989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2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7574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Cloud 1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70797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z2019525674268_8e6ac3342571b9720f6a99a8550b217f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77786"/>
            <a:ext cx="4737100" cy="275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z2019525675107_cb2da7db46cf3b03d39073f83ea4d7ed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0" y="2235200"/>
            <a:ext cx="4495800" cy="289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z2019525674266_048cfd2471ee926685776142f1f9a2de"/>
          <p:cNvPicPr>
            <a:picLocks noGrp="1" noChangeAspect="1"/>
          </p:cNvPicPr>
          <p:nvPr isPhoto="1"/>
        </p:nvPicPr>
        <p:blipFill rotWithShape="1">
          <a:blip r:embed="rId4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5113"/>
          <a:stretch/>
        </p:blipFill>
        <p:spPr>
          <a:xfrm>
            <a:off x="91077" y="1"/>
            <a:ext cx="4506323" cy="2768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z2019525674269_2d214248d6a25c18521c2eddc762b9b7"/>
          <p:cNvPicPr>
            <a:picLocks noGrp="1" noChangeAspect="1"/>
          </p:cNvPicPr>
          <p:nvPr isPhoto="1"/>
        </p:nvPicPr>
        <p:blipFill>
          <a:blip r:embed="rId5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400" y="-1"/>
            <a:ext cx="4546600" cy="29717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47400418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-965201" y="185528"/>
            <a:ext cx="1079499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Tết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2099" y="1018756"/>
            <a:ext cx="107949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eaLnBrk="1" hangingPunct="1"/>
            <a:r>
              <a:rPr lang="en-US" altLang="zh-CN" sz="32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570" b="89968" l="2045" r="913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05"/>
          <a:stretch/>
        </p:blipFill>
        <p:spPr>
          <a:xfrm>
            <a:off x="1990310" y="2144668"/>
            <a:ext cx="4274377" cy="352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95275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6" b="5260"/>
          <a:stretch/>
        </p:blipFill>
        <p:spPr>
          <a:xfrm rot="1201550">
            <a:off x="-64192" y="-918717"/>
            <a:ext cx="9439623" cy="7564848"/>
          </a:xfrm>
          <a:prstGeom prst="rect">
            <a:avLst/>
          </a:prstGeom>
        </p:spPr>
      </p:pic>
      <p:sp>
        <p:nvSpPr>
          <p:cNvPr id="2" name="文本框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66272" y="596900"/>
            <a:ext cx="59182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/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Mọi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mừng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tuổi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tặng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trẻ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mong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muốn</a:t>
            </a:r>
            <a:r>
              <a:rPr lang="en-US" altLang="zh-CN" sz="40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tốt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lành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40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!</a:t>
            </a:r>
            <a:endParaRPr lang="vi-VN" altLang="zh-CN" sz="40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7249" y="1568450"/>
            <a:ext cx="5421017" cy="426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797789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4"/>
          <p:cNvSpPr/>
          <p:nvPr/>
        </p:nvSpPr>
        <p:spPr>
          <a:xfrm>
            <a:off x="2607170" y="3016735"/>
            <a:ext cx="3676706" cy="3741237"/>
          </a:xfrm>
          <a:custGeom>
            <a:avLst/>
            <a:gdLst>
              <a:gd name="connsiteX0" fmla="*/ 0 w 3948545"/>
              <a:gd name="connsiteY0" fmla="*/ 41592 h 4017847"/>
              <a:gd name="connsiteX1" fmla="*/ 0 w 3948545"/>
              <a:gd name="connsiteY1" fmla="*/ 41592 h 4017847"/>
              <a:gd name="connsiteX2" fmla="*/ 3131127 w 3948545"/>
              <a:gd name="connsiteY2" fmla="*/ 13883 h 4017847"/>
              <a:gd name="connsiteX3" fmla="*/ 3948545 w 3948545"/>
              <a:gd name="connsiteY3" fmla="*/ 28 h 4017847"/>
              <a:gd name="connsiteX4" fmla="*/ 3948545 w 3948545"/>
              <a:gd name="connsiteY4" fmla="*/ 4017847 h 401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48545" h="4017847">
                <a:moveTo>
                  <a:pt x="0" y="41592"/>
                </a:moveTo>
                <a:lnTo>
                  <a:pt x="0" y="41592"/>
                </a:lnTo>
                <a:lnTo>
                  <a:pt x="3131127" y="13883"/>
                </a:lnTo>
                <a:cubicBezTo>
                  <a:pt x="4154421" y="-1277"/>
                  <a:pt x="3463851" y="28"/>
                  <a:pt x="3948545" y="28"/>
                </a:cubicBezTo>
                <a:lnTo>
                  <a:pt x="3948545" y="4017847"/>
                </a:lnTo>
              </a:path>
            </a:pathLst>
          </a:cu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20" name="Hình ảnh 19">
            <a:extLst>
              <a:ext uri="{FF2B5EF4-FFF2-40B4-BE49-F238E27FC236}">
                <a16:creationId xmlns:a16="http://schemas.microsoft.com/office/drawing/2014/main" xmlns="" id="{FEF33DC6-6278-4D65-8037-559762F6CBB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6" t="58508" r="81513" b="35311"/>
          <a:stretch/>
        </p:blipFill>
        <p:spPr>
          <a:xfrm>
            <a:off x="-24952" y="-23964"/>
            <a:ext cx="1071964" cy="1042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xmlns="" id="{67CB6753-1C5F-45EE-944A-2E803F95E5F8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91073" y="1482178"/>
            <a:ext cx="7708899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xét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cách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ứng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xử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nhận</a:t>
            </a:r>
            <a:r>
              <a:rPr lang="en-US" altLang="zh-CN" sz="44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quà</a:t>
            </a:r>
            <a:endParaRPr lang="zh-CN" altLang="en-US" sz="4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Cloud 7"/>
          <p:cNvSpPr/>
          <p:nvPr/>
        </p:nvSpPr>
        <p:spPr>
          <a:xfrm>
            <a:off x="393700" y="775410"/>
            <a:ext cx="8216901" cy="2729790"/>
          </a:xfrm>
          <a:prstGeom prst="cloud">
            <a:avLst/>
          </a:prstGeom>
          <a:noFill/>
          <a:ln w="76200">
            <a:solidFill>
              <a:srgbClr val="FF7C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3">
            <a:extLst>
              <a:ext uri="{FF2B5EF4-FFF2-40B4-BE49-F238E27FC236}">
                <a16:creationId xmlns:a16="http://schemas.microsoft.com/office/drawing/2014/main" xmlns="" id="{8C08EF97-40EE-4A1F-ADE7-08E23EFD0A1F}"/>
              </a:ext>
            </a:extLst>
          </p:cNvPr>
          <p:cNvSpPr txBox="1"/>
          <p:nvPr/>
        </p:nvSpPr>
        <p:spPr>
          <a:xfrm>
            <a:off x="1016000" y="269067"/>
            <a:ext cx="28504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111323"/>
      </p:ext>
    </p:extLst>
  </p:cSld>
  <p:clrMapOvr>
    <a:masterClrMapping/>
  </p:clrMapOvr>
  <p:transition spd="slow"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420151032"/>
  <p:tag name="MH_LIBRARY" val="GRAPHIC"/>
  <p:tag name="MH_ORDER" val="文本框 6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92D050"/>
      </a:accent1>
      <a:accent2>
        <a:srgbClr val="0E940E"/>
      </a:accent2>
      <a:accent3>
        <a:srgbClr val="92D050"/>
      </a:accent3>
      <a:accent4>
        <a:srgbClr val="0E940E"/>
      </a:accent4>
      <a:accent5>
        <a:srgbClr val="6DAA2D"/>
      </a:accent5>
      <a:accent6>
        <a:srgbClr val="600000"/>
      </a:accent6>
      <a:hlink>
        <a:srgbClr val="0563C1"/>
      </a:hlink>
      <a:folHlink>
        <a:srgbClr val="954F72"/>
      </a:folHlink>
    </a:clrScheme>
    <a:fontScheme name="w4fa4nbc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10" ma:contentTypeDescription="Create a new document." ma:contentTypeScope="" ma:versionID="79b29c12e9c3387cc716ac59d15a190e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9229b072d9ce3250b9c7567893fbcc3b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0C27DA-E208-437B-BF76-CF6E81518E3A}">
  <ds:schemaRefs>
    <ds:schemaRef ds:uri="http://purl.org/dc/elements/1.1/"/>
    <ds:schemaRef ds:uri="http://schemas.microsoft.com/office/infopath/2007/PartnerControls"/>
    <ds:schemaRef ds:uri="2954521b-b4ab-4ce3-8aa8-8bfa99a4c36e"/>
    <ds:schemaRef ds:uri="http://purl.org/dc/dcmitype/"/>
    <ds:schemaRef ds:uri="http://schemas.microsoft.com/office/2006/documentManagement/types"/>
    <ds:schemaRef ds:uri="http://purl.org/dc/terms/"/>
    <ds:schemaRef ds:uri="http://schemas.microsoft.com/office/2006/metadata/properties"/>
    <ds:schemaRef ds:uri="http://www.w3.org/XML/1998/namespace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CA853B2-F46F-43AC-8AF8-FF4B8C0E2F0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1EB7E11-431D-4372-9F0C-B327A8EED60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366</TotalTime>
  <Words>291</Words>
  <Application>Microsoft Office PowerPoint</Application>
  <PresentationFormat>On-screen Show (16:9)</PresentationFormat>
  <Paragraphs>47</Paragraphs>
  <Slides>23</Slides>
  <Notes>13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第一PPT，www.1ppt.com​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cp:lastModifiedBy>Nguyen</cp:lastModifiedBy>
  <cp:revision>58</cp:revision>
  <dcterms:created xsi:type="dcterms:W3CDTF">2017-03-04T06:55:50Z</dcterms:created>
  <dcterms:modified xsi:type="dcterms:W3CDTF">2020-08-20T14:37:50Z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