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3" r:id="rId6"/>
    <p:sldId id="266" r:id="rId7"/>
    <p:sldId id="270" r:id="rId8"/>
    <p:sldId id="267" r:id="rId9"/>
    <p:sldId id="26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86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3: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Ư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lừ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8" name="Picture 2" descr="D:\ẢNH TV1-T1\39.jpg">
            <a:extLst>
              <a:ext uri="{FF2B5EF4-FFF2-40B4-BE49-F238E27FC236}">
                <a16:creationId xmlns:a16="http://schemas.microsoft.com/office/drawing/2014/main" id="{C09AA895-90EB-47D9-B656-39840E295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55"/>
          <a:stretch/>
        </p:blipFill>
        <p:spPr bwMode="auto">
          <a:xfrm>
            <a:off x="457200" y="1067526"/>
            <a:ext cx="8305803" cy="28575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DA1871-A019-4849-B1E1-525A5966348F}"/>
              </a:ext>
            </a:extLst>
          </p:cNvPr>
          <p:cNvSpPr txBox="1"/>
          <p:nvPr/>
        </p:nvSpPr>
        <p:spPr>
          <a:xfrm>
            <a:off x="1759488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ừ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ủ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lừ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38C6A-CF6B-45B9-91AE-AC39A0DA20B8}"/>
              </a:ext>
            </a:extLst>
          </p:cNvPr>
          <p:cNvSpPr txBox="1"/>
          <p:nvPr/>
        </p:nvSpPr>
        <p:spPr>
          <a:xfrm>
            <a:off x="263167" y="304167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dù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DF07E-B743-462F-B60C-F50622C80DB6}"/>
              </a:ext>
            </a:extLst>
          </p:cNvPr>
          <p:cNvSpPr txBox="1"/>
          <p:nvPr/>
        </p:nvSpPr>
        <p:spPr>
          <a:xfrm>
            <a:off x="1524919" y="305664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đủ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64621-D1BC-428A-BF46-316616C13D8B}"/>
              </a:ext>
            </a:extLst>
          </p:cNvPr>
          <p:cNvSpPr txBox="1"/>
          <p:nvPr/>
        </p:nvSpPr>
        <p:spPr>
          <a:xfrm>
            <a:off x="2839278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hũ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2BB79-7BD3-4D07-AC32-6753DCAFF4BA}"/>
              </a:ext>
            </a:extLst>
          </p:cNvPr>
          <p:cNvSpPr txBox="1"/>
          <p:nvPr/>
        </p:nvSpPr>
        <p:spPr>
          <a:xfrm>
            <a:off x="5489112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dự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0DA4C-AF0F-442B-9177-5A622177D827}"/>
              </a:ext>
            </a:extLst>
          </p:cNvPr>
          <p:cNvSpPr txBox="1"/>
          <p:nvPr/>
        </p:nvSpPr>
        <p:spPr>
          <a:xfrm>
            <a:off x="4191000" y="309242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cử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3EB1-65DC-4049-A9C6-AD95DCB3022F}"/>
              </a:ext>
            </a:extLst>
          </p:cNvPr>
          <p:cNvSpPr txBox="1"/>
          <p:nvPr/>
        </p:nvSpPr>
        <p:spPr>
          <a:xfrm>
            <a:off x="6786113" y="300549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lự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097B10-9D01-435D-8FBF-25C592D2B759}"/>
              </a:ext>
            </a:extLst>
          </p:cNvPr>
          <p:cNvSpPr txBox="1"/>
          <p:nvPr/>
        </p:nvSpPr>
        <p:spPr>
          <a:xfrm>
            <a:off x="262447" y="303296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ù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142E8-14DE-46E8-AD3B-9DBDE3D07AF4}"/>
              </a:ext>
            </a:extLst>
          </p:cNvPr>
          <p:cNvSpPr txBox="1"/>
          <p:nvPr/>
        </p:nvSpPr>
        <p:spPr>
          <a:xfrm>
            <a:off x="1518980" y="306132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ủ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7F1DE2-382F-4E02-B17C-FCB66D7AEA77}"/>
              </a:ext>
            </a:extLst>
          </p:cNvPr>
          <p:cNvSpPr txBox="1"/>
          <p:nvPr/>
        </p:nvSpPr>
        <p:spPr>
          <a:xfrm>
            <a:off x="2832508" y="305801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ũ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7B3807-98E2-48B1-BB5E-192B3A3D2718}"/>
              </a:ext>
            </a:extLst>
          </p:cNvPr>
          <p:cNvSpPr txBox="1"/>
          <p:nvPr/>
        </p:nvSpPr>
        <p:spPr>
          <a:xfrm>
            <a:off x="4186942" y="309501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ử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46B62-AB0B-4557-A851-E9CA72EAB4F9}"/>
              </a:ext>
            </a:extLst>
          </p:cNvPr>
          <p:cNvSpPr txBox="1"/>
          <p:nvPr/>
        </p:nvSpPr>
        <p:spPr>
          <a:xfrm>
            <a:off x="6789931" y="300791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ự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05F7F-E406-4A2F-BC41-9BD0584F0FE2}"/>
              </a:ext>
            </a:extLst>
          </p:cNvPr>
          <p:cNvSpPr txBox="1"/>
          <p:nvPr/>
        </p:nvSpPr>
        <p:spPr>
          <a:xfrm>
            <a:off x="5494868" y="305462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ự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dù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2" descr="D:\ẢNH TV1-T1\39.jpg">
            <a:extLst>
              <a:ext uri="{FF2B5EF4-FFF2-40B4-BE49-F238E27FC236}">
                <a16:creationId xmlns:a16="http://schemas.microsoft.com/office/drawing/2014/main" id="{D186D2E4-C04E-422B-A8BC-3998119C0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61514" r="59342" b="26108"/>
          <a:stretch/>
        </p:blipFill>
        <p:spPr bwMode="auto">
          <a:xfrm>
            <a:off x="77244" y="362598"/>
            <a:ext cx="3171232" cy="208446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ẢNH TV1-T1\39.jpg">
            <a:extLst>
              <a:ext uri="{FF2B5EF4-FFF2-40B4-BE49-F238E27FC236}">
                <a16:creationId xmlns:a16="http://schemas.microsoft.com/office/drawing/2014/main" id="{73A73303-EF5C-4D8B-87EE-BDB661F2F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t="61514" r="5799" b="26108"/>
          <a:stretch/>
        </p:blipFill>
        <p:spPr bwMode="auto">
          <a:xfrm>
            <a:off x="6320293" y="355671"/>
            <a:ext cx="2824751" cy="208446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39.jpg">
            <a:extLst>
              <a:ext uri="{FF2B5EF4-FFF2-40B4-BE49-F238E27FC236}">
                <a16:creationId xmlns:a16="http://schemas.microsoft.com/office/drawing/2014/main" id="{8A10F8D9-D617-44B4-964E-D446CC0BF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61808" r="35460" b="25814"/>
          <a:stretch/>
        </p:blipFill>
        <p:spPr bwMode="auto">
          <a:xfrm>
            <a:off x="3265501" y="369525"/>
            <a:ext cx="3043404" cy="20775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0E0B2D-8E8F-4E96-9E54-6BD0A17FF1E9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đủ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554E2-E04E-493F-98E7-A6F20B43DE34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dữ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6FEBB6-AA3C-4A65-A77E-4081B9CCE191}"/>
              </a:ext>
            </a:extLst>
          </p:cNvPr>
          <p:cNvSpPr txBox="1"/>
          <p:nvPr/>
        </p:nvSpPr>
        <p:spPr>
          <a:xfrm>
            <a:off x="838200" y="2666422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ù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31AF7-A9E4-4749-94EA-8AAFEA609B2E}"/>
              </a:ext>
            </a:extLst>
          </p:cNvPr>
          <p:cNvSpPr txBox="1"/>
          <p:nvPr/>
        </p:nvSpPr>
        <p:spPr>
          <a:xfrm>
            <a:off x="3886200" y="2704000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ủ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62393-868A-474D-8393-10E7CB836BE3}"/>
              </a:ext>
            </a:extLst>
          </p:cNvPr>
          <p:cNvSpPr txBox="1"/>
          <p:nvPr/>
        </p:nvSpPr>
        <p:spPr>
          <a:xfrm>
            <a:off x="6808380" y="2755330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ữ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7C8AB-FFD7-416F-812B-AE169F73A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9" r="7580" b="19163"/>
          <a:stretch/>
        </p:blipFill>
        <p:spPr>
          <a:xfrm>
            <a:off x="-3132" y="86750"/>
            <a:ext cx="8534400" cy="4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C4562-4F0E-4CB7-A67B-22D534C86D3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dữ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2" descr="D:\ẢNH TV1-T1\40.jpg">
            <a:extLst>
              <a:ext uri="{FF2B5EF4-FFF2-40B4-BE49-F238E27FC236}">
                <a16:creationId xmlns:a16="http://schemas.microsoft.com/office/drawing/2014/main" id="{E92C4992-7FA2-46C2-A547-85C74FE63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9"/>
          <a:stretch/>
        </p:blipFill>
        <p:spPr bwMode="auto">
          <a:xfrm>
            <a:off x="0" y="-4436"/>
            <a:ext cx="9144000" cy="387158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0E7A2A-7993-4816-8812-84B66DC1B327}"/>
              </a:ext>
            </a:extLst>
          </p:cNvPr>
          <p:cNvSpPr txBox="1"/>
          <p:nvPr/>
        </p:nvSpPr>
        <p:spPr>
          <a:xfrm>
            <a:off x="457200" y="400702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ữ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38800" y="4736601"/>
            <a:ext cx="6858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442A6B-A41A-4886-BCE3-C28327DC2EB5}"/>
              </a:ext>
            </a:extLst>
          </p:cNvPr>
          <p:cNvSpPr txBox="1"/>
          <p:nvPr/>
        </p:nvSpPr>
        <p:spPr>
          <a:xfrm>
            <a:off x="228600" y="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thiệu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2" descr="D:\ẢNH TV1-T1\40.jpg">
            <a:extLst>
              <a:ext uri="{FF2B5EF4-FFF2-40B4-BE49-F238E27FC236}">
                <a16:creationId xmlns:a16="http://schemas.microsoft.com/office/drawing/2014/main" id="{7CED25CD-633F-4061-AE95-A82B26277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769441"/>
            <a:ext cx="9144000" cy="437405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72</Words>
  <Application>Microsoft Office PowerPoint</Application>
  <PresentationFormat>On-screen Show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Windows User</cp:lastModifiedBy>
  <cp:revision>65</cp:revision>
  <dcterms:created xsi:type="dcterms:W3CDTF">2020-08-17T06:39:59Z</dcterms:created>
  <dcterms:modified xsi:type="dcterms:W3CDTF">2022-09-25T09:46:51Z</dcterms:modified>
</cp:coreProperties>
</file>