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76" r:id="rId3"/>
    <p:sldId id="268" r:id="rId4"/>
    <p:sldId id="273" r:id="rId5"/>
    <p:sldId id="260" r:id="rId6"/>
    <p:sldId id="274" r:id="rId7"/>
    <p:sldId id="263" r:id="rId8"/>
    <p:sldId id="264" r:id="rId9"/>
    <p:sldId id="265" r:id="rId10"/>
    <p:sldId id="275" r:id="rId11"/>
    <p:sldId id="266" r:id="rId12"/>
    <p:sldId id="267" r:id="rId13"/>
    <p:sldId id="25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914400" y="3048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533400" y="741218"/>
            <a:ext cx="81534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4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6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/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/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4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304800" y="31519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87927" y="914400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37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97</Words>
  <Application>Microsoft Office PowerPoint</Application>
  <PresentationFormat>On-screen Show 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22</cp:revision>
  <dcterms:created xsi:type="dcterms:W3CDTF">2020-08-09T14:51:21Z</dcterms:created>
  <dcterms:modified xsi:type="dcterms:W3CDTF">2020-09-12T15:22:01Z</dcterms:modified>
</cp:coreProperties>
</file>