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87" r:id="rId3"/>
    <p:sldId id="275" r:id="rId4"/>
    <p:sldId id="283" r:id="rId5"/>
    <p:sldId id="265" r:id="rId6"/>
    <p:sldId id="284" r:id="rId7"/>
    <p:sldId id="285" r:id="rId8"/>
    <p:sldId id="266" r:id="rId9"/>
    <p:sldId id="267" r:id="rId10"/>
    <p:sldId id="286" r:id="rId11"/>
    <p:sldId id="268" r:id="rId12"/>
    <p:sldId id="271" r:id="rId13"/>
    <p:sldId id="272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8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2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228600" y="381000"/>
            <a:ext cx="8458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66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157</Words>
  <Application>Microsoft Office PowerPoint</Application>
  <PresentationFormat>On-screen Show (4:3)</PresentationFormat>
  <Paragraphs>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31</cp:revision>
  <dcterms:created xsi:type="dcterms:W3CDTF">2020-08-09T14:07:33Z</dcterms:created>
  <dcterms:modified xsi:type="dcterms:W3CDTF">2020-09-12T15:19:02Z</dcterms:modified>
</cp:coreProperties>
</file>