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5"/>
  </p:notesMasterIdLst>
  <p:sldIdLst>
    <p:sldId id="268" r:id="rId3"/>
    <p:sldId id="290" r:id="rId4"/>
    <p:sldId id="279" r:id="rId5"/>
    <p:sldId id="286" r:id="rId6"/>
    <p:sldId id="287" r:id="rId7"/>
    <p:sldId id="259" r:id="rId8"/>
    <p:sldId id="291" r:id="rId9"/>
    <p:sldId id="288" r:id="rId10"/>
    <p:sldId id="263" r:id="rId11"/>
    <p:sldId id="289" r:id="rId12"/>
    <p:sldId id="264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85048-A086-4110-B04F-33E1D07CDD43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C7BC8-BB70-4C01-85B9-6FE57A5E6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3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46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93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4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5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9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01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9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4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24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1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612A99-7687-4419-A62A-9A01F8754D6D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4D61BC-6223-46AF-AAC5-8E36EA01E4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1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447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0673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762000" y="685800"/>
            <a:ext cx="739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4B3ACB-1D9D-44AA-862B-CCE3387D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" y="753994"/>
            <a:ext cx="7423242" cy="5567432"/>
          </a:xfrm>
        </p:spPr>
      </p:pic>
      <p:sp>
        <p:nvSpPr>
          <p:cNvPr id="5" name="TextBox 4"/>
          <p:cNvSpPr txBox="1"/>
          <p:nvPr/>
        </p:nvSpPr>
        <p:spPr>
          <a:xfrm rot="2157445">
            <a:off x="7585513" y="132408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EFA451-5B64-4320-9F82-746C385377E7}"/>
              </a:ext>
            </a:extLst>
          </p:cNvPr>
          <p:cNvGrpSpPr/>
          <p:nvPr/>
        </p:nvGrpSpPr>
        <p:grpSpPr>
          <a:xfrm>
            <a:off x="1213600" y="1719753"/>
            <a:ext cx="6716800" cy="3001908"/>
            <a:chOff x="1213600" y="1673715"/>
            <a:chExt cx="6716800" cy="3001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E64CBD-04D6-49DA-94BD-D0DE54E7F1C5}"/>
                </a:ext>
              </a:extLst>
            </p:cNvPr>
            <p:cNvSpPr/>
            <p:nvPr/>
          </p:nvSpPr>
          <p:spPr>
            <a:xfrm>
              <a:off x="1213600" y="1673715"/>
              <a:ext cx="6716800" cy="2720509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TRÂN TRỌNG CẢM ƠN QUÝ THẦY CÔ!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khỏe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58D821-0E97-4697-A629-D861E86E9D8A}"/>
                </a:ext>
              </a:extLst>
            </p:cNvPr>
            <p:cNvSpPr/>
            <p:nvPr/>
          </p:nvSpPr>
          <p:spPr>
            <a:xfrm>
              <a:off x="1513734" y="2921297"/>
              <a:ext cx="611654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66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anhathuongnha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944" y="228600"/>
            <a:ext cx="8327856" cy="6096000"/>
          </a:xfrm>
        </p:spPr>
      </p:pic>
    </p:spTree>
    <p:extLst>
      <p:ext uri="{BB962C8B-B14F-4D97-AF65-F5344CB8AC3E}">
        <p14:creationId xmlns:p14="http://schemas.microsoft.com/office/powerpoint/2010/main" val="17283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2: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Ngôi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nhà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của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84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676400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1717" r="4510" b="8485"/>
          <a:stretch/>
        </p:blipFill>
        <p:spPr>
          <a:xfrm>
            <a:off x="457200" y="137923"/>
            <a:ext cx="8153400" cy="64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11919" r="50000" b="57172"/>
          <a:stretch/>
        </p:blipFill>
        <p:spPr>
          <a:xfrm>
            <a:off x="1066800" y="609600"/>
            <a:ext cx="7315200" cy="56388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5" t="26464" r="5003" b="42222"/>
          <a:stretch/>
        </p:blipFill>
        <p:spPr>
          <a:xfrm>
            <a:off x="1066800" y="609599"/>
            <a:ext cx="7315200" cy="5638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7" t="45051" r="50000" b="23030"/>
          <a:stretch/>
        </p:blipFill>
        <p:spPr>
          <a:xfrm>
            <a:off x="1066800" y="609600"/>
            <a:ext cx="6553200" cy="563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 t="60202" r="6427" b="8889"/>
          <a:stretch/>
        </p:blipFill>
        <p:spPr>
          <a:xfrm>
            <a:off x="1066800" y="609600"/>
            <a:ext cx="7315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11717" r="4510" b="8485"/>
          <a:stretch/>
        </p:blipFill>
        <p:spPr>
          <a:xfrm>
            <a:off x="457200" y="137923"/>
            <a:ext cx="8153400" cy="649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447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19"/>
          <a:stretch/>
        </p:blipFill>
        <p:spPr>
          <a:xfrm>
            <a:off x="304800" y="152400"/>
            <a:ext cx="8546042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</TotalTime>
  <Words>82</Words>
  <Application>Microsoft Office PowerPoint</Application>
  <PresentationFormat>On-screen Show (4:3)</PresentationFormat>
  <Paragraphs>12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Ngoc Yen</cp:lastModifiedBy>
  <cp:revision>33</cp:revision>
  <dcterms:created xsi:type="dcterms:W3CDTF">2020-08-09T09:43:52Z</dcterms:created>
  <dcterms:modified xsi:type="dcterms:W3CDTF">2020-09-17T14:06:05Z</dcterms:modified>
</cp:coreProperties>
</file>