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59"/>
            <p14:sldId id="260"/>
          </p14:sldIdLst>
        </p14:section>
        <p14:section name="Tiết 2" id="{DD7DF943-936F-4592-AAAB-F544FA049C4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NHIỀU HƠN, ÍT HƠN, BẰNG NHAU</a:t>
            </a: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03168FF-7D46-4491-8473-C4F889312A4B}"/>
              </a:ext>
            </a:extLst>
          </p:cNvPr>
          <p:cNvGrpSpPr/>
          <p:nvPr/>
        </p:nvGrpSpPr>
        <p:grpSpPr>
          <a:xfrm>
            <a:off x="1755322" y="1709935"/>
            <a:ext cx="8262257" cy="2148286"/>
            <a:chOff x="1755322" y="1633735"/>
            <a:chExt cx="8262257" cy="214828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668A857-2C2A-4513-BB14-EF8370F1CAE8}"/>
                </a:ext>
              </a:extLst>
            </p:cNvPr>
            <p:cNvSpPr/>
            <p:nvPr/>
          </p:nvSpPr>
          <p:spPr>
            <a:xfrm>
              <a:off x="1755322" y="1633735"/>
              <a:ext cx="8262257" cy="2148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2BA9891-05B5-422F-858E-DFF51EF38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3887" y="1709935"/>
              <a:ext cx="3426249" cy="2030144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9B805C5-BB56-4670-932B-C59AA97476C8}"/>
              </a:ext>
            </a:extLst>
          </p:cNvPr>
          <p:cNvSpPr txBox="1"/>
          <p:nvPr/>
        </p:nvSpPr>
        <p:spPr>
          <a:xfrm>
            <a:off x="6022331" y="2085848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ếch 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số lá.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9F4E1-BE07-4339-87AE-709DC82CBCDF}"/>
              </a:ext>
            </a:extLst>
          </p:cNvPr>
          <p:cNvSpPr txBox="1"/>
          <p:nvPr/>
        </p:nvSpPr>
        <p:spPr>
          <a:xfrm>
            <a:off x="6022331" y="2907721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lá 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số ếch.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F8457E-D7E0-4E8D-8B35-85F4E9F5A46C}"/>
              </a:ext>
            </a:extLst>
          </p:cNvPr>
          <p:cNvCxnSpPr>
            <a:cxnSpLocks/>
          </p:cNvCxnSpPr>
          <p:nvPr/>
        </p:nvCxnSpPr>
        <p:spPr>
          <a:xfrm>
            <a:off x="2844058" y="2784078"/>
            <a:ext cx="0" cy="420173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08E290E-F776-4560-92D0-AD60F419EAAC}"/>
              </a:ext>
            </a:extLst>
          </p:cNvPr>
          <p:cNvSpPr/>
          <p:nvPr/>
        </p:nvSpPr>
        <p:spPr>
          <a:xfrm>
            <a:off x="6984094" y="2140024"/>
            <a:ext cx="1359806" cy="40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07E596-E47D-4C2E-BD13-EF294D2B254C}"/>
              </a:ext>
            </a:extLst>
          </p:cNvPr>
          <p:cNvSpPr/>
          <p:nvPr/>
        </p:nvSpPr>
        <p:spPr>
          <a:xfrm>
            <a:off x="6775450" y="2930339"/>
            <a:ext cx="819150" cy="40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5F023C-273D-4C28-8672-41640BC3884A}"/>
              </a:ext>
            </a:extLst>
          </p:cNvPr>
          <p:cNvCxnSpPr>
            <a:cxnSpLocks/>
          </p:cNvCxnSpPr>
          <p:nvPr/>
        </p:nvCxnSpPr>
        <p:spPr>
          <a:xfrm>
            <a:off x="3901333" y="2812471"/>
            <a:ext cx="0" cy="420173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A2990D-F3A7-4046-8DC8-2ED41EAF4CA5}"/>
              </a:ext>
            </a:extLst>
          </p:cNvPr>
          <p:cNvGrpSpPr/>
          <p:nvPr/>
        </p:nvGrpSpPr>
        <p:grpSpPr>
          <a:xfrm>
            <a:off x="1755322" y="4258980"/>
            <a:ext cx="8262257" cy="2148286"/>
            <a:chOff x="1755322" y="4258980"/>
            <a:chExt cx="8262257" cy="214828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EB36436-00C6-48CA-A199-8657D628EF34}"/>
                </a:ext>
              </a:extLst>
            </p:cNvPr>
            <p:cNvSpPr/>
            <p:nvPr/>
          </p:nvSpPr>
          <p:spPr>
            <a:xfrm>
              <a:off x="1755322" y="4258980"/>
              <a:ext cx="8262257" cy="2148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008D658-A766-46A2-A552-70830969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4151" y="4339389"/>
              <a:ext cx="3340898" cy="1987468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047820A-806E-467B-928C-7F051A6F39A3}"/>
              </a:ext>
            </a:extLst>
          </p:cNvPr>
          <p:cNvSpPr txBox="1"/>
          <p:nvPr/>
        </p:nvSpPr>
        <p:spPr>
          <a:xfrm>
            <a:off x="6022331" y="5002277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thỏ 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số cà rốt.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A4644D-9E37-4AF4-BA94-778D5F3936A9}"/>
              </a:ext>
            </a:extLst>
          </p:cNvPr>
          <p:cNvSpPr/>
          <p:nvPr/>
        </p:nvSpPr>
        <p:spPr>
          <a:xfrm>
            <a:off x="6984094" y="5022116"/>
            <a:ext cx="654956" cy="40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FF1AB8-E93E-45E1-9421-398F635BD253}"/>
              </a:ext>
            </a:extLst>
          </p:cNvPr>
          <p:cNvCxnSpPr>
            <a:cxnSpLocks/>
          </p:cNvCxnSpPr>
          <p:nvPr/>
        </p:nvCxnSpPr>
        <p:spPr>
          <a:xfrm flipH="1">
            <a:off x="2564130" y="5554155"/>
            <a:ext cx="87523" cy="357811"/>
          </a:xfrm>
          <a:prstGeom prst="line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C1C133-94DA-46B2-B994-0890B9EA90DF}"/>
              </a:ext>
            </a:extLst>
          </p:cNvPr>
          <p:cNvCxnSpPr>
            <a:cxnSpLocks/>
          </p:cNvCxnSpPr>
          <p:nvPr/>
        </p:nvCxnSpPr>
        <p:spPr>
          <a:xfrm flipH="1">
            <a:off x="3303270" y="5554155"/>
            <a:ext cx="93238" cy="420173"/>
          </a:xfrm>
          <a:prstGeom prst="line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FA8764-3A83-410D-B07F-5C5A037970DA}"/>
              </a:ext>
            </a:extLst>
          </p:cNvPr>
          <p:cNvCxnSpPr>
            <a:cxnSpLocks/>
          </p:cNvCxnSpPr>
          <p:nvPr/>
        </p:nvCxnSpPr>
        <p:spPr>
          <a:xfrm flipH="1">
            <a:off x="4042410" y="5554155"/>
            <a:ext cx="98953" cy="420173"/>
          </a:xfrm>
          <a:prstGeom prst="line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75914D-9320-46B5-84D0-2710011E76B8}"/>
              </a:ext>
            </a:extLst>
          </p:cNvPr>
          <p:cNvCxnSpPr>
            <a:cxnSpLocks/>
          </p:cNvCxnSpPr>
          <p:nvPr/>
        </p:nvCxnSpPr>
        <p:spPr>
          <a:xfrm flipH="1">
            <a:off x="4823518" y="5463942"/>
            <a:ext cx="179012" cy="578966"/>
          </a:xfrm>
          <a:prstGeom prst="line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 animBg="1"/>
      <p:bldP spid="60" grpId="1" animBg="1"/>
      <p:bldP spid="61" grpId="0" animBg="1"/>
      <p:bldP spid="61" grpId="1" animBg="1"/>
      <p:bldP spid="72" grpId="0"/>
      <p:bldP spid="73" grpId="0" animBg="1"/>
      <p:bldP spid="7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F8C786-8AAE-4166-9D45-DB03ED38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99" y="2275190"/>
            <a:ext cx="8189192" cy="428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632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bướm nhiều hơn hay số hoa nhiều hơn?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87D192-141F-4BF0-AF30-E0E8C88CE1F8}"/>
              </a:ext>
            </a:extLst>
          </p:cNvPr>
          <p:cNvCxnSpPr>
            <a:cxnSpLocks/>
          </p:cNvCxnSpPr>
          <p:nvPr/>
        </p:nvCxnSpPr>
        <p:spPr>
          <a:xfrm>
            <a:off x="2952750" y="4076700"/>
            <a:ext cx="342900" cy="361950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817A44-377B-407A-803D-3093B349EDDE}"/>
              </a:ext>
            </a:extLst>
          </p:cNvPr>
          <p:cNvCxnSpPr>
            <a:cxnSpLocks/>
          </p:cNvCxnSpPr>
          <p:nvPr/>
        </p:nvCxnSpPr>
        <p:spPr>
          <a:xfrm>
            <a:off x="4048680" y="3810000"/>
            <a:ext cx="761445" cy="714375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1D83FF-1A9D-4435-9E88-4CC5C818E2DB}"/>
              </a:ext>
            </a:extLst>
          </p:cNvPr>
          <p:cNvCxnSpPr>
            <a:cxnSpLocks/>
          </p:cNvCxnSpPr>
          <p:nvPr/>
        </p:nvCxnSpPr>
        <p:spPr>
          <a:xfrm>
            <a:off x="5370739" y="3810000"/>
            <a:ext cx="612387" cy="714375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A8DA2D-7F22-4DBB-BA6B-A33363CBB4DE}"/>
              </a:ext>
            </a:extLst>
          </p:cNvPr>
          <p:cNvCxnSpPr>
            <a:cxnSpLocks/>
          </p:cNvCxnSpPr>
          <p:nvPr/>
        </p:nvCxnSpPr>
        <p:spPr>
          <a:xfrm>
            <a:off x="6543740" y="3943350"/>
            <a:ext cx="671366" cy="819150"/>
          </a:xfrm>
          <a:prstGeom prst="line">
            <a:avLst/>
          </a:prstGeom>
          <a:ln w="381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28F5B8-62A5-4836-BCA4-F69FCD76E6CD}"/>
              </a:ext>
            </a:extLst>
          </p:cNvPr>
          <p:cNvSpPr txBox="1"/>
          <p:nvPr/>
        </p:nvSpPr>
        <p:spPr>
          <a:xfrm>
            <a:off x="9193162" y="4517677"/>
            <a:ext cx="193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bướm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số hoa.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60940-CC82-488C-B06A-8B9082D6E1A6}"/>
              </a:ext>
            </a:extLst>
          </p:cNvPr>
          <p:cNvSpPr txBox="1"/>
          <p:nvPr/>
        </p:nvSpPr>
        <p:spPr>
          <a:xfrm>
            <a:off x="8837935" y="4047555"/>
            <a:ext cx="316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Số ổ cắm nhiều hơn số đồ vật.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4D477-7717-4347-88A7-5B4285035958}"/>
              </a:ext>
            </a:extLst>
          </p:cNvPr>
          <p:cNvSpPr txBox="1"/>
          <p:nvPr/>
        </p:nvSpPr>
        <p:spPr>
          <a:xfrm>
            <a:off x="8837935" y="5268345"/>
            <a:ext cx="316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Số đồ vật nhiều hơn số ổ cắm.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57A04-4C44-4749-95BF-04E5B08D30AC}"/>
              </a:ext>
            </a:extLst>
          </p:cNvPr>
          <p:cNvSpPr txBox="1"/>
          <p:nvPr/>
        </p:nvSpPr>
        <p:spPr>
          <a:xfrm>
            <a:off x="8837935" y="4047555"/>
            <a:ext cx="3079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Số ổ cắm </a:t>
            </a: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số đồ vật.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10A6C7-6AF3-4EF3-960E-5EC32CA1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523"/>
            <a:ext cx="8385597" cy="32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38074F-ACCA-4EAF-8DAA-C8B34831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39" y="1321965"/>
            <a:ext cx="6596444" cy="47309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22D4A1D-3EEE-4F3D-8C72-1C0AE13E09FB}"/>
              </a:ext>
            </a:extLst>
          </p:cNvPr>
          <p:cNvSpPr txBox="1"/>
          <p:nvPr/>
        </p:nvSpPr>
        <p:spPr>
          <a:xfrm>
            <a:off x="1132708" y="2736530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Số chim nhiều 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số cá.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DD0134-A69B-44B8-981E-3933DDD9BFF1}"/>
              </a:ext>
            </a:extLst>
          </p:cNvPr>
          <p:cNvSpPr txBox="1"/>
          <p:nvPr/>
        </p:nvSpPr>
        <p:spPr>
          <a:xfrm>
            <a:off x="1132708" y="3662218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Số chim bằng số cá.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B49BC-6731-45D7-942D-E82664D29DD0}"/>
              </a:ext>
            </a:extLst>
          </p:cNvPr>
          <p:cNvSpPr txBox="1"/>
          <p:nvPr/>
        </p:nvSpPr>
        <p:spPr>
          <a:xfrm>
            <a:off x="1132708" y="4587906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Số cá ít 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số mèo.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87BE5-223F-4462-9089-B8136A923A87}"/>
              </a:ext>
            </a:extLst>
          </p:cNvPr>
          <p:cNvSpPr txBox="1"/>
          <p:nvPr/>
        </p:nvSpPr>
        <p:spPr>
          <a:xfrm>
            <a:off x="1132708" y="3662218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Số chim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số cá.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42</cp:revision>
  <dcterms:created xsi:type="dcterms:W3CDTF">2020-08-20T03:35:56Z</dcterms:created>
  <dcterms:modified xsi:type="dcterms:W3CDTF">2020-09-12T15:37:24Z</dcterms:modified>
</cp:coreProperties>
</file>