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381" r:id="rId2"/>
    <p:sldId id="480" r:id="rId3"/>
    <p:sldId id="479" r:id="rId4"/>
    <p:sldId id="481" r:id="rId5"/>
    <p:sldId id="499" r:id="rId6"/>
    <p:sldId id="497" r:id="rId7"/>
    <p:sldId id="486" r:id="rId8"/>
    <p:sldId id="487" r:id="rId9"/>
    <p:sldId id="488" r:id="rId10"/>
    <p:sldId id="494" r:id="rId11"/>
    <p:sldId id="496" r:id="rId12"/>
    <p:sldId id="293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55"/>
    <a:srgbClr val="F48072"/>
    <a:srgbClr val="F37E71"/>
    <a:srgbClr val="F47F71"/>
    <a:srgbClr val="FEEE51"/>
    <a:srgbClr val="FFED4B"/>
    <a:srgbClr val="FEEF66"/>
    <a:srgbClr val="F9B129"/>
    <a:srgbClr val="FBB129"/>
    <a:srgbClr val="FFF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69" autoAdjust="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Thi Thanh  Loan" userId="7cd61c56-0b21-4c07-b629-56ce99598d18" providerId="ADAL" clId="{38C3A8AD-B1B5-49A5-8A45-637291E239F8}"/>
    <pc:docChg chg="undo custSel addSld delSld modSld sldOrd">
      <pc:chgData name="Tran Thi Thanh  Loan" userId="7cd61c56-0b21-4c07-b629-56ce99598d18" providerId="ADAL" clId="{38C3A8AD-B1B5-49A5-8A45-637291E239F8}" dt="2021-08-05T08:19:25.149" v="765"/>
      <pc:docMkLst>
        <pc:docMk/>
      </pc:docMkLst>
      <pc:sldChg chg="modSp del mod">
        <pc:chgData name="Tran Thi Thanh  Loan" userId="7cd61c56-0b21-4c07-b629-56ce99598d18" providerId="ADAL" clId="{38C3A8AD-B1B5-49A5-8A45-637291E239F8}" dt="2021-08-05T08:09:48.382" v="641" actId="47"/>
        <pc:sldMkLst>
          <pc:docMk/>
          <pc:sldMk cId="0" sldId="256"/>
        </pc:sldMkLst>
        <pc:spChg chg="mod">
          <ac:chgData name="Tran Thi Thanh  Loan" userId="7cd61c56-0b21-4c07-b629-56ce99598d18" providerId="ADAL" clId="{38C3A8AD-B1B5-49A5-8A45-637291E239F8}" dt="2021-08-05T08:08:31.371" v="640" actId="1076"/>
          <ac:spMkLst>
            <pc:docMk/>
            <pc:sldMk cId="0" sldId="256"/>
            <ac:spMk id="54" creationId="{00000000-0000-0000-0000-000000000000}"/>
          </ac:spMkLst>
        </pc:spChg>
        <pc:spChg chg="mod">
          <ac:chgData name="Tran Thi Thanh  Loan" userId="7cd61c56-0b21-4c07-b629-56ce99598d18" providerId="ADAL" clId="{38C3A8AD-B1B5-49A5-8A45-637291E239F8}" dt="2021-07-21T14:09:23.794" v="2" actId="2710"/>
          <ac:spMkLst>
            <pc:docMk/>
            <pc:sldMk cId="0" sldId="256"/>
            <ac:spMk id="55" creationId="{00000000-0000-0000-0000-000000000000}"/>
          </ac:spMkLst>
        </pc:spChg>
      </pc:sldChg>
      <pc:sldChg chg="add del setBg">
        <pc:chgData name="Tran Thi Thanh  Loan" userId="7cd61c56-0b21-4c07-b629-56ce99598d18" providerId="ADAL" clId="{38C3A8AD-B1B5-49A5-8A45-637291E239F8}" dt="2021-08-05T07:41:35.272" v="476" actId="47"/>
        <pc:sldMkLst>
          <pc:docMk/>
          <pc:sldMk cId="557731554" sldId="257"/>
        </pc:sldMkLst>
      </pc:sldChg>
      <pc:sldChg chg="modSp del mod">
        <pc:chgData name="Tran Thi Thanh  Loan" userId="7cd61c56-0b21-4c07-b629-56ce99598d18" providerId="ADAL" clId="{38C3A8AD-B1B5-49A5-8A45-637291E239F8}" dt="2021-08-05T08:15:05.367" v="703" actId="47"/>
        <pc:sldMkLst>
          <pc:docMk/>
          <pc:sldMk cId="0" sldId="258"/>
        </pc:sldMkLst>
        <pc:spChg chg="mod">
          <ac:chgData name="Tran Thi Thanh  Loan" userId="7cd61c56-0b21-4c07-b629-56ce99598d18" providerId="ADAL" clId="{38C3A8AD-B1B5-49A5-8A45-637291E239F8}" dt="2021-07-21T14:13:07.137" v="47" actId="1076"/>
          <ac:spMkLst>
            <pc:docMk/>
            <pc:sldMk cId="0" sldId="258"/>
            <ac:spMk id="10" creationId="{00000000-0000-0000-0000-000000000000}"/>
          </ac:spMkLst>
        </pc:spChg>
        <pc:grpChg chg="mod">
          <ac:chgData name="Tran Thi Thanh  Loan" userId="7cd61c56-0b21-4c07-b629-56ce99598d18" providerId="ADAL" clId="{38C3A8AD-B1B5-49A5-8A45-637291E239F8}" dt="2021-07-21T14:12:48.652" v="42" actId="14100"/>
          <ac:grpSpMkLst>
            <pc:docMk/>
            <pc:sldMk cId="0" sldId="258"/>
            <ac:grpSpMk id="8" creationId="{00000000-0000-0000-0000-000000000000}"/>
          </ac:grpSpMkLst>
        </pc:grpChg>
      </pc:sldChg>
      <pc:sldChg chg="del">
        <pc:chgData name="Tran Thi Thanh  Loan" userId="7cd61c56-0b21-4c07-b629-56ce99598d18" providerId="ADAL" clId="{38C3A8AD-B1B5-49A5-8A45-637291E239F8}" dt="2021-08-05T08:15:58.200" v="711" actId="47"/>
        <pc:sldMkLst>
          <pc:docMk/>
          <pc:sldMk cId="0" sldId="259"/>
        </pc:sldMkLst>
      </pc:sldChg>
      <pc:sldChg chg="addSp delSp modSp add del mod setBg delAnim modAnim">
        <pc:chgData name="Tran Thi Thanh  Loan" userId="7cd61c56-0b21-4c07-b629-56ce99598d18" providerId="ADAL" clId="{38C3A8AD-B1B5-49A5-8A45-637291E239F8}" dt="2021-08-05T07:48:53.455" v="526" actId="47"/>
        <pc:sldMkLst>
          <pc:docMk/>
          <pc:sldMk cId="3977577822" sldId="260"/>
        </pc:sldMkLst>
        <pc:spChg chg="add mod">
          <ac:chgData name="Tran Thi Thanh  Loan" userId="7cd61c56-0b21-4c07-b629-56ce99598d18" providerId="ADAL" clId="{38C3A8AD-B1B5-49A5-8A45-637291E239F8}" dt="2021-07-25T15:01:49.166" v="398" actId="20577"/>
          <ac:spMkLst>
            <pc:docMk/>
            <pc:sldMk cId="3977577822" sldId="260"/>
            <ac:spMk id="21" creationId="{A669C6E7-7D06-4B85-B083-977996B7D97E}"/>
          </ac:spMkLst>
        </pc:spChg>
        <pc:spChg chg="del">
          <ac:chgData name="Tran Thi Thanh  Loan" userId="7cd61c56-0b21-4c07-b629-56ce99598d18" providerId="ADAL" clId="{38C3A8AD-B1B5-49A5-8A45-637291E239F8}" dt="2021-07-25T14:59:31.980" v="357" actId="478"/>
          <ac:spMkLst>
            <pc:docMk/>
            <pc:sldMk cId="3977577822" sldId="260"/>
            <ac:spMk id="27" creationId="{A468FF43-48BE-45C8-AE0E-72371E21D00D}"/>
          </ac:spMkLst>
        </pc:spChg>
        <pc:spChg chg="del">
          <ac:chgData name="Tran Thi Thanh  Loan" userId="7cd61c56-0b21-4c07-b629-56ce99598d18" providerId="ADAL" clId="{38C3A8AD-B1B5-49A5-8A45-637291E239F8}" dt="2021-07-25T14:59:41.310" v="359" actId="478"/>
          <ac:spMkLst>
            <pc:docMk/>
            <pc:sldMk cId="3977577822" sldId="260"/>
            <ac:spMk id="28" creationId="{02105D08-1F14-416F-86C2-51DFEA1D8826}"/>
          </ac:spMkLst>
        </pc:spChg>
        <pc:picChg chg="add mod">
          <ac:chgData name="Tran Thi Thanh  Loan" userId="7cd61c56-0b21-4c07-b629-56ce99598d18" providerId="ADAL" clId="{38C3A8AD-B1B5-49A5-8A45-637291E239F8}" dt="2021-07-25T14:52:48.074" v="150" actId="1076"/>
          <ac:picMkLst>
            <pc:docMk/>
            <pc:sldMk cId="3977577822" sldId="260"/>
            <ac:picMk id="18" creationId="{5DBDDD78-BFA2-445A-BAC1-D6C52E27E804}"/>
          </ac:picMkLst>
        </pc:picChg>
        <pc:picChg chg="add mod">
          <ac:chgData name="Tran Thi Thanh  Loan" userId="7cd61c56-0b21-4c07-b629-56ce99598d18" providerId="ADAL" clId="{38C3A8AD-B1B5-49A5-8A45-637291E239F8}" dt="2021-07-25T14:52:51.526" v="151" actId="14100"/>
          <ac:picMkLst>
            <pc:docMk/>
            <pc:sldMk cId="3977577822" sldId="260"/>
            <ac:picMk id="19" creationId="{2FCBD990-ABA6-428D-BF55-D7A4AA9AD3EB}"/>
          </ac:picMkLst>
        </pc:picChg>
        <pc:picChg chg="add mod">
          <ac:chgData name="Tran Thi Thanh  Loan" userId="7cd61c56-0b21-4c07-b629-56ce99598d18" providerId="ADAL" clId="{38C3A8AD-B1B5-49A5-8A45-637291E239F8}" dt="2021-07-25T14:52:40.968" v="147" actId="1076"/>
          <ac:picMkLst>
            <pc:docMk/>
            <pc:sldMk cId="3977577822" sldId="260"/>
            <ac:picMk id="20" creationId="{462F4035-015B-43F2-BCB6-C0AD163EE3C1}"/>
          </ac:picMkLst>
        </pc:picChg>
        <pc:picChg chg="mod">
          <ac:chgData name="Tran Thi Thanh  Loan" userId="7cd61c56-0b21-4c07-b629-56ce99598d18" providerId="ADAL" clId="{38C3A8AD-B1B5-49A5-8A45-637291E239F8}" dt="2021-07-25T14:52:24.133" v="141" actId="1076"/>
          <ac:picMkLst>
            <pc:docMk/>
            <pc:sldMk cId="3977577822" sldId="260"/>
            <ac:picMk id="38" creationId="{52D227BA-4253-4222-A515-03444C57CB2E}"/>
          </ac:picMkLst>
        </pc:picChg>
        <pc:picChg chg="mod">
          <ac:chgData name="Tran Thi Thanh  Loan" userId="7cd61c56-0b21-4c07-b629-56ce99598d18" providerId="ADAL" clId="{38C3A8AD-B1B5-49A5-8A45-637291E239F8}" dt="2021-07-25T14:59:35.082" v="358" actId="1076"/>
          <ac:picMkLst>
            <pc:docMk/>
            <pc:sldMk cId="3977577822" sldId="260"/>
            <ac:picMk id="44" creationId="{808B5389-96DF-4FAF-96B3-8993C7E56721}"/>
          </ac:picMkLst>
        </pc:picChg>
        <pc:picChg chg="mod">
          <ac:chgData name="Tran Thi Thanh  Loan" userId="7cd61c56-0b21-4c07-b629-56ce99598d18" providerId="ADAL" clId="{38C3A8AD-B1B5-49A5-8A45-637291E239F8}" dt="2021-07-25T14:52:22.706" v="140" actId="14100"/>
          <ac:picMkLst>
            <pc:docMk/>
            <pc:sldMk cId="3977577822" sldId="260"/>
            <ac:picMk id="45" creationId="{7ADCD335-3FE0-4DF0-AEE0-F01FB02593EC}"/>
          </ac:picMkLst>
        </pc:picChg>
      </pc:sldChg>
      <pc:sldChg chg="delSp del mod">
        <pc:chgData name="Tran Thi Thanh  Loan" userId="7cd61c56-0b21-4c07-b629-56ce99598d18" providerId="ADAL" clId="{38C3A8AD-B1B5-49A5-8A45-637291E239F8}" dt="2021-08-05T08:13:02.126" v="673" actId="47"/>
        <pc:sldMkLst>
          <pc:docMk/>
          <pc:sldMk cId="497454567" sldId="262"/>
        </pc:sldMkLst>
        <pc:picChg chg="del">
          <ac:chgData name="Tran Thi Thanh  Loan" userId="7cd61c56-0b21-4c07-b629-56ce99598d18" providerId="ADAL" clId="{38C3A8AD-B1B5-49A5-8A45-637291E239F8}" dt="2021-08-05T08:12:12.294" v="665" actId="478"/>
          <ac:picMkLst>
            <pc:docMk/>
            <pc:sldMk cId="497454567" sldId="262"/>
            <ac:picMk id="9" creationId="{EC36E197-B731-4608-B7AD-D0CAAB8F8EC0}"/>
          </ac:picMkLst>
        </pc:picChg>
      </pc:sldChg>
      <pc:sldChg chg="modSp del mod">
        <pc:chgData name="Tran Thi Thanh  Loan" userId="7cd61c56-0b21-4c07-b629-56ce99598d18" providerId="ADAL" clId="{38C3A8AD-B1B5-49A5-8A45-637291E239F8}" dt="2021-08-05T08:11:04.598" v="656" actId="47"/>
        <pc:sldMkLst>
          <pc:docMk/>
          <pc:sldMk cId="161515054" sldId="263"/>
        </pc:sldMkLst>
        <pc:picChg chg="mod">
          <ac:chgData name="Tran Thi Thanh  Loan" userId="7cd61c56-0b21-4c07-b629-56ce99598d18" providerId="ADAL" clId="{38C3A8AD-B1B5-49A5-8A45-637291E239F8}" dt="2021-08-05T08:10:35.222" v="645" actId="1076"/>
          <ac:picMkLst>
            <pc:docMk/>
            <pc:sldMk cId="161515054" sldId="263"/>
            <ac:picMk id="2" creationId="{00000000-0000-0000-0000-000000000000}"/>
          </ac:picMkLst>
        </pc:picChg>
      </pc:sldChg>
      <pc:sldChg chg="del">
        <pc:chgData name="Tran Thi Thanh  Loan" userId="7cd61c56-0b21-4c07-b629-56ce99598d18" providerId="ADAL" clId="{38C3A8AD-B1B5-49A5-8A45-637291E239F8}" dt="2021-08-05T08:15:59.037" v="712" actId="47"/>
        <pc:sldMkLst>
          <pc:docMk/>
          <pc:sldMk cId="2224984825" sldId="265"/>
        </pc:sldMkLst>
      </pc:sldChg>
      <pc:sldChg chg="del">
        <pc:chgData name="Tran Thi Thanh  Loan" userId="7cd61c56-0b21-4c07-b629-56ce99598d18" providerId="ADAL" clId="{38C3A8AD-B1B5-49A5-8A45-637291E239F8}" dt="2021-08-05T08:17:15.795" v="735" actId="47"/>
        <pc:sldMkLst>
          <pc:docMk/>
          <pc:sldMk cId="3938497282" sldId="271"/>
        </pc:sldMkLst>
      </pc:sldChg>
      <pc:sldChg chg="del">
        <pc:chgData name="Tran Thi Thanh  Loan" userId="7cd61c56-0b21-4c07-b629-56ce99598d18" providerId="ADAL" clId="{38C3A8AD-B1B5-49A5-8A45-637291E239F8}" dt="2021-08-05T08:13:42.842" v="681" actId="47"/>
        <pc:sldMkLst>
          <pc:docMk/>
          <pc:sldMk cId="3589134922" sldId="279"/>
        </pc:sldMkLst>
      </pc:sldChg>
      <pc:sldChg chg="modSp del mod">
        <pc:chgData name="Tran Thi Thanh  Loan" userId="7cd61c56-0b21-4c07-b629-56ce99598d18" providerId="ADAL" clId="{38C3A8AD-B1B5-49A5-8A45-637291E239F8}" dt="2021-08-05T08:14:38.846" v="699" actId="47"/>
        <pc:sldMkLst>
          <pc:docMk/>
          <pc:sldMk cId="3895193598" sldId="280"/>
        </pc:sldMkLst>
        <pc:spChg chg="mod">
          <ac:chgData name="Tran Thi Thanh  Loan" userId="7cd61c56-0b21-4c07-b629-56ce99598d18" providerId="ADAL" clId="{38C3A8AD-B1B5-49A5-8A45-637291E239F8}" dt="2021-07-21T14:10:43.115" v="13" actId="14100"/>
          <ac:spMkLst>
            <pc:docMk/>
            <pc:sldMk cId="3895193598" sldId="280"/>
            <ac:spMk id="7" creationId="{00000000-0000-0000-0000-000000000000}"/>
          </ac:spMkLst>
        </pc:spChg>
        <pc:spChg chg="mod">
          <ac:chgData name="Tran Thi Thanh  Loan" userId="7cd61c56-0b21-4c07-b629-56ce99598d18" providerId="ADAL" clId="{38C3A8AD-B1B5-49A5-8A45-637291E239F8}" dt="2021-07-21T14:10:55.641" v="16" actId="1076"/>
          <ac:spMkLst>
            <pc:docMk/>
            <pc:sldMk cId="3895193598" sldId="280"/>
            <ac:spMk id="11" creationId="{00000000-0000-0000-0000-000000000000}"/>
          </ac:spMkLst>
        </pc:spChg>
        <pc:spChg chg="mod">
          <ac:chgData name="Tran Thi Thanh  Loan" userId="7cd61c56-0b21-4c07-b629-56ce99598d18" providerId="ADAL" clId="{38C3A8AD-B1B5-49A5-8A45-637291E239F8}" dt="2021-07-21T14:11:28.164" v="25" actId="1076"/>
          <ac:spMkLst>
            <pc:docMk/>
            <pc:sldMk cId="3895193598" sldId="280"/>
            <ac:spMk id="14" creationId="{00000000-0000-0000-0000-000000000000}"/>
          </ac:spMkLst>
        </pc:spChg>
        <pc:spChg chg="mod">
          <ac:chgData name="Tran Thi Thanh  Loan" userId="7cd61c56-0b21-4c07-b629-56ce99598d18" providerId="ADAL" clId="{38C3A8AD-B1B5-49A5-8A45-637291E239F8}" dt="2021-07-21T14:11:38.740" v="28" actId="1076"/>
          <ac:spMkLst>
            <pc:docMk/>
            <pc:sldMk cId="3895193598" sldId="280"/>
            <ac:spMk id="18" creationId="{00000000-0000-0000-0000-000000000000}"/>
          </ac:spMkLst>
        </pc:spChg>
        <pc:spChg chg="mod">
          <ac:chgData name="Tran Thi Thanh  Loan" userId="7cd61c56-0b21-4c07-b629-56ce99598d18" providerId="ADAL" clId="{38C3A8AD-B1B5-49A5-8A45-637291E239F8}" dt="2021-07-21T14:11:58.669" v="35" actId="1076"/>
          <ac:spMkLst>
            <pc:docMk/>
            <pc:sldMk cId="3895193598" sldId="280"/>
            <ac:spMk id="21" creationId="{00000000-0000-0000-0000-000000000000}"/>
          </ac:spMkLst>
        </pc:spChg>
        <pc:spChg chg="mod">
          <ac:chgData name="Tran Thi Thanh  Loan" userId="7cd61c56-0b21-4c07-b629-56ce99598d18" providerId="ADAL" clId="{38C3A8AD-B1B5-49A5-8A45-637291E239F8}" dt="2021-07-21T14:12:11.013" v="39" actId="1076"/>
          <ac:spMkLst>
            <pc:docMk/>
            <pc:sldMk cId="3895193598" sldId="280"/>
            <ac:spMk id="24" creationId="{00000000-0000-0000-0000-000000000000}"/>
          </ac:spMkLst>
        </pc:spChg>
        <pc:grpChg chg="mod">
          <ac:chgData name="Tran Thi Thanh  Loan" userId="7cd61c56-0b21-4c07-b629-56ce99598d18" providerId="ADAL" clId="{38C3A8AD-B1B5-49A5-8A45-637291E239F8}" dt="2021-07-21T14:11:06.217" v="20" actId="1076"/>
          <ac:grpSpMkLst>
            <pc:docMk/>
            <pc:sldMk cId="3895193598" sldId="280"/>
            <ac:grpSpMk id="6" creationId="{00000000-0000-0000-0000-000000000000}"/>
          </ac:grpSpMkLst>
        </pc:grpChg>
        <pc:grpChg chg="mod">
          <ac:chgData name="Tran Thi Thanh  Loan" userId="7cd61c56-0b21-4c07-b629-56ce99598d18" providerId="ADAL" clId="{38C3A8AD-B1B5-49A5-8A45-637291E239F8}" dt="2021-07-21T14:11:08.807" v="21" actId="14100"/>
          <ac:grpSpMkLst>
            <pc:docMk/>
            <pc:sldMk cId="3895193598" sldId="280"/>
            <ac:grpSpMk id="12" creationId="{00000000-0000-0000-0000-000000000000}"/>
          </ac:grpSpMkLst>
        </pc:grpChg>
        <pc:grpChg chg="mod">
          <ac:chgData name="Tran Thi Thanh  Loan" userId="7cd61c56-0b21-4c07-b629-56ce99598d18" providerId="ADAL" clId="{38C3A8AD-B1B5-49A5-8A45-637291E239F8}" dt="2021-07-21T14:11:30.969" v="26" actId="14100"/>
          <ac:grpSpMkLst>
            <pc:docMk/>
            <pc:sldMk cId="3895193598" sldId="280"/>
            <ac:grpSpMk id="15" creationId="{00000000-0000-0000-0000-000000000000}"/>
          </ac:grpSpMkLst>
        </pc:grpChg>
        <pc:grpChg chg="mod">
          <ac:chgData name="Tran Thi Thanh  Loan" userId="7cd61c56-0b21-4c07-b629-56ce99598d18" providerId="ADAL" clId="{38C3A8AD-B1B5-49A5-8A45-637291E239F8}" dt="2021-07-21T14:11:52.222" v="33" actId="14100"/>
          <ac:grpSpMkLst>
            <pc:docMk/>
            <pc:sldMk cId="3895193598" sldId="280"/>
            <ac:grpSpMk id="19" creationId="{00000000-0000-0000-0000-000000000000}"/>
          </ac:grpSpMkLst>
        </pc:grpChg>
        <pc:grpChg chg="mod">
          <ac:chgData name="Tran Thi Thanh  Loan" userId="7cd61c56-0b21-4c07-b629-56ce99598d18" providerId="ADAL" clId="{38C3A8AD-B1B5-49A5-8A45-637291E239F8}" dt="2021-07-21T14:12:13.601" v="40" actId="14100"/>
          <ac:grpSpMkLst>
            <pc:docMk/>
            <pc:sldMk cId="3895193598" sldId="280"/>
            <ac:grpSpMk id="22" creationId="{00000000-0000-0000-0000-000000000000}"/>
          </ac:grpSpMkLst>
        </pc:grpChg>
      </pc:sldChg>
      <pc:sldChg chg="modSp del mod">
        <pc:chgData name="Tran Thi Thanh  Loan" userId="7cd61c56-0b21-4c07-b629-56ce99598d18" providerId="ADAL" clId="{38C3A8AD-B1B5-49A5-8A45-637291E239F8}" dt="2021-08-05T08:18:06.361" v="747" actId="47"/>
        <pc:sldMkLst>
          <pc:docMk/>
          <pc:sldMk cId="1188678190" sldId="281"/>
        </pc:sldMkLst>
        <pc:spChg chg="mod">
          <ac:chgData name="Tran Thi Thanh  Loan" userId="7cd61c56-0b21-4c07-b629-56ce99598d18" providerId="ADAL" clId="{38C3A8AD-B1B5-49A5-8A45-637291E239F8}" dt="2021-07-21T14:13:30.752" v="50" actId="1076"/>
          <ac:spMkLst>
            <pc:docMk/>
            <pc:sldMk cId="1188678190" sldId="281"/>
            <ac:spMk id="14" creationId="{00000000-0000-0000-0000-000000000000}"/>
          </ac:spMkLst>
        </pc:spChg>
      </pc:sldChg>
      <pc:sldChg chg="modSp del mod">
        <pc:chgData name="Tran Thi Thanh  Loan" userId="7cd61c56-0b21-4c07-b629-56ce99598d18" providerId="ADAL" clId="{38C3A8AD-B1B5-49A5-8A45-637291E239F8}" dt="2021-08-05T08:18:22.855" v="751" actId="47"/>
        <pc:sldMkLst>
          <pc:docMk/>
          <pc:sldMk cId="2477022600" sldId="282"/>
        </pc:sldMkLst>
        <pc:spChg chg="mod">
          <ac:chgData name="Tran Thi Thanh  Loan" userId="7cd61c56-0b21-4c07-b629-56ce99598d18" providerId="ADAL" clId="{38C3A8AD-B1B5-49A5-8A45-637291E239F8}" dt="2021-07-21T14:13:44.305" v="53" actId="1076"/>
          <ac:spMkLst>
            <pc:docMk/>
            <pc:sldMk cId="2477022600" sldId="282"/>
            <ac:spMk id="7" creationId="{00000000-0000-0000-0000-000000000000}"/>
          </ac:spMkLst>
        </pc:spChg>
      </pc:sldChg>
      <pc:sldChg chg="modSp del mod">
        <pc:chgData name="Tran Thi Thanh  Loan" userId="7cd61c56-0b21-4c07-b629-56ce99598d18" providerId="ADAL" clId="{38C3A8AD-B1B5-49A5-8A45-637291E239F8}" dt="2021-08-05T08:18:51.267" v="758" actId="47"/>
        <pc:sldMkLst>
          <pc:docMk/>
          <pc:sldMk cId="2680416389" sldId="283"/>
        </pc:sldMkLst>
        <pc:spChg chg="mod">
          <ac:chgData name="Tran Thi Thanh  Loan" userId="7cd61c56-0b21-4c07-b629-56ce99598d18" providerId="ADAL" clId="{38C3A8AD-B1B5-49A5-8A45-637291E239F8}" dt="2021-07-21T14:14:03.729" v="57" actId="1076"/>
          <ac:spMkLst>
            <pc:docMk/>
            <pc:sldMk cId="2680416389" sldId="283"/>
            <ac:spMk id="5" creationId="{00000000-0000-0000-0000-000000000000}"/>
          </ac:spMkLst>
        </pc:spChg>
      </pc:sldChg>
      <pc:sldChg chg="modSp del mod">
        <pc:chgData name="Tran Thi Thanh  Loan" userId="7cd61c56-0b21-4c07-b629-56ce99598d18" providerId="ADAL" clId="{38C3A8AD-B1B5-49A5-8A45-637291E239F8}" dt="2021-08-05T08:19:16.169" v="764" actId="47"/>
        <pc:sldMkLst>
          <pc:docMk/>
          <pc:sldMk cId="275266713" sldId="286"/>
        </pc:sldMkLst>
        <pc:spChg chg="mod">
          <ac:chgData name="Tran Thi Thanh  Loan" userId="7cd61c56-0b21-4c07-b629-56ce99598d18" providerId="ADAL" clId="{38C3A8AD-B1B5-49A5-8A45-637291E239F8}" dt="2021-07-21T14:15:59.628" v="58" actId="2711"/>
          <ac:spMkLst>
            <pc:docMk/>
            <pc:sldMk cId="275266713" sldId="286"/>
            <ac:spMk id="2" creationId="{00000000-0000-0000-0000-000000000000}"/>
          </ac:spMkLst>
        </pc:spChg>
      </pc:sldChg>
      <pc:sldChg chg="del">
        <pc:chgData name="Tran Thi Thanh  Loan" userId="7cd61c56-0b21-4c07-b629-56ce99598d18" providerId="ADAL" clId="{38C3A8AD-B1B5-49A5-8A45-637291E239F8}" dt="2021-08-05T08:17:36.048" v="740" actId="47"/>
        <pc:sldMkLst>
          <pc:docMk/>
          <pc:sldMk cId="1658386673" sldId="287"/>
        </pc:sldMkLst>
      </pc:sldChg>
      <pc:sldChg chg="del">
        <pc:chgData name="Tran Thi Thanh  Loan" userId="7cd61c56-0b21-4c07-b629-56ce99598d18" providerId="ADAL" clId="{38C3A8AD-B1B5-49A5-8A45-637291E239F8}" dt="2021-08-05T08:17:01.879" v="730" actId="47"/>
        <pc:sldMkLst>
          <pc:docMk/>
          <pc:sldMk cId="739902230" sldId="288"/>
        </pc:sldMkLst>
      </pc:sldChg>
      <pc:sldChg chg="del">
        <pc:chgData name="Tran Thi Thanh  Loan" userId="7cd61c56-0b21-4c07-b629-56ce99598d18" providerId="ADAL" clId="{38C3A8AD-B1B5-49A5-8A45-637291E239F8}" dt="2021-08-05T08:17:04.606" v="732" actId="47"/>
        <pc:sldMkLst>
          <pc:docMk/>
          <pc:sldMk cId="2959041097" sldId="289"/>
        </pc:sldMkLst>
      </pc:sldChg>
      <pc:sldChg chg="del">
        <pc:chgData name="Tran Thi Thanh  Loan" userId="7cd61c56-0b21-4c07-b629-56ce99598d18" providerId="ADAL" clId="{38C3A8AD-B1B5-49A5-8A45-637291E239F8}" dt="2021-08-05T08:17:02.786" v="731" actId="47"/>
        <pc:sldMkLst>
          <pc:docMk/>
          <pc:sldMk cId="3534835548" sldId="290"/>
        </pc:sldMkLst>
      </pc:sldChg>
      <pc:sldChg chg="del">
        <pc:chgData name="Tran Thi Thanh  Loan" userId="7cd61c56-0b21-4c07-b629-56ce99598d18" providerId="ADAL" clId="{38C3A8AD-B1B5-49A5-8A45-637291E239F8}" dt="2021-08-05T08:16:14.353" v="716" actId="47"/>
        <pc:sldMkLst>
          <pc:docMk/>
          <pc:sldMk cId="712630067" sldId="291"/>
        </pc:sldMkLst>
      </pc:sldChg>
      <pc:sldChg chg="add">
        <pc:chgData name="Tran Thi Thanh  Loan" userId="7cd61c56-0b21-4c07-b629-56ce99598d18" providerId="ADAL" clId="{38C3A8AD-B1B5-49A5-8A45-637291E239F8}" dt="2021-08-05T08:19:25.149" v="765"/>
        <pc:sldMkLst>
          <pc:docMk/>
          <pc:sldMk cId="936195234" sldId="293"/>
        </pc:sldMkLst>
      </pc:sldChg>
      <pc:sldChg chg="addSp delSp modSp add mod delAnim modAnim">
        <pc:chgData name="Tran Thi Thanh  Loan" userId="7cd61c56-0b21-4c07-b629-56ce99598d18" providerId="ADAL" clId="{38C3A8AD-B1B5-49A5-8A45-637291E239F8}" dt="2021-08-05T08:12:33.183" v="668" actId="1076"/>
        <pc:sldMkLst>
          <pc:docMk/>
          <pc:sldMk cId="4284494816" sldId="297"/>
        </pc:sldMkLst>
        <pc:spChg chg="del">
          <ac:chgData name="Tran Thi Thanh  Loan" userId="7cd61c56-0b21-4c07-b629-56ce99598d18" providerId="ADAL" clId="{38C3A8AD-B1B5-49A5-8A45-637291E239F8}" dt="2021-08-05T08:10:59.217" v="654" actId="478"/>
          <ac:spMkLst>
            <pc:docMk/>
            <pc:sldMk cId="4284494816" sldId="297"/>
            <ac:spMk id="10" creationId="{A0B8D651-EFEC-407D-A904-79572DB41C88}"/>
          </ac:spMkLst>
        </pc:spChg>
        <pc:spChg chg="add mod">
          <ac:chgData name="Tran Thi Thanh  Loan" userId="7cd61c56-0b21-4c07-b629-56ce99598d18" providerId="ADAL" clId="{38C3A8AD-B1B5-49A5-8A45-637291E239F8}" dt="2021-08-05T08:12:21.382" v="666"/>
          <ac:spMkLst>
            <pc:docMk/>
            <pc:sldMk cId="4284494816" sldId="297"/>
            <ac:spMk id="16" creationId="{672DF51B-DFD6-41B2-AC9C-76F18A9F6E81}"/>
          </ac:spMkLst>
        </pc:spChg>
        <pc:spChg chg="add mod">
          <ac:chgData name="Tran Thi Thanh  Loan" userId="7cd61c56-0b21-4c07-b629-56ce99598d18" providerId="ADAL" clId="{38C3A8AD-B1B5-49A5-8A45-637291E239F8}" dt="2021-08-05T08:12:21.382" v="666"/>
          <ac:spMkLst>
            <pc:docMk/>
            <pc:sldMk cId="4284494816" sldId="297"/>
            <ac:spMk id="17" creationId="{31D81C68-EB39-4B9C-AAE1-48DC5FA6F6B8}"/>
          </ac:spMkLst>
        </pc:spChg>
        <pc:spChg chg="add mod">
          <ac:chgData name="Tran Thi Thanh  Loan" userId="7cd61c56-0b21-4c07-b629-56ce99598d18" providerId="ADAL" clId="{38C3A8AD-B1B5-49A5-8A45-637291E239F8}" dt="2021-08-05T08:12:21.382" v="666"/>
          <ac:spMkLst>
            <pc:docMk/>
            <pc:sldMk cId="4284494816" sldId="297"/>
            <ac:spMk id="18" creationId="{D7F47B0B-0D63-426B-BF91-A497F24924A7}"/>
          </ac:spMkLst>
        </pc:spChg>
        <pc:spChg chg="add mod">
          <ac:chgData name="Tran Thi Thanh  Loan" userId="7cd61c56-0b21-4c07-b629-56ce99598d18" providerId="ADAL" clId="{38C3A8AD-B1B5-49A5-8A45-637291E239F8}" dt="2021-08-05T08:12:21.382" v="666"/>
          <ac:spMkLst>
            <pc:docMk/>
            <pc:sldMk cId="4284494816" sldId="297"/>
            <ac:spMk id="20" creationId="{A84FA437-B9D4-4A7D-B77A-A92549B226B2}"/>
          </ac:spMkLst>
        </pc:spChg>
        <pc:spChg chg="add mod">
          <ac:chgData name="Tran Thi Thanh  Loan" userId="7cd61c56-0b21-4c07-b629-56ce99598d18" providerId="ADAL" clId="{38C3A8AD-B1B5-49A5-8A45-637291E239F8}" dt="2021-08-05T08:12:21.382" v="666"/>
          <ac:spMkLst>
            <pc:docMk/>
            <pc:sldMk cId="4284494816" sldId="297"/>
            <ac:spMk id="21" creationId="{D69F1918-FABD-4663-858F-C5117168C7EF}"/>
          </ac:spMkLst>
        </pc:spChg>
        <pc:spChg chg="add mod">
          <ac:chgData name="Tran Thi Thanh  Loan" userId="7cd61c56-0b21-4c07-b629-56ce99598d18" providerId="ADAL" clId="{38C3A8AD-B1B5-49A5-8A45-637291E239F8}" dt="2021-08-05T08:12:21.382" v="666"/>
          <ac:spMkLst>
            <pc:docMk/>
            <pc:sldMk cId="4284494816" sldId="297"/>
            <ac:spMk id="23" creationId="{F2EBE940-F98E-4A5C-8311-1274C0A5231B}"/>
          </ac:spMkLst>
        </pc:spChg>
        <pc:spChg chg="add mod">
          <ac:chgData name="Tran Thi Thanh  Loan" userId="7cd61c56-0b21-4c07-b629-56ce99598d18" providerId="ADAL" clId="{38C3A8AD-B1B5-49A5-8A45-637291E239F8}" dt="2021-08-05T08:12:21.382" v="666"/>
          <ac:spMkLst>
            <pc:docMk/>
            <pc:sldMk cId="4284494816" sldId="297"/>
            <ac:spMk id="24" creationId="{1E1526BA-E75A-4ACE-9B6B-91340E527B98}"/>
          </ac:spMkLst>
        </pc:spChg>
        <pc:spChg chg="add mod">
          <ac:chgData name="Tran Thi Thanh  Loan" userId="7cd61c56-0b21-4c07-b629-56ce99598d18" providerId="ADAL" clId="{38C3A8AD-B1B5-49A5-8A45-637291E239F8}" dt="2021-08-05T08:12:21.382" v="666"/>
          <ac:spMkLst>
            <pc:docMk/>
            <pc:sldMk cId="4284494816" sldId="297"/>
            <ac:spMk id="26" creationId="{74DC35D5-DD80-47BB-91EB-87F637F9EB41}"/>
          </ac:spMkLst>
        </pc:spChg>
        <pc:spChg chg="add mod">
          <ac:chgData name="Tran Thi Thanh  Loan" userId="7cd61c56-0b21-4c07-b629-56ce99598d18" providerId="ADAL" clId="{38C3A8AD-B1B5-49A5-8A45-637291E239F8}" dt="2021-08-05T08:12:21.382" v="666"/>
          <ac:spMkLst>
            <pc:docMk/>
            <pc:sldMk cId="4284494816" sldId="297"/>
            <ac:spMk id="27" creationId="{024ECAFE-D50B-4ED8-83CB-F135AF919786}"/>
          </ac:spMkLst>
        </pc:spChg>
        <pc:spChg chg="add mod">
          <ac:chgData name="Tran Thi Thanh  Loan" userId="7cd61c56-0b21-4c07-b629-56ce99598d18" providerId="ADAL" clId="{38C3A8AD-B1B5-49A5-8A45-637291E239F8}" dt="2021-08-05T08:12:21.382" v="666"/>
          <ac:spMkLst>
            <pc:docMk/>
            <pc:sldMk cId="4284494816" sldId="297"/>
            <ac:spMk id="29" creationId="{341E2E12-F2A6-4468-9D59-D648FB35BA34}"/>
          </ac:spMkLst>
        </pc:spChg>
        <pc:spChg chg="add mod">
          <ac:chgData name="Tran Thi Thanh  Loan" userId="7cd61c56-0b21-4c07-b629-56ce99598d18" providerId="ADAL" clId="{38C3A8AD-B1B5-49A5-8A45-637291E239F8}" dt="2021-08-05T08:12:21.382" v="666"/>
          <ac:spMkLst>
            <pc:docMk/>
            <pc:sldMk cId="4284494816" sldId="297"/>
            <ac:spMk id="30" creationId="{2A913A05-FEF0-4756-A3F9-F1CC3811F89E}"/>
          </ac:spMkLst>
        </pc:spChg>
        <pc:spChg chg="add mod">
          <ac:chgData name="Tran Thi Thanh  Loan" userId="7cd61c56-0b21-4c07-b629-56ce99598d18" providerId="ADAL" clId="{38C3A8AD-B1B5-49A5-8A45-637291E239F8}" dt="2021-08-05T08:12:21.382" v="666"/>
          <ac:spMkLst>
            <pc:docMk/>
            <pc:sldMk cId="4284494816" sldId="297"/>
            <ac:spMk id="32" creationId="{1D0BAB54-6B46-4E71-AFB3-78C2F920470A}"/>
          </ac:spMkLst>
        </pc:spChg>
        <pc:spChg chg="add mod">
          <ac:chgData name="Tran Thi Thanh  Loan" userId="7cd61c56-0b21-4c07-b629-56ce99598d18" providerId="ADAL" clId="{38C3A8AD-B1B5-49A5-8A45-637291E239F8}" dt="2021-08-05T08:12:21.382" v="666"/>
          <ac:spMkLst>
            <pc:docMk/>
            <pc:sldMk cId="4284494816" sldId="297"/>
            <ac:spMk id="33" creationId="{8297E62B-CB2C-4AD7-B386-A081B0A93036}"/>
          </ac:spMkLst>
        </pc:spChg>
        <pc:spChg chg="add mod">
          <ac:chgData name="Tran Thi Thanh  Loan" userId="7cd61c56-0b21-4c07-b629-56ce99598d18" providerId="ADAL" clId="{38C3A8AD-B1B5-49A5-8A45-637291E239F8}" dt="2021-08-05T08:12:21.382" v="666"/>
          <ac:spMkLst>
            <pc:docMk/>
            <pc:sldMk cId="4284494816" sldId="297"/>
            <ac:spMk id="34" creationId="{714216D4-7D26-45EB-AF31-8B0CCE5847DE}"/>
          </ac:spMkLst>
        </pc:spChg>
        <pc:spChg chg="add mod">
          <ac:chgData name="Tran Thi Thanh  Loan" userId="7cd61c56-0b21-4c07-b629-56ce99598d18" providerId="ADAL" clId="{38C3A8AD-B1B5-49A5-8A45-637291E239F8}" dt="2021-08-05T08:12:21.382" v="666"/>
          <ac:spMkLst>
            <pc:docMk/>
            <pc:sldMk cId="4284494816" sldId="297"/>
            <ac:spMk id="35" creationId="{D9748377-DACC-44EB-9180-2E2405C3248A}"/>
          </ac:spMkLst>
        </pc:spChg>
        <pc:spChg chg="add mod">
          <ac:chgData name="Tran Thi Thanh  Loan" userId="7cd61c56-0b21-4c07-b629-56ce99598d18" providerId="ADAL" clId="{38C3A8AD-B1B5-49A5-8A45-637291E239F8}" dt="2021-08-05T08:12:21.382" v="666"/>
          <ac:spMkLst>
            <pc:docMk/>
            <pc:sldMk cId="4284494816" sldId="297"/>
            <ac:spMk id="36" creationId="{7CE5CE43-9A1B-49B4-87A2-A6D8DC1FEE1C}"/>
          </ac:spMkLst>
        </pc:spChg>
        <pc:grpChg chg="del">
          <ac:chgData name="Tran Thi Thanh  Loan" userId="7cd61c56-0b21-4c07-b629-56ce99598d18" providerId="ADAL" clId="{38C3A8AD-B1B5-49A5-8A45-637291E239F8}" dt="2021-08-05T08:10:57.041" v="652" actId="478"/>
          <ac:grpSpMkLst>
            <pc:docMk/>
            <pc:sldMk cId="4284494816" sldId="297"/>
            <ac:grpSpMk id="7" creationId="{AFD5B419-E052-492C-B8D5-AC8CDF7614DB}"/>
          </ac:grpSpMkLst>
        </pc:grpChg>
        <pc:picChg chg="del">
          <ac:chgData name="Tran Thi Thanh  Loan" userId="7cd61c56-0b21-4c07-b629-56ce99598d18" providerId="ADAL" clId="{38C3A8AD-B1B5-49A5-8A45-637291E239F8}" dt="2021-08-05T08:10:41.363" v="647" actId="478"/>
          <ac:picMkLst>
            <pc:docMk/>
            <pc:sldMk cId="4284494816" sldId="297"/>
            <ac:picMk id="3" creationId="{E69D7F7A-CDAB-473F-AE6D-8F86DEDD0B11}"/>
          </ac:picMkLst>
        </pc:picChg>
        <pc:picChg chg="del">
          <ac:chgData name="Tran Thi Thanh  Loan" userId="7cd61c56-0b21-4c07-b629-56ce99598d18" providerId="ADAL" clId="{38C3A8AD-B1B5-49A5-8A45-637291E239F8}" dt="2021-08-05T08:11:01.173" v="655" actId="478"/>
          <ac:picMkLst>
            <pc:docMk/>
            <pc:sldMk cId="4284494816" sldId="297"/>
            <ac:picMk id="11" creationId="{BC764204-3678-4CFD-911A-8346920C2B74}"/>
          </ac:picMkLst>
        </pc:picChg>
        <pc:picChg chg="del">
          <ac:chgData name="Tran Thi Thanh  Loan" userId="7cd61c56-0b21-4c07-b629-56ce99598d18" providerId="ADAL" clId="{38C3A8AD-B1B5-49A5-8A45-637291E239F8}" dt="2021-08-05T08:10:58.228" v="653" actId="478"/>
          <ac:picMkLst>
            <pc:docMk/>
            <pc:sldMk cId="4284494816" sldId="297"/>
            <ac:picMk id="12" creationId="{79F34447-5325-41F2-875C-4AA3B2239737}"/>
          </ac:picMkLst>
        </pc:picChg>
        <pc:picChg chg="add mod ord">
          <ac:chgData name="Tran Thi Thanh  Loan" userId="7cd61c56-0b21-4c07-b629-56ce99598d18" providerId="ADAL" clId="{38C3A8AD-B1B5-49A5-8A45-637291E239F8}" dt="2021-08-05T08:12:29.763" v="667" actId="166"/>
          <ac:picMkLst>
            <pc:docMk/>
            <pc:sldMk cId="4284494816" sldId="297"/>
            <ac:picMk id="13" creationId="{35C1322A-872F-4FF8-9F63-E9F8D0516DA6}"/>
          </ac:picMkLst>
        </pc:picChg>
        <pc:picChg chg="add del mod">
          <ac:chgData name="Tran Thi Thanh  Loan" userId="7cd61c56-0b21-4c07-b629-56ce99598d18" providerId="ADAL" clId="{38C3A8AD-B1B5-49A5-8A45-637291E239F8}" dt="2021-08-05T08:11:58.258" v="664" actId="478"/>
          <ac:picMkLst>
            <pc:docMk/>
            <pc:sldMk cId="4284494816" sldId="297"/>
            <ac:picMk id="14" creationId="{E149AD98-C9F1-43E2-9D67-FC030E16F2D9}"/>
          </ac:picMkLst>
        </pc:picChg>
        <pc:picChg chg="add mod">
          <ac:chgData name="Tran Thi Thanh  Loan" userId="7cd61c56-0b21-4c07-b629-56ce99598d18" providerId="ADAL" clId="{38C3A8AD-B1B5-49A5-8A45-637291E239F8}" dt="2021-08-05T08:12:33.183" v="668" actId="1076"/>
          <ac:picMkLst>
            <pc:docMk/>
            <pc:sldMk cId="4284494816" sldId="297"/>
            <ac:picMk id="15" creationId="{CC0FE36C-E7F3-4F0B-8F39-C65F8D943B80}"/>
          </ac:picMkLst>
        </pc:picChg>
        <pc:picChg chg="add mod">
          <ac:chgData name="Tran Thi Thanh  Loan" userId="7cd61c56-0b21-4c07-b629-56ce99598d18" providerId="ADAL" clId="{38C3A8AD-B1B5-49A5-8A45-637291E239F8}" dt="2021-08-05T08:12:21.382" v="666"/>
          <ac:picMkLst>
            <pc:docMk/>
            <pc:sldMk cId="4284494816" sldId="297"/>
            <ac:picMk id="19" creationId="{BAE7B4C3-4209-4B8D-AD41-B91FD03BDF13}"/>
          </ac:picMkLst>
        </pc:picChg>
        <pc:picChg chg="add mod">
          <ac:chgData name="Tran Thi Thanh  Loan" userId="7cd61c56-0b21-4c07-b629-56ce99598d18" providerId="ADAL" clId="{38C3A8AD-B1B5-49A5-8A45-637291E239F8}" dt="2021-08-05T08:12:21.382" v="666"/>
          <ac:picMkLst>
            <pc:docMk/>
            <pc:sldMk cId="4284494816" sldId="297"/>
            <ac:picMk id="22" creationId="{9BE055CE-3E99-4D63-999C-9B1610BC8405}"/>
          </ac:picMkLst>
        </pc:picChg>
        <pc:picChg chg="add mod">
          <ac:chgData name="Tran Thi Thanh  Loan" userId="7cd61c56-0b21-4c07-b629-56ce99598d18" providerId="ADAL" clId="{38C3A8AD-B1B5-49A5-8A45-637291E239F8}" dt="2021-08-05T08:12:21.382" v="666"/>
          <ac:picMkLst>
            <pc:docMk/>
            <pc:sldMk cId="4284494816" sldId="297"/>
            <ac:picMk id="25" creationId="{865381FB-4627-40F2-A45A-53B7EBF44F2F}"/>
          </ac:picMkLst>
        </pc:picChg>
        <pc:picChg chg="add mod">
          <ac:chgData name="Tran Thi Thanh  Loan" userId="7cd61c56-0b21-4c07-b629-56ce99598d18" providerId="ADAL" clId="{38C3A8AD-B1B5-49A5-8A45-637291E239F8}" dt="2021-08-05T08:12:21.382" v="666"/>
          <ac:picMkLst>
            <pc:docMk/>
            <pc:sldMk cId="4284494816" sldId="297"/>
            <ac:picMk id="28" creationId="{0EFF3196-5E77-48DB-97B6-AF588EAD9892}"/>
          </ac:picMkLst>
        </pc:picChg>
        <pc:picChg chg="add mod">
          <ac:chgData name="Tran Thi Thanh  Loan" userId="7cd61c56-0b21-4c07-b629-56ce99598d18" providerId="ADAL" clId="{38C3A8AD-B1B5-49A5-8A45-637291E239F8}" dt="2021-08-05T08:12:21.382" v="666"/>
          <ac:picMkLst>
            <pc:docMk/>
            <pc:sldMk cId="4284494816" sldId="297"/>
            <ac:picMk id="31" creationId="{B5E4DD9F-F211-4F4D-B593-E5AD2005ADA0}"/>
          </ac:picMkLst>
        </pc:picChg>
      </pc:sldChg>
      <pc:sldChg chg="add del">
        <pc:chgData name="Tran Thi Thanh  Loan" userId="7cd61c56-0b21-4c07-b629-56ce99598d18" providerId="ADAL" clId="{38C3A8AD-B1B5-49A5-8A45-637291E239F8}" dt="2021-08-05T08:10:15.407" v="643"/>
        <pc:sldMkLst>
          <pc:docMk/>
          <pc:sldMk cId="2619412575" sldId="299"/>
        </pc:sldMkLst>
      </pc:sldChg>
      <pc:sldChg chg="addSp delSp modSp add mod ord delAnim modAnim">
        <pc:chgData name="Tran Thi Thanh  Loan" userId="7cd61c56-0b21-4c07-b629-56ce99598d18" providerId="ADAL" clId="{38C3A8AD-B1B5-49A5-8A45-637291E239F8}" dt="2021-08-05T08:02:11.553" v="621"/>
        <pc:sldMkLst>
          <pc:docMk/>
          <pc:sldMk cId="2270611721" sldId="305"/>
        </pc:sldMkLst>
        <pc:spChg chg="add mod">
          <ac:chgData name="Tran Thi Thanh  Loan" userId="7cd61c56-0b21-4c07-b629-56ce99598d18" providerId="ADAL" clId="{38C3A8AD-B1B5-49A5-8A45-637291E239F8}" dt="2021-08-05T07:59:17.160" v="580"/>
          <ac:spMkLst>
            <pc:docMk/>
            <pc:sldMk cId="2270611721" sldId="305"/>
            <ac:spMk id="3" creationId="{376D1741-A8FE-4B4E-B44D-6D457BB39DD2}"/>
          </ac:spMkLst>
        </pc:spChg>
        <pc:spChg chg="add del mod">
          <ac:chgData name="Tran Thi Thanh  Loan" userId="7cd61c56-0b21-4c07-b629-56ce99598d18" providerId="ADAL" clId="{38C3A8AD-B1B5-49A5-8A45-637291E239F8}" dt="2021-08-05T07:55:42.728" v="539" actId="478"/>
          <ac:spMkLst>
            <pc:docMk/>
            <pc:sldMk cId="2270611721" sldId="305"/>
            <ac:spMk id="6" creationId="{D653D74E-B52A-4FE8-8733-B648A42983EC}"/>
          </ac:spMkLst>
        </pc:spChg>
        <pc:spChg chg="add mod">
          <ac:chgData name="Tran Thi Thanh  Loan" userId="7cd61c56-0b21-4c07-b629-56ce99598d18" providerId="ADAL" clId="{38C3A8AD-B1B5-49A5-8A45-637291E239F8}" dt="2021-08-05T07:59:59.261" v="582"/>
          <ac:spMkLst>
            <pc:docMk/>
            <pc:sldMk cId="2270611721" sldId="305"/>
            <ac:spMk id="9" creationId="{51BE77D2-5C3F-4B58-BCA6-360204A1B3DF}"/>
          </ac:spMkLst>
        </pc:spChg>
        <pc:spChg chg="add mod">
          <ac:chgData name="Tran Thi Thanh  Loan" userId="7cd61c56-0b21-4c07-b629-56ce99598d18" providerId="ADAL" clId="{38C3A8AD-B1B5-49A5-8A45-637291E239F8}" dt="2021-08-05T08:01:14.186" v="605"/>
          <ac:spMkLst>
            <pc:docMk/>
            <pc:sldMk cId="2270611721" sldId="305"/>
            <ac:spMk id="10" creationId="{1E416419-1A76-43B3-B74C-A108C5B057B0}"/>
          </ac:spMkLst>
        </pc:spChg>
        <pc:spChg chg="add mod">
          <ac:chgData name="Tran Thi Thanh  Loan" userId="7cd61c56-0b21-4c07-b629-56ce99598d18" providerId="ADAL" clId="{38C3A8AD-B1B5-49A5-8A45-637291E239F8}" dt="2021-08-05T08:02:11.553" v="621"/>
          <ac:spMkLst>
            <pc:docMk/>
            <pc:sldMk cId="2270611721" sldId="305"/>
            <ac:spMk id="11" creationId="{B3AA2413-DA2A-4FFC-A92C-71C01AB84775}"/>
          </ac:spMkLst>
        </pc:spChg>
        <pc:picChg chg="del">
          <ac:chgData name="Tran Thi Thanh  Loan" userId="7cd61c56-0b21-4c07-b629-56ce99598d18" providerId="ADAL" clId="{38C3A8AD-B1B5-49A5-8A45-637291E239F8}" dt="2021-08-05T07:37:41.921" v="463" actId="478"/>
          <ac:picMkLst>
            <pc:docMk/>
            <pc:sldMk cId="2270611721" sldId="305"/>
            <ac:picMk id="5" creationId="{60E37955-4E4C-4013-903A-2E014CB92411}"/>
          </ac:picMkLst>
        </pc:picChg>
        <pc:picChg chg="add del mod">
          <ac:chgData name="Tran Thi Thanh  Loan" userId="7cd61c56-0b21-4c07-b629-56ce99598d18" providerId="ADAL" clId="{38C3A8AD-B1B5-49A5-8A45-637291E239F8}" dt="2021-08-05T07:55:44.560" v="540" actId="478"/>
          <ac:picMkLst>
            <pc:docMk/>
            <pc:sldMk cId="2270611721" sldId="305"/>
            <ac:picMk id="7" creationId="{60B7B3A1-02F3-4AEE-9D03-1F2534762AEE}"/>
          </ac:picMkLst>
        </pc:picChg>
        <pc:picChg chg="add del mod">
          <ac:chgData name="Tran Thi Thanh  Loan" userId="7cd61c56-0b21-4c07-b629-56ce99598d18" providerId="ADAL" clId="{38C3A8AD-B1B5-49A5-8A45-637291E239F8}" dt="2021-08-05T07:55:40.389" v="538" actId="478"/>
          <ac:picMkLst>
            <pc:docMk/>
            <pc:sldMk cId="2270611721" sldId="305"/>
            <ac:picMk id="8" creationId="{BDB4290B-B74F-4EE4-A202-6EDC3694C5B9}"/>
          </ac:picMkLst>
        </pc:picChg>
        <pc:picChg chg="del">
          <ac:chgData name="Tran Thi Thanh  Loan" userId="7cd61c56-0b21-4c07-b629-56ce99598d18" providerId="ADAL" clId="{38C3A8AD-B1B5-49A5-8A45-637291E239F8}" dt="2021-08-05T07:37:41.012" v="462" actId="478"/>
          <ac:picMkLst>
            <pc:docMk/>
            <pc:sldMk cId="2270611721" sldId="305"/>
            <ac:picMk id="34" creationId="{8F62167C-91C5-4BC8-8F2F-7760D216E164}"/>
          </ac:picMkLst>
        </pc:picChg>
      </pc:sldChg>
      <pc:sldChg chg="addSp delSp modSp add mod modAnim">
        <pc:chgData name="Tran Thi Thanh  Loan" userId="7cd61c56-0b21-4c07-b629-56ce99598d18" providerId="ADAL" clId="{38C3A8AD-B1B5-49A5-8A45-637291E239F8}" dt="2021-08-05T08:15:42.535" v="707" actId="1076"/>
        <pc:sldMkLst>
          <pc:docMk/>
          <pc:sldMk cId="1046617738" sldId="306"/>
        </pc:sldMkLst>
        <pc:picChg chg="del">
          <ac:chgData name="Tran Thi Thanh  Loan" userId="7cd61c56-0b21-4c07-b629-56ce99598d18" providerId="ADAL" clId="{38C3A8AD-B1B5-49A5-8A45-637291E239F8}" dt="2021-08-05T08:15:39.002" v="705" actId="478"/>
          <ac:picMkLst>
            <pc:docMk/>
            <pc:sldMk cId="1046617738" sldId="306"/>
            <ac:picMk id="4" creationId="{538D499D-19D9-442C-B5C2-61F692C86459}"/>
          </ac:picMkLst>
        </pc:picChg>
        <pc:picChg chg="add mod">
          <ac:chgData name="Tran Thi Thanh  Loan" userId="7cd61c56-0b21-4c07-b629-56ce99598d18" providerId="ADAL" clId="{38C3A8AD-B1B5-49A5-8A45-637291E239F8}" dt="2021-08-05T08:15:42.535" v="707" actId="1076"/>
          <ac:picMkLst>
            <pc:docMk/>
            <pc:sldMk cId="1046617738" sldId="306"/>
            <ac:picMk id="5" creationId="{4FAC5A6E-EAB8-46DA-8C91-6DC52E3C3FB4}"/>
          </ac:picMkLst>
        </pc:picChg>
      </pc:sldChg>
      <pc:sldChg chg="modSp add mod">
        <pc:chgData name="Tran Thi Thanh  Loan" userId="7cd61c56-0b21-4c07-b629-56ce99598d18" providerId="ADAL" clId="{38C3A8AD-B1B5-49A5-8A45-637291E239F8}" dt="2021-08-05T07:35:57.639" v="454" actId="14100"/>
        <pc:sldMkLst>
          <pc:docMk/>
          <pc:sldMk cId="2220466082" sldId="381"/>
        </pc:sldMkLst>
        <pc:spChg chg="mod">
          <ac:chgData name="Tran Thi Thanh  Loan" userId="7cd61c56-0b21-4c07-b629-56ce99598d18" providerId="ADAL" clId="{38C3A8AD-B1B5-49A5-8A45-637291E239F8}" dt="2021-08-05T07:35:57.639" v="454" actId="14100"/>
          <ac:spMkLst>
            <pc:docMk/>
            <pc:sldMk cId="2220466082" sldId="381"/>
            <ac:spMk id="11" creationId="{00000000-0000-0000-0000-000000000000}"/>
          </ac:spMkLst>
        </pc:spChg>
      </pc:sldChg>
      <pc:sldChg chg="add del">
        <pc:chgData name="Tran Thi Thanh  Loan" userId="7cd61c56-0b21-4c07-b629-56ce99598d18" providerId="ADAL" clId="{38C3A8AD-B1B5-49A5-8A45-637291E239F8}" dt="2021-08-05T07:37:12.559" v="458"/>
        <pc:sldMkLst>
          <pc:docMk/>
          <pc:sldMk cId="314182954" sldId="382"/>
        </pc:sldMkLst>
      </pc:sldChg>
      <pc:sldChg chg="delSp modSp add del mod modAnim">
        <pc:chgData name="Tran Thi Thanh  Loan" userId="7cd61c56-0b21-4c07-b629-56ce99598d18" providerId="ADAL" clId="{38C3A8AD-B1B5-49A5-8A45-637291E239F8}" dt="2021-08-05T07:37:54.562" v="465" actId="47"/>
        <pc:sldMkLst>
          <pc:docMk/>
          <pc:sldMk cId="4060554842" sldId="419"/>
        </pc:sldMkLst>
        <pc:spChg chg="del">
          <ac:chgData name="Tran Thi Thanh  Loan" userId="7cd61c56-0b21-4c07-b629-56ce99598d18" providerId="ADAL" clId="{38C3A8AD-B1B5-49A5-8A45-637291E239F8}" dt="2021-07-25T14:46:41.730" v="63" actId="478"/>
          <ac:spMkLst>
            <pc:docMk/>
            <pc:sldMk cId="4060554842" sldId="419"/>
            <ac:spMk id="4" creationId="{00000000-0000-0000-0000-000000000000}"/>
          </ac:spMkLst>
        </pc:spChg>
        <pc:spChg chg="del">
          <ac:chgData name="Tran Thi Thanh  Loan" userId="7cd61c56-0b21-4c07-b629-56ce99598d18" providerId="ADAL" clId="{38C3A8AD-B1B5-49A5-8A45-637291E239F8}" dt="2021-07-25T14:46:37.253" v="60" actId="478"/>
          <ac:spMkLst>
            <pc:docMk/>
            <pc:sldMk cId="4060554842" sldId="419"/>
            <ac:spMk id="8" creationId="{00000000-0000-0000-0000-000000000000}"/>
          </ac:spMkLst>
        </pc:spChg>
        <pc:spChg chg="del">
          <ac:chgData name="Tran Thi Thanh  Loan" userId="7cd61c56-0b21-4c07-b629-56ce99598d18" providerId="ADAL" clId="{38C3A8AD-B1B5-49A5-8A45-637291E239F8}" dt="2021-07-25T14:46:38.674" v="61" actId="478"/>
          <ac:spMkLst>
            <pc:docMk/>
            <pc:sldMk cId="4060554842" sldId="419"/>
            <ac:spMk id="18" creationId="{00000000-0000-0000-0000-000000000000}"/>
          </ac:spMkLst>
        </pc:spChg>
        <pc:picChg chg="mod">
          <ac:chgData name="Tran Thi Thanh  Loan" userId="7cd61c56-0b21-4c07-b629-56ce99598d18" providerId="ADAL" clId="{38C3A8AD-B1B5-49A5-8A45-637291E239F8}" dt="2021-07-25T14:53:16.226" v="152" actId="1076"/>
          <ac:picMkLst>
            <pc:docMk/>
            <pc:sldMk cId="4060554842" sldId="419"/>
            <ac:picMk id="2" creationId="{E5D1F98A-5D67-4B22-892E-0A1B3F0054B4}"/>
          </ac:picMkLst>
        </pc:picChg>
        <pc:picChg chg="del">
          <ac:chgData name="Tran Thi Thanh  Loan" userId="7cd61c56-0b21-4c07-b629-56ce99598d18" providerId="ADAL" clId="{38C3A8AD-B1B5-49A5-8A45-637291E239F8}" dt="2021-07-25T14:46:39.276" v="62" actId="478"/>
          <ac:picMkLst>
            <pc:docMk/>
            <pc:sldMk cId="4060554842" sldId="419"/>
            <ac:picMk id="10244" creationId="{00000000-0000-0000-0000-000000000000}"/>
          </ac:picMkLst>
        </pc:picChg>
      </pc:sldChg>
      <pc:sldChg chg="addSp modSp add del mod setBg">
        <pc:chgData name="Tran Thi Thanh  Loan" userId="7cd61c56-0b21-4c07-b629-56ce99598d18" providerId="ADAL" clId="{38C3A8AD-B1B5-49A5-8A45-637291E239F8}" dt="2021-08-05T07:42:59.803" v="486" actId="47"/>
        <pc:sldMkLst>
          <pc:docMk/>
          <pc:sldMk cId="2075836292" sldId="471"/>
        </pc:sldMkLst>
        <pc:spChg chg="mod">
          <ac:chgData name="Tran Thi Thanh  Loan" userId="7cd61c56-0b21-4c07-b629-56ce99598d18" providerId="ADAL" clId="{38C3A8AD-B1B5-49A5-8A45-637291E239F8}" dt="2021-07-25T14:55:28.917" v="271" actId="113"/>
          <ac:spMkLst>
            <pc:docMk/>
            <pc:sldMk cId="2075836292" sldId="471"/>
            <ac:spMk id="17" creationId="{D5E5B882-4E0B-41BC-BE76-38C605C51234}"/>
          </ac:spMkLst>
        </pc:spChg>
        <pc:spChg chg="mod">
          <ac:chgData name="Tran Thi Thanh  Loan" userId="7cd61c56-0b21-4c07-b629-56ce99598d18" providerId="ADAL" clId="{38C3A8AD-B1B5-49A5-8A45-637291E239F8}" dt="2021-07-25T14:56:48.450" v="272" actId="255"/>
          <ac:spMkLst>
            <pc:docMk/>
            <pc:sldMk cId="2075836292" sldId="471"/>
            <ac:spMk id="27" creationId="{A468FF43-48BE-45C8-AE0E-72371E21D00D}"/>
          </ac:spMkLst>
        </pc:spChg>
        <pc:picChg chg="add mod">
          <ac:chgData name="Tran Thi Thanh  Loan" userId="7cd61c56-0b21-4c07-b629-56ce99598d18" providerId="ADAL" clId="{38C3A8AD-B1B5-49A5-8A45-637291E239F8}" dt="2021-07-25T14:48:39.644" v="74" actId="14100"/>
          <ac:picMkLst>
            <pc:docMk/>
            <pc:sldMk cId="2075836292" sldId="471"/>
            <ac:picMk id="18" creationId="{6A7816EC-D764-42AB-97E1-959B4AB2D328}"/>
          </ac:picMkLst>
        </pc:picChg>
        <pc:picChg chg="add mod">
          <ac:chgData name="Tran Thi Thanh  Loan" userId="7cd61c56-0b21-4c07-b629-56ce99598d18" providerId="ADAL" clId="{38C3A8AD-B1B5-49A5-8A45-637291E239F8}" dt="2021-07-25T14:48:43.915" v="76" actId="14100"/>
          <ac:picMkLst>
            <pc:docMk/>
            <pc:sldMk cId="2075836292" sldId="471"/>
            <ac:picMk id="19" creationId="{8AE49CAD-BABD-462F-95AC-FD04B9C7DC5A}"/>
          </ac:picMkLst>
        </pc:picChg>
        <pc:picChg chg="add mod">
          <ac:chgData name="Tran Thi Thanh  Loan" userId="7cd61c56-0b21-4c07-b629-56ce99598d18" providerId="ADAL" clId="{38C3A8AD-B1B5-49A5-8A45-637291E239F8}" dt="2021-07-25T14:49:30.762" v="89" actId="1076"/>
          <ac:picMkLst>
            <pc:docMk/>
            <pc:sldMk cId="2075836292" sldId="471"/>
            <ac:picMk id="20" creationId="{CF54B3DC-9F9A-46C9-8374-71DEBC9C4CF8}"/>
          </ac:picMkLst>
        </pc:picChg>
        <pc:picChg chg="mod">
          <ac:chgData name="Tran Thi Thanh  Loan" userId="7cd61c56-0b21-4c07-b629-56ce99598d18" providerId="ADAL" clId="{38C3A8AD-B1B5-49A5-8A45-637291E239F8}" dt="2021-07-25T14:49:35.711" v="90" actId="14100"/>
          <ac:picMkLst>
            <pc:docMk/>
            <pc:sldMk cId="2075836292" sldId="471"/>
            <ac:picMk id="38" creationId="{52D227BA-4253-4222-A515-03444C57CB2E}"/>
          </ac:picMkLst>
        </pc:picChg>
        <pc:picChg chg="mod">
          <ac:chgData name="Tran Thi Thanh  Loan" userId="7cd61c56-0b21-4c07-b629-56ce99598d18" providerId="ADAL" clId="{38C3A8AD-B1B5-49A5-8A45-637291E239F8}" dt="2021-07-25T14:49:41.738" v="91" actId="14100"/>
          <ac:picMkLst>
            <pc:docMk/>
            <pc:sldMk cId="2075836292" sldId="471"/>
            <ac:picMk id="45" creationId="{7ADCD335-3FE0-4DF0-AEE0-F01FB02593EC}"/>
          </ac:picMkLst>
        </pc:picChg>
      </pc:sldChg>
      <pc:sldChg chg="addSp delSp modSp add del mod setBg delAnim">
        <pc:chgData name="Tran Thi Thanh  Loan" userId="7cd61c56-0b21-4c07-b629-56ce99598d18" providerId="ADAL" clId="{38C3A8AD-B1B5-49A5-8A45-637291E239F8}" dt="2021-08-05T07:45:53.358" v="514" actId="47"/>
        <pc:sldMkLst>
          <pc:docMk/>
          <pc:sldMk cId="1923080657" sldId="472"/>
        </pc:sldMkLst>
        <pc:spChg chg="del">
          <ac:chgData name="Tran Thi Thanh  Loan" userId="7cd61c56-0b21-4c07-b629-56ce99598d18" providerId="ADAL" clId="{38C3A8AD-B1B5-49A5-8A45-637291E239F8}" dt="2021-07-25T14:57:53.792" v="301" actId="478"/>
          <ac:spMkLst>
            <pc:docMk/>
            <pc:sldMk cId="1923080657" sldId="472"/>
            <ac:spMk id="17" creationId="{99F64F7C-AA93-40DE-AD8F-DA3569B99331}"/>
          </ac:spMkLst>
        </pc:spChg>
        <pc:spChg chg="mod">
          <ac:chgData name="Tran Thi Thanh  Loan" userId="7cd61c56-0b21-4c07-b629-56ce99598d18" providerId="ADAL" clId="{38C3A8AD-B1B5-49A5-8A45-637291E239F8}" dt="2021-07-25T15:00:59.423" v="374" actId="20577"/>
          <ac:spMkLst>
            <pc:docMk/>
            <pc:sldMk cId="1923080657" sldId="472"/>
            <ac:spMk id="27" creationId="{A468FF43-48BE-45C8-AE0E-72371E21D00D}"/>
          </ac:spMkLst>
        </pc:spChg>
        <pc:picChg chg="add mod">
          <ac:chgData name="Tran Thi Thanh  Loan" userId="7cd61c56-0b21-4c07-b629-56ce99598d18" providerId="ADAL" clId="{38C3A8AD-B1B5-49A5-8A45-637291E239F8}" dt="2021-07-25T14:50:43.098" v="108" actId="14100"/>
          <ac:picMkLst>
            <pc:docMk/>
            <pc:sldMk cId="1923080657" sldId="472"/>
            <ac:picMk id="18" creationId="{895DFCE8-274A-4AA9-BA51-2B0A503A718A}"/>
          </ac:picMkLst>
        </pc:picChg>
        <pc:picChg chg="add mod">
          <ac:chgData name="Tran Thi Thanh  Loan" userId="7cd61c56-0b21-4c07-b629-56ce99598d18" providerId="ADAL" clId="{38C3A8AD-B1B5-49A5-8A45-637291E239F8}" dt="2021-07-25T14:50:50.786" v="110" actId="1076"/>
          <ac:picMkLst>
            <pc:docMk/>
            <pc:sldMk cId="1923080657" sldId="472"/>
            <ac:picMk id="19" creationId="{B2270E2F-EC7F-4C95-878A-7320B5C2E847}"/>
          </ac:picMkLst>
        </pc:picChg>
        <pc:picChg chg="mod">
          <ac:chgData name="Tran Thi Thanh  Loan" userId="7cd61c56-0b21-4c07-b629-56ce99598d18" providerId="ADAL" clId="{38C3A8AD-B1B5-49A5-8A45-637291E239F8}" dt="2021-07-25T14:50:04.227" v="94" actId="1076"/>
          <ac:picMkLst>
            <pc:docMk/>
            <pc:sldMk cId="1923080657" sldId="472"/>
            <ac:picMk id="38" creationId="{52D227BA-4253-4222-A515-03444C57CB2E}"/>
          </ac:picMkLst>
        </pc:picChg>
        <pc:picChg chg="mod">
          <ac:chgData name="Tran Thi Thanh  Loan" userId="7cd61c56-0b21-4c07-b629-56ce99598d18" providerId="ADAL" clId="{38C3A8AD-B1B5-49A5-8A45-637291E239F8}" dt="2021-07-25T14:57:06.634" v="274" actId="1076"/>
          <ac:picMkLst>
            <pc:docMk/>
            <pc:sldMk cId="1923080657" sldId="472"/>
            <ac:picMk id="44" creationId="{808B5389-96DF-4FAF-96B3-8993C7E56721}"/>
          </ac:picMkLst>
        </pc:picChg>
        <pc:picChg chg="mod">
          <ac:chgData name="Tran Thi Thanh  Loan" userId="7cd61c56-0b21-4c07-b629-56ce99598d18" providerId="ADAL" clId="{38C3A8AD-B1B5-49A5-8A45-637291E239F8}" dt="2021-07-25T14:50:36.227" v="106" actId="1076"/>
          <ac:picMkLst>
            <pc:docMk/>
            <pc:sldMk cId="1923080657" sldId="472"/>
            <ac:picMk id="45" creationId="{7ADCD335-3FE0-4DF0-AEE0-F01FB02593EC}"/>
          </ac:picMkLst>
        </pc:picChg>
      </pc:sldChg>
      <pc:sldChg chg="addSp modSp add del mod setBg modAnim">
        <pc:chgData name="Tran Thi Thanh  Loan" userId="7cd61c56-0b21-4c07-b629-56ce99598d18" providerId="ADAL" clId="{38C3A8AD-B1B5-49A5-8A45-637291E239F8}" dt="2021-08-05T07:45:56.027" v="515" actId="47"/>
        <pc:sldMkLst>
          <pc:docMk/>
          <pc:sldMk cId="3659559649" sldId="473"/>
        </pc:sldMkLst>
        <pc:spChg chg="add mod">
          <ac:chgData name="Tran Thi Thanh  Loan" userId="7cd61c56-0b21-4c07-b629-56ce99598d18" providerId="ADAL" clId="{38C3A8AD-B1B5-49A5-8A45-637291E239F8}" dt="2021-07-25T14:59:17.497" v="356" actId="20577"/>
          <ac:spMkLst>
            <pc:docMk/>
            <pc:sldMk cId="3659559649" sldId="473"/>
            <ac:spMk id="21" creationId="{6C8C7621-7387-468A-968D-B0EC86B2AE4B}"/>
          </ac:spMkLst>
        </pc:spChg>
        <pc:spChg chg="mod">
          <ac:chgData name="Tran Thi Thanh  Loan" userId="7cd61c56-0b21-4c07-b629-56ce99598d18" providerId="ADAL" clId="{38C3A8AD-B1B5-49A5-8A45-637291E239F8}" dt="2021-07-25T14:58:55.277" v="327" actId="1076"/>
          <ac:spMkLst>
            <pc:docMk/>
            <pc:sldMk cId="3659559649" sldId="473"/>
            <ac:spMk id="27" creationId="{A468FF43-48BE-45C8-AE0E-72371E21D00D}"/>
          </ac:spMkLst>
        </pc:spChg>
        <pc:spChg chg="mod">
          <ac:chgData name="Tran Thi Thanh  Loan" userId="7cd61c56-0b21-4c07-b629-56ce99598d18" providerId="ADAL" clId="{38C3A8AD-B1B5-49A5-8A45-637291E239F8}" dt="2021-07-25T14:58:38.296" v="323" actId="20577"/>
          <ac:spMkLst>
            <pc:docMk/>
            <pc:sldMk cId="3659559649" sldId="473"/>
            <ac:spMk id="28" creationId="{02105D08-1F14-416F-86C2-51DFEA1D8826}"/>
          </ac:spMkLst>
        </pc:spChg>
        <pc:picChg chg="add mod">
          <ac:chgData name="Tran Thi Thanh  Loan" userId="7cd61c56-0b21-4c07-b629-56ce99598d18" providerId="ADAL" clId="{38C3A8AD-B1B5-49A5-8A45-637291E239F8}" dt="2021-07-25T14:51:17.450" v="119" actId="1076"/>
          <ac:picMkLst>
            <pc:docMk/>
            <pc:sldMk cId="3659559649" sldId="473"/>
            <ac:picMk id="18" creationId="{81C2229C-0B56-42EB-BD7E-58557EF32645}"/>
          </ac:picMkLst>
        </pc:picChg>
        <pc:picChg chg="add mod">
          <ac:chgData name="Tran Thi Thanh  Loan" userId="7cd61c56-0b21-4c07-b629-56ce99598d18" providerId="ADAL" clId="{38C3A8AD-B1B5-49A5-8A45-637291E239F8}" dt="2021-07-25T14:51:34.913" v="126" actId="14100"/>
          <ac:picMkLst>
            <pc:docMk/>
            <pc:sldMk cId="3659559649" sldId="473"/>
            <ac:picMk id="19" creationId="{9849BC95-1E14-4247-8789-C8EF5E91B785}"/>
          </ac:picMkLst>
        </pc:picChg>
        <pc:picChg chg="add mod">
          <ac:chgData name="Tran Thi Thanh  Loan" userId="7cd61c56-0b21-4c07-b629-56ce99598d18" providerId="ADAL" clId="{38C3A8AD-B1B5-49A5-8A45-637291E239F8}" dt="2021-07-25T14:51:31.375" v="125" actId="1076"/>
          <ac:picMkLst>
            <pc:docMk/>
            <pc:sldMk cId="3659559649" sldId="473"/>
            <ac:picMk id="20" creationId="{78044927-7FAF-4963-92C8-D47DB40AC46A}"/>
          </ac:picMkLst>
        </pc:picChg>
        <pc:picChg chg="add mod">
          <ac:chgData name="Tran Thi Thanh  Loan" userId="7cd61c56-0b21-4c07-b629-56ce99598d18" providerId="ADAL" clId="{38C3A8AD-B1B5-49A5-8A45-637291E239F8}" dt="2021-08-05T07:45:01.811" v="504" actId="1076"/>
          <ac:picMkLst>
            <pc:docMk/>
            <pc:sldMk cId="3659559649" sldId="473"/>
            <ac:picMk id="22" creationId="{5AED41CD-CFC5-4B23-9133-1D35AD3D885E}"/>
          </ac:picMkLst>
        </pc:picChg>
        <pc:picChg chg="mod">
          <ac:chgData name="Tran Thi Thanh  Loan" userId="7cd61c56-0b21-4c07-b629-56ce99598d18" providerId="ADAL" clId="{38C3A8AD-B1B5-49A5-8A45-637291E239F8}" dt="2021-07-25T14:51:19.598" v="120" actId="14100"/>
          <ac:picMkLst>
            <pc:docMk/>
            <pc:sldMk cId="3659559649" sldId="473"/>
            <ac:picMk id="38" creationId="{52D227BA-4253-4222-A515-03444C57CB2E}"/>
          </ac:picMkLst>
        </pc:picChg>
        <pc:picChg chg="mod">
          <ac:chgData name="Tran Thi Thanh  Loan" userId="7cd61c56-0b21-4c07-b629-56ce99598d18" providerId="ADAL" clId="{38C3A8AD-B1B5-49A5-8A45-637291E239F8}" dt="2021-07-25T14:58:58.226" v="328" actId="1076"/>
          <ac:picMkLst>
            <pc:docMk/>
            <pc:sldMk cId="3659559649" sldId="473"/>
            <ac:picMk id="44" creationId="{808B5389-96DF-4FAF-96B3-8993C7E56721}"/>
          </ac:picMkLst>
        </pc:picChg>
        <pc:picChg chg="mod">
          <ac:chgData name="Tran Thi Thanh  Loan" userId="7cd61c56-0b21-4c07-b629-56ce99598d18" providerId="ADAL" clId="{38C3A8AD-B1B5-49A5-8A45-637291E239F8}" dt="2021-07-25T14:51:38.909" v="127" actId="14100"/>
          <ac:picMkLst>
            <pc:docMk/>
            <pc:sldMk cId="3659559649" sldId="473"/>
            <ac:picMk id="45" creationId="{7ADCD335-3FE0-4DF0-AEE0-F01FB02593EC}"/>
          </ac:picMkLst>
        </pc:picChg>
      </pc:sldChg>
      <pc:sldChg chg="add del">
        <pc:chgData name="Tran Thi Thanh  Loan" userId="7cd61c56-0b21-4c07-b629-56ce99598d18" providerId="ADAL" clId="{38C3A8AD-B1B5-49A5-8A45-637291E239F8}" dt="2021-08-05T07:36:35.703" v="456"/>
        <pc:sldMkLst>
          <pc:docMk/>
          <pc:sldMk cId="3291620583" sldId="474"/>
        </pc:sldMkLst>
      </pc:sldChg>
      <pc:sldChg chg="addSp delSp modSp add del mod delAnim modAnim">
        <pc:chgData name="Tran Thi Thanh  Loan" userId="7cd61c56-0b21-4c07-b629-56ce99598d18" providerId="ADAL" clId="{38C3A8AD-B1B5-49A5-8A45-637291E239F8}" dt="2021-08-05T07:57:56.738" v="566" actId="47"/>
        <pc:sldMkLst>
          <pc:docMk/>
          <pc:sldMk cId="3387336805" sldId="474"/>
        </pc:sldMkLst>
        <pc:spChg chg="del mod">
          <ac:chgData name="Tran Thi Thanh  Loan" userId="7cd61c56-0b21-4c07-b629-56ce99598d18" providerId="ADAL" clId="{38C3A8AD-B1B5-49A5-8A45-637291E239F8}" dt="2021-08-05T07:38:06.635" v="469" actId="478"/>
          <ac:spMkLst>
            <pc:docMk/>
            <pc:sldMk cId="3387336805" sldId="474"/>
            <ac:spMk id="6" creationId="{D653D74E-B52A-4FE8-8733-B648A42983EC}"/>
          </ac:spMkLst>
        </pc:spChg>
        <pc:spChg chg="add del mod">
          <ac:chgData name="Tran Thi Thanh  Loan" userId="7cd61c56-0b21-4c07-b629-56ce99598d18" providerId="ADAL" clId="{38C3A8AD-B1B5-49A5-8A45-637291E239F8}" dt="2021-08-05T07:38:37.537" v="472"/>
          <ac:spMkLst>
            <pc:docMk/>
            <pc:sldMk cId="3387336805" sldId="474"/>
            <ac:spMk id="9" creationId="{BBC15759-42BD-4CA8-BC69-88883F1E47D1}"/>
          </ac:spMkLst>
        </pc:spChg>
        <pc:spChg chg="add mod">
          <ac:chgData name="Tran Thi Thanh  Loan" userId="7cd61c56-0b21-4c07-b629-56ce99598d18" providerId="ADAL" clId="{38C3A8AD-B1B5-49A5-8A45-637291E239F8}" dt="2021-08-05T07:41:28.245" v="475"/>
          <ac:spMkLst>
            <pc:docMk/>
            <pc:sldMk cId="3387336805" sldId="474"/>
            <ac:spMk id="19" creationId="{A245A30C-740F-4D05-ADDB-33A6E2B1C809}"/>
          </ac:spMkLst>
        </pc:spChg>
        <pc:spChg chg="add mod">
          <ac:chgData name="Tran Thi Thanh  Loan" userId="7cd61c56-0b21-4c07-b629-56ce99598d18" providerId="ADAL" clId="{38C3A8AD-B1B5-49A5-8A45-637291E239F8}" dt="2021-08-05T07:41:28.245" v="475"/>
          <ac:spMkLst>
            <pc:docMk/>
            <pc:sldMk cId="3387336805" sldId="474"/>
            <ac:spMk id="30" creationId="{584F5759-8C2E-4A83-A766-B5C434AD17DE}"/>
          </ac:spMkLst>
        </pc:spChg>
        <pc:picChg chg="del">
          <ac:chgData name="Tran Thi Thanh  Loan" userId="7cd61c56-0b21-4c07-b629-56ce99598d18" providerId="ADAL" clId="{38C3A8AD-B1B5-49A5-8A45-637291E239F8}" dt="2021-08-05T07:38:07.487" v="470" actId="478"/>
          <ac:picMkLst>
            <pc:docMk/>
            <pc:sldMk cId="3387336805" sldId="474"/>
            <ac:picMk id="7" creationId="{60B7B3A1-02F3-4AEE-9D03-1F2534762AEE}"/>
          </ac:picMkLst>
        </pc:picChg>
        <pc:picChg chg="del">
          <ac:chgData name="Tran Thi Thanh  Loan" userId="7cd61c56-0b21-4c07-b629-56ce99598d18" providerId="ADAL" clId="{38C3A8AD-B1B5-49A5-8A45-637291E239F8}" dt="2021-08-05T07:38:02.479" v="467" actId="478"/>
          <ac:picMkLst>
            <pc:docMk/>
            <pc:sldMk cId="3387336805" sldId="474"/>
            <ac:picMk id="8" creationId="{BDB4290B-B74F-4EE4-A202-6EDC3694C5B9}"/>
          </ac:picMkLst>
        </pc:picChg>
        <pc:picChg chg="add del mod">
          <ac:chgData name="Tran Thi Thanh  Loan" userId="7cd61c56-0b21-4c07-b629-56ce99598d18" providerId="ADAL" clId="{38C3A8AD-B1B5-49A5-8A45-637291E239F8}" dt="2021-08-05T07:38:37.537" v="472"/>
          <ac:picMkLst>
            <pc:docMk/>
            <pc:sldMk cId="3387336805" sldId="474"/>
            <ac:picMk id="10" creationId="{9A74757F-EF02-4B71-8206-354E0F90C8C9}"/>
          </ac:picMkLst>
        </pc:picChg>
        <pc:picChg chg="add del mod">
          <ac:chgData name="Tran Thi Thanh  Loan" userId="7cd61c56-0b21-4c07-b629-56ce99598d18" providerId="ADAL" clId="{38C3A8AD-B1B5-49A5-8A45-637291E239F8}" dt="2021-08-05T07:38:37.537" v="472"/>
          <ac:picMkLst>
            <pc:docMk/>
            <pc:sldMk cId="3387336805" sldId="474"/>
            <ac:picMk id="11" creationId="{E044664A-97D6-4685-934E-2B007CCCA5BE}"/>
          </ac:picMkLst>
        </pc:picChg>
        <pc:picChg chg="add del mod">
          <ac:chgData name="Tran Thi Thanh  Loan" userId="7cd61c56-0b21-4c07-b629-56ce99598d18" providerId="ADAL" clId="{38C3A8AD-B1B5-49A5-8A45-637291E239F8}" dt="2021-08-05T07:38:37.537" v="472"/>
          <ac:picMkLst>
            <pc:docMk/>
            <pc:sldMk cId="3387336805" sldId="474"/>
            <ac:picMk id="12" creationId="{6390D4ED-4769-45A9-BA80-9408C0158622}"/>
          </ac:picMkLst>
        </pc:picChg>
        <pc:picChg chg="add del mod">
          <ac:chgData name="Tran Thi Thanh  Loan" userId="7cd61c56-0b21-4c07-b629-56ce99598d18" providerId="ADAL" clId="{38C3A8AD-B1B5-49A5-8A45-637291E239F8}" dt="2021-08-05T07:38:37.537" v="472"/>
          <ac:picMkLst>
            <pc:docMk/>
            <pc:sldMk cId="3387336805" sldId="474"/>
            <ac:picMk id="13" creationId="{0DBC65E4-E94E-478D-995D-A4C75906CA79}"/>
          </ac:picMkLst>
        </pc:picChg>
        <pc:picChg chg="add del mod">
          <ac:chgData name="Tran Thi Thanh  Loan" userId="7cd61c56-0b21-4c07-b629-56ce99598d18" providerId="ADAL" clId="{38C3A8AD-B1B5-49A5-8A45-637291E239F8}" dt="2021-08-05T07:41:16.145" v="474"/>
          <ac:picMkLst>
            <pc:docMk/>
            <pc:sldMk cId="3387336805" sldId="474"/>
            <ac:picMk id="14" creationId="{BA833E8E-115F-45EA-B0C0-CFACAA0839A5}"/>
          </ac:picMkLst>
        </pc:picChg>
        <pc:picChg chg="add del mod">
          <ac:chgData name="Tran Thi Thanh  Loan" userId="7cd61c56-0b21-4c07-b629-56ce99598d18" providerId="ADAL" clId="{38C3A8AD-B1B5-49A5-8A45-637291E239F8}" dt="2021-08-05T07:41:16.145" v="474"/>
          <ac:picMkLst>
            <pc:docMk/>
            <pc:sldMk cId="3387336805" sldId="474"/>
            <ac:picMk id="15" creationId="{4A861CFB-B8FF-4964-B639-C3F0CD99E691}"/>
          </ac:picMkLst>
        </pc:picChg>
        <pc:picChg chg="add del mod">
          <ac:chgData name="Tran Thi Thanh  Loan" userId="7cd61c56-0b21-4c07-b629-56ce99598d18" providerId="ADAL" clId="{38C3A8AD-B1B5-49A5-8A45-637291E239F8}" dt="2021-08-05T07:41:16.145" v="474"/>
          <ac:picMkLst>
            <pc:docMk/>
            <pc:sldMk cId="3387336805" sldId="474"/>
            <ac:picMk id="16" creationId="{E3B3F803-26D9-41CA-AFA8-67D6352E1A8E}"/>
          </ac:picMkLst>
        </pc:picChg>
        <pc:picChg chg="add del mod">
          <ac:chgData name="Tran Thi Thanh  Loan" userId="7cd61c56-0b21-4c07-b629-56ce99598d18" providerId="ADAL" clId="{38C3A8AD-B1B5-49A5-8A45-637291E239F8}" dt="2021-08-05T07:41:16.145" v="474"/>
          <ac:picMkLst>
            <pc:docMk/>
            <pc:sldMk cId="3387336805" sldId="474"/>
            <ac:picMk id="17" creationId="{92A05C0B-0501-46FE-AFC5-A1908646CD4C}"/>
          </ac:picMkLst>
        </pc:picChg>
        <pc:picChg chg="add del mod">
          <ac:chgData name="Tran Thi Thanh  Loan" userId="7cd61c56-0b21-4c07-b629-56ce99598d18" providerId="ADAL" clId="{38C3A8AD-B1B5-49A5-8A45-637291E239F8}" dt="2021-08-05T07:41:16.145" v="474"/>
          <ac:picMkLst>
            <pc:docMk/>
            <pc:sldMk cId="3387336805" sldId="474"/>
            <ac:picMk id="18" creationId="{EDE0B5E8-FBC3-47A7-88C6-22B06D438E76}"/>
          </ac:picMkLst>
        </pc:picChg>
        <pc:picChg chg="add mod">
          <ac:chgData name="Tran Thi Thanh  Loan" userId="7cd61c56-0b21-4c07-b629-56ce99598d18" providerId="ADAL" clId="{38C3A8AD-B1B5-49A5-8A45-637291E239F8}" dt="2021-08-05T07:41:28.245" v="475"/>
          <ac:picMkLst>
            <pc:docMk/>
            <pc:sldMk cId="3387336805" sldId="474"/>
            <ac:picMk id="20" creationId="{53A6C177-E00A-4CF5-BFF3-79A44FE726B9}"/>
          </ac:picMkLst>
        </pc:picChg>
        <pc:picChg chg="add mod">
          <ac:chgData name="Tran Thi Thanh  Loan" userId="7cd61c56-0b21-4c07-b629-56ce99598d18" providerId="ADAL" clId="{38C3A8AD-B1B5-49A5-8A45-637291E239F8}" dt="2021-08-05T07:50:05.940" v="527"/>
          <ac:picMkLst>
            <pc:docMk/>
            <pc:sldMk cId="3387336805" sldId="474"/>
            <ac:picMk id="21" creationId="{195D86AF-52A6-4BA6-A31F-2C75DAD481DF}"/>
          </ac:picMkLst>
        </pc:picChg>
        <pc:picChg chg="add mod">
          <ac:chgData name="Tran Thi Thanh  Loan" userId="7cd61c56-0b21-4c07-b629-56ce99598d18" providerId="ADAL" clId="{38C3A8AD-B1B5-49A5-8A45-637291E239F8}" dt="2021-08-05T07:41:28.245" v="475"/>
          <ac:picMkLst>
            <pc:docMk/>
            <pc:sldMk cId="3387336805" sldId="474"/>
            <ac:picMk id="22" creationId="{0AAA6B61-A3CC-4CE5-B684-167D244F88EB}"/>
          </ac:picMkLst>
        </pc:picChg>
        <pc:picChg chg="add mod">
          <ac:chgData name="Tran Thi Thanh  Loan" userId="7cd61c56-0b21-4c07-b629-56ce99598d18" providerId="ADAL" clId="{38C3A8AD-B1B5-49A5-8A45-637291E239F8}" dt="2021-08-05T07:41:28.245" v="475"/>
          <ac:picMkLst>
            <pc:docMk/>
            <pc:sldMk cId="3387336805" sldId="474"/>
            <ac:picMk id="23" creationId="{76EF7A99-F80D-4FE7-B7A7-A89DA74295EA}"/>
          </ac:picMkLst>
        </pc:picChg>
        <pc:picChg chg="add mod">
          <ac:chgData name="Tran Thi Thanh  Loan" userId="7cd61c56-0b21-4c07-b629-56ce99598d18" providerId="ADAL" clId="{38C3A8AD-B1B5-49A5-8A45-637291E239F8}" dt="2021-08-05T07:54:50.363" v="536" actId="3626"/>
          <ac:picMkLst>
            <pc:docMk/>
            <pc:sldMk cId="3387336805" sldId="474"/>
            <ac:picMk id="24" creationId="{8FF3B26E-D4B6-4BAA-A71C-868F1BBB8D35}"/>
          </ac:picMkLst>
        </pc:picChg>
        <pc:picChg chg="add mod">
          <ac:chgData name="Tran Thi Thanh  Loan" userId="7cd61c56-0b21-4c07-b629-56ce99598d18" providerId="ADAL" clId="{38C3A8AD-B1B5-49A5-8A45-637291E239F8}" dt="2021-08-05T07:55:06.505" v="537"/>
          <ac:picMkLst>
            <pc:docMk/>
            <pc:sldMk cId="3387336805" sldId="474"/>
            <ac:picMk id="25" creationId="{855CF958-C8DA-4454-910F-BF25D4186737}"/>
          </ac:picMkLst>
        </pc:picChg>
        <pc:picChg chg="add mod">
          <ac:chgData name="Tran Thi Thanh  Loan" userId="7cd61c56-0b21-4c07-b629-56ce99598d18" providerId="ADAL" clId="{38C3A8AD-B1B5-49A5-8A45-637291E239F8}" dt="2021-08-05T07:41:28.245" v="475"/>
          <ac:picMkLst>
            <pc:docMk/>
            <pc:sldMk cId="3387336805" sldId="474"/>
            <ac:picMk id="26" creationId="{EB5734F1-0FF1-4E47-A34C-842F60B6D34F}"/>
          </ac:picMkLst>
        </pc:picChg>
        <pc:picChg chg="add mod">
          <ac:chgData name="Tran Thi Thanh  Loan" userId="7cd61c56-0b21-4c07-b629-56ce99598d18" providerId="ADAL" clId="{38C3A8AD-B1B5-49A5-8A45-637291E239F8}" dt="2021-08-05T07:41:28.245" v="475"/>
          <ac:picMkLst>
            <pc:docMk/>
            <pc:sldMk cId="3387336805" sldId="474"/>
            <ac:picMk id="27" creationId="{52AC8E30-31B8-4002-9442-914E2CD8CA92}"/>
          </ac:picMkLst>
        </pc:picChg>
        <pc:picChg chg="add mod">
          <ac:chgData name="Tran Thi Thanh  Loan" userId="7cd61c56-0b21-4c07-b629-56ce99598d18" providerId="ADAL" clId="{38C3A8AD-B1B5-49A5-8A45-637291E239F8}" dt="2021-08-05T07:41:28.245" v="475"/>
          <ac:picMkLst>
            <pc:docMk/>
            <pc:sldMk cId="3387336805" sldId="474"/>
            <ac:picMk id="28" creationId="{C0039052-7B89-493B-842A-FF1673C8C477}"/>
          </ac:picMkLst>
        </pc:picChg>
        <pc:picChg chg="add mod">
          <ac:chgData name="Tran Thi Thanh  Loan" userId="7cd61c56-0b21-4c07-b629-56ce99598d18" providerId="ADAL" clId="{38C3A8AD-B1B5-49A5-8A45-637291E239F8}" dt="2021-08-05T07:41:28.245" v="475"/>
          <ac:picMkLst>
            <pc:docMk/>
            <pc:sldMk cId="3387336805" sldId="474"/>
            <ac:picMk id="29" creationId="{91F09219-D8CE-48D6-9D23-B62D95316FC8}"/>
          </ac:picMkLst>
        </pc:picChg>
      </pc:sldChg>
      <pc:sldChg chg="addSp delSp modSp add mod delAnim modAnim">
        <pc:chgData name="Tran Thi Thanh  Loan" userId="7cd61c56-0b21-4c07-b629-56ce99598d18" providerId="ADAL" clId="{38C3A8AD-B1B5-49A5-8A45-637291E239F8}" dt="2021-08-05T08:03:56.736" v="639" actId="478"/>
        <pc:sldMkLst>
          <pc:docMk/>
          <pc:sldMk cId="487497125" sldId="475"/>
        </pc:sldMkLst>
        <pc:spChg chg="add del mod">
          <ac:chgData name="Tran Thi Thanh  Loan" userId="7cd61c56-0b21-4c07-b629-56ce99598d18" providerId="ADAL" clId="{38C3A8AD-B1B5-49A5-8A45-637291E239F8}" dt="2021-08-05T07:58:30.966" v="570" actId="478"/>
          <ac:spMkLst>
            <pc:docMk/>
            <pc:sldMk cId="487497125" sldId="475"/>
            <ac:spMk id="18" creationId="{FD5880CB-5BA8-480B-B2DC-10B6F2F6F0D3}"/>
          </ac:spMkLst>
        </pc:spChg>
        <pc:spChg chg="del">
          <ac:chgData name="Tran Thi Thanh  Loan" userId="7cd61c56-0b21-4c07-b629-56ce99598d18" providerId="ADAL" clId="{38C3A8AD-B1B5-49A5-8A45-637291E239F8}" dt="2021-08-05T07:42:25.971" v="483" actId="478"/>
          <ac:spMkLst>
            <pc:docMk/>
            <pc:sldMk cId="487497125" sldId="475"/>
            <ac:spMk id="19" creationId="{A245A30C-740F-4D05-ADDB-33A6E2B1C809}"/>
          </ac:spMkLst>
        </pc:spChg>
        <pc:spChg chg="del">
          <ac:chgData name="Tran Thi Thanh  Loan" userId="7cd61c56-0b21-4c07-b629-56ce99598d18" providerId="ADAL" clId="{38C3A8AD-B1B5-49A5-8A45-637291E239F8}" dt="2021-08-05T07:42:24.889" v="482" actId="478"/>
          <ac:spMkLst>
            <pc:docMk/>
            <pc:sldMk cId="487497125" sldId="475"/>
            <ac:spMk id="30" creationId="{584F5759-8C2E-4A83-A766-B5C434AD17DE}"/>
          </ac:spMkLst>
        </pc:spChg>
        <pc:spChg chg="add mod">
          <ac:chgData name="Tran Thi Thanh  Loan" userId="7cd61c56-0b21-4c07-b629-56ce99598d18" providerId="ADAL" clId="{38C3A8AD-B1B5-49A5-8A45-637291E239F8}" dt="2021-08-05T07:42:27.484" v="484"/>
          <ac:spMkLst>
            <pc:docMk/>
            <pc:sldMk cId="487497125" sldId="475"/>
            <ac:spMk id="31" creationId="{A518C5F3-E163-44FD-BD18-257D55426913}"/>
          </ac:spMkLst>
        </pc:spChg>
        <pc:spChg chg="add mod">
          <ac:chgData name="Tran Thi Thanh  Loan" userId="7cd61c56-0b21-4c07-b629-56ce99598d18" providerId="ADAL" clId="{38C3A8AD-B1B5-49A5-8A45-637291E239F8}" dt="2021-08-05T07:58:43.557" v="573" actId="1076"/>
          <ac:spMkLst>
            <pc:docMk/>
            <pc:sldMk cId="487497125" sldId="475"/>
            <ac:spMk id="32" creationId="{57331EFF-7876-4F56-9E68-3099070EDEB0}"/>
          </ac:spMkLst>
        </pc:spChg>
        <pc:spChg chg="add mod">
          <ac:chgData name="Tran Thi Thanh  Loan" userId="7cd61c56-0b21-4c07-b629-56ce99598d18" providerId="ADAL" clId="{38C3A8AD-B1B5-49A5-8A45-637291E239F8}" dt="2021-08-05T07:59:42.045" v="581"/>
          <ac:spMkLst>
            <pc:docMk/>
            <pc:sldMk cId="487497125" sldId="475"/>
            <ac:spMk id="33" creationId="{280ED8D3-D278-4BB4-BFE0-F86558454460}"/>
          </ac:spMkLst>
        </pc:spChg>
        <pc:spChg chg="add del mod">
          <ac:chgData name="Tran Thi Thanh  Loan" userId="7cd61c56-0b21-4c07-b629-56ce99598d18" providerId="ADAL" clId="{38C3A8AD-B1B5-49A5-8A45-637291E239F8}" dt="2021-08-05T08:03:56.736" v="639" actId="478"/>
          <ac:spMkLst>
            <pc:docMk/>
            <pc:sldMk cId="487497125" sldId="475"/>
            <ac:spMk id="35" creationId="{99F4C9F8-CBCB-4591-A04E-CB14091C63E1}"/>
          </ac:spMkLst>
        </pc:spChg>
        <pc:spChg chg="add mod">
          <ac:chgData name="Tran Thi Thanh  Loan" userId="7cd61c56-0b21-4c07-b629-56ce99598d18" providerId="ADAL" clId="{38C3A8AD-B1B5-49A5-8A45-637291E239F8}" dt="2021-08-05T07:42:27.484" v="484"/>
          <ac:spMkLst>
            <pc:docMk/>
            <pc:sldMk cId="487497125" sldId="475"/>
            <ac:spMk id="40" creationId="{B1155E93-CD36-4EAB-BC41-2A794BB3523B}"/>
          </ac:spMkLst>
        </pc:spChg>
        <pc:spChg chg="add del mod">
          <ac:chgData name="Tran Thi Thanh  Loan" userId="7cd61c56-0b21-4c07-b629-56ce99598d18" providerId="ADAL" clId="{38C3A8AD-B1B5-49A5-8A45-637291E239F8}" dt="2021-08-05T07:52:06.485" v="529" actId="478"/>
          <ac:spMkLst>
            <pc:docMk/>
            <pc:sldMk cId="487497125" sldId="475"/>
            <ac:spMk id="41" creationId="{3090A92E-B01E-4908-94DF-7D7CCC85769C}"/>
          </ac:spMkLst>
        </pc:spChg>
        <pc:spChg chg="add del mod">
          <ac:chgData name="Tran Thi Thanh  Loan" userId="7cd61c56-0b21-4c07-b629-56ce99598d18" providerId="ADAL" clId="{38C3A8AD-B1B5-49A5-8A45-637291E239F8}" dt="2021-08-05T07:58:49.645" v="575" actId="478"/>
          <ac:spMkLst>
            <pc:docMk/>
            <pc:sldMk cId="487497125" sldId="475"/>
            <ac:spMk id="43" creationId="{5CC7BA27-EF6B-4B64-B866-3BF051FC2A8A}"/>
          </ac:spMkLst>
        </pc:spChg>
        <pc:picChg chg="add mod">
          <ac:chgData name="Tran Thi Thanh  Loan" userId="7cd61c56-0b21-4c07-b629-56ce99598d18" providerId="ADAL" clId="{38C3A8AD-B1B5-49A5-8A45-637291E239F8}" dt="2021-08-05T07:42:27.484" v="484"/>
          <ac:picMkLst>
            <pc:docMk/>
            <pc:sldMk cId="487497125" sldId="475"/>
            <ac:picMk id="15" creationId="{FCF0AAAB-A90A-4410-9D36-76F7B9E64F47}"/>
          </ac:picMkLst>
        </pc:picChg>
        <pc:picChg chg="add del mod">
          <ac:chgData name="Tran Thi Thanh  Loan" userId="7cd61c56-0b21-4c07-b629-56ce99598d18" providerId="ADAL" clId="{38C3A8AD-B1B5-49A5-8A45-637291E239F8}" dt="2021-08-05T07:58:27.366" v="567" actId="478"/>
          <ac:picMkLst>
            <pc:docMk/>
            <pc:sldMk cId="487497125" sldId="475"/>
            <ac:picMk id="16" creationId="{CA36153A-6E32-40FE-B647-464A8AD50F11}"/>
          </ac:picMkLst>
        </pc:picChg>
        <pc:picChg chg="add del mod">
          <ac:chgData name="Tran Thi Thanh  Loan" userId="7cd61c56-0b21-4c07-b629-56ce99598d18" providerId="ADAL" clId="{38C3A8AD-B1B5-49A5-8A45-637291E239F8}" dt="2021-08-05T07:58:30.166" v="569" actId="478"/>
          <ac:picMkLst>
            <pc:docMk/>
            <pc:sldMk cId="487497125" sldId="475"/>
            <ac:picMk id="17" creationId="{40FF3D7F-F674-42A7-8ADC-A4F401023A16}"/>
          </ac:picMkLst>
        </pc:picChg>
        <pc:picChg chg="del">
          <ac:chgData name="Tran Thi Thanh  Loan" userId="7cd61c56-0b21-4c07-b629-56ce99598d18" providerId="ADAL" clId="{38C3A8AD-B1B5-49A5-8A45-637291E239F8}" dt="2021-08-05T07:42:22.080" v="481" actId="478"/>
          <ac:picMkLst>
            <pc:docMk/>
            <pc:sldMk cId="487497125" sldId="475"/>
            <ac:picMk id="20" creationId="{53A6C177-E00A-4CF5-BFF3-79A44FE726B9}"/>
          </ac:picMkLst>
        </pc:picChg>
        <pc:picChg chg="del">
          <ac:chgData name="Tran Thi Thanh  Loan" userId="7cd61c56-0b21-4c07-b629-56ce99598d18" providerId="ADAL" clId="{38C3A8AD-B1B5-49A5-8A45-637291E239F8}" dt="2021-08-05T07:42:22.080" v="481" actId="478"/>
          <ac:picMkLst>
            <pc:docMk/>
            <pc:sldMk cId="487497125" sldId="475"/>
            <ac:picMk id="21" creationId="{195D86AF-52A6-4BA6-A31F-2C75DAD481DF}"/>
          </ac:picMkLst>
        </pc:picChg>
        <pc:picChg chg="del">
          <ac:chgData name="Tran Thi Thanh  Loan" userId="7cd61c56-0b21-4c07-b629-56ce99598d18" providerId="ADAL" clId="{38C3A8AD-B1B5-49A5-8A45-637291E239F8}" dt="2021-08-05T07:42:22.080" v="481" actId="478"/>
          <ac:picMkLst>
            <pc:docMk/>
            <pc:sldMk cId="487497125" sldId="475"/>
            <ac:picMk id="22" creationId="{0AAA6B61-A3CC-4CE5-B684-167D244F88EB}"/>
          </ac:picMkLst>
        </pc:picChg>
        <pc:picChg chg="del">
          <ac:chgData name="Tran Thi Thanh  Loan" userId="7cd61c56-0b21-4c07-b629-56ce99598d18" providerId="ADAL" clId="{38C3A8AD-B1B5-49A5-8A45-637291E239F8}" dt="2021-08-05T07:42:22.080" v="481" actId="478"/>
          <ac:picMkLst>
            <pc:docMk/>
            <pc:sldMk cId="487497125" sldId="475"/>
            <ac:picMk id="23" creationId="{76EF7A99-F80D-4FE7-B7A7-A89DA74295EA}"/>
          </ac:picMkLst>
        </pc:picChg>
        <pc:picChg chg="del">
          <ac:chgData name="Tran Thi Thanh  Loan" userId="7cd61c56-0b21-4c07-b629-56ce99598d18" providerId="ADAL" clId="{38C3A8AD-B1B5-49A5-8A45-637291E239F8}" dt="2021-08-05T07:42:22.080" v="481" actId="478"/>
          <ac:picMkLst>
            <pc:docMk/>
            <pc:sldMk cId="487497125" sldId="475"/>
            <ac:picMk id="24" creationId="{8FF3B26E-D4B6-4BAA-A71C-868F1BBB8D35}"/>
          </ac:picMkLst>
        </pc:picChg>
        <pc:picChg chg="del">
          <ac:chgData name="Tran Thi Thanh  Loan" userId="7cd61c56-0b21-4c07-b629-56ce99598d18" providerId="ADAL" clId="{38C3A8AD-B1B5-49A5-8A45-637291E239F8}" dt="2021-08-05T07:42:22.080" v="481" actId="478"/>
          <ac:picMkLst>
            <pc:docMk/>
            <pc:sldMk cId="487497125" sldId="475"/>
            <ac:picMk id="25" creationId="{855CF958-C8DA-4454-910F-BF25D4186737}"/>
          </ac:picMkLst>
        </pc:picChg>
        <pc:picChg chg="del">
          <ac:chgData name="Tran Thi Thanh  Loan" userId="7cd61c56-0b21-4c07-b629-56ce99598d18" providerId="ADAL" clId="{38C3A8AD-B1B5-49A5-8A45-637291E239F8}" dt="2021-08-05T07:42:22.080" v="481" actId="478"/>
          <ac:picMkLst>
            <pc:docMk/>
            <pc:sldMk cId="487497125" sldId="475"/>
            <ac:picMk id="26" creationId="{EB5734F1-0FF1-4E47-A34C-842F60B6D34F}"/>
          </ac:picMkLst>
        </pc:picChg>
        <pc:picChg chg="del">
          <ac:chgData name="Tran Thi Thanh  Loan" userId="7cd61c56-0b21-4c07-b629-56ce99598d18" providerId="ADAL" clId="{38C3A8AD-B1B5-49A5-8A45-637291E239F8}" dt="2021-08-05T07:42:22.080" v="481" actId="478"/>
          <ac:picMkLst>
            <pc:docMk/>
            <pc:sldMk cId="487497125" sldId="475"/>
            <ac:picMk id="27" creationId="{52AC8E30-31B8-4002-9442-914E2CD8CA92}"/>
          </ac:picMkLst>
        </pc:picChg>
        <pc:picChg chg="del">
          <ac:chgData name="Tran Thi Thanh  Loan" userId="7cd61c56-0b21-4c07-b629-56ce99598d18" providerId="ADAL" clId="{38C3A8AD-B1B5-49A5-8A45-637291E239F8}" dt="2021-08-05T07:42:24.889" v="482" actId="478"/>
          <ac:picMkLst>
            <pc:docMk/>
            <pc:sldMk cId="487497125" sldId="475"/>
            <ac:picMk id="28" creationId="{C0039052-7B89-493B-842A-FF1673C8C477}"/>
          </ac:picMkLst>
        </pc:picChg>
        <pc:picChg chg="del">
          <ac:chgData name="Tran Thi Thanh  Loan" userId="7cd61c56-0b21-4c07-b629-56ce99598d18" providerId="ADAL" clId="{38C3A8AD-B1B5-49A5-8A45-637291E239F8}" dt="2021-08-05T07:42:22.080" v="481" actId="478"/>
          <ac:picMkLst>
            <pc:docMk/>
            <pc:sldMk cId="487497125" sldId="475"/>
            <ac:picMk id="29" creationId="{91F09219-D8CE-48D6-9D23-B62D95316FC8}"/>
          </ac:picMkLst>
        </pc:picChg>
        <pc:picChg chg="add mod">
          <ac:chgData name="Tran Thi Thanh  Loan" userId="7cd61c56-0b21-4c07-b629-56ce99598d18" providerId="ADAL" clId="{38C3A8AD-B1B5-49A5-8A45-637291E239F8}" dt="2021-08-05T07:42:27.484" v="484"/>
          <ac:picMkLst>
            <pc:docMk/>
            <pc:sldMk cId="487497125" sldId="475"/>
            <ac:picMk id="34" creationId="{102BF5D2-73EB-4744-A151-633094BD2BA6}"/>
          </ac:picMkLst>
        </pc:picChg>
        <pc:picChg chg="add mod">
          <ac:chgData name="Tran Thi Thanh  Loan" userId="7cd61c56-0b21-4c07-b629-56ce99598d18" providerId="ADAL" clId="{38C3A8AD-B1B5-49A5-8A45-637291E239F8}" dt="2021-08-05T07:59:00.185" v="579" actId="1076"/>
          <ac:picMkLst>
            <pc:docMk/>
            <pc:sldMk cId="487497125" sldId="475"/>
            <ac:picMk id="36" creationId="{8B1D8CDB-815B-41AF-A4DF-ABE1D33F7FD8}"/>
          </ac:picMkLst>
        </pc:picChg>
        <pc:picChg chg="add mod">
          <ac:chgData name="Tran Thi Thanh  Loan" userId="7cd61c56-0b21-4c07-b629-56ce99598d18" providerId="ADAL" clId="{38C3A8AD-B1B5-49A5-8A45-637291E239F8}" dt="2021-08-05T07:58:47.610" v="574" actId="1076"/>
          <ac:picMkLst>
            <pc:docMk/>
            <pc:sldMk cId="487497125" sldId="475"/>
            <ac:picMk id="37" creationId="{76B49B5D-9B33-4F66-A821-C7EEA073030D}"/>
          </ac:picMkLst>
        </pc:picChg>
        <pc:picChg chg="add mod">
          <ac:chgData name="Tran Thi Thanh  Loan" userId="7cd61c56-0b21-4c07-b629-56ce99598d18" providerId="ADAL" clId="{38C3A8AD-B1B5-49A5-8A45-637291E239F8}" dt="2021-08-05T07:42:27.484" v="484"/>
          <ac:picMkLst>
            <pc:docMk/>
            <pc:sldMk cId="487497125" sldId="475"/>
            <ac:picMk id="38" creationId="{BCB4B032-6223-47DA-A5DA-E334B2070AC1}"/>
          </ac:picMkLst>
        </pc:picChg>
        <pc:picChg chg="add del mod">
          <ac:chgData name="Tran Thi Thanh  Loan" userId="7cd61c56-0b21-4c07-b629-56ce99598d18" providerId="ADAL" clId="{38C3A8AD-B1B5-49A5-8A45-637291E239F8}" dt="2021-08-05T07:58:28.821" v="568" actId="478"/>
          <ac:picMkLst>
            <pc:docMk/>
            <pc:sldMk cId="487497125" sldId="475"/>
            <ac:picMk id="39" creationId="{74050E2B-03C5-4DED-BE05-9AD0C8DDB6F1}"/>
          </ac:picMkLst>
        </pc:picChg>
        <pc:picChg chg="add mod">
          <ac:chgData name="Tran Thi Thanh  Loan" userId="7cd61c56-0b21-4c07-b629-56ce99598d18" providerId="ADAL" clId="{38C3A8AD-B1B5-49A5-8A45-637291E239F8}" dt="2021-08-05T07:58:56.993" v="578" actId="1076"/>
          <ac:picMkLst>
            <pc:docMk/>
            <pc:sldMk cId="487497125" sldId="475"/>
            <ac:picMk id="42" creationId="{4454A61B-6D02-41A8-97C4-752B07E4542E}"/>
          </ac:picMkLst>
        </pc:picChg>
        <pc:picChg chg="add mod">
          <ac:chgData name="Tran Thi Thanh  Loan" userId="7cd61c56-0b21-4c07-b629-56ce99598d18" providerId="ADAL" clId="{38C3A8AD-B1B5-49A5-8A45-637291E239F8}" dt="2021-08-05T07:58:54.797" v="577" actId="1076"/>
          <ac:picMkLst>
            <pc:docMk/>
            <pc:sldMk cId="487497125" sldId="475"/>
            <ac:picMk id="44" creationId="{4D620A05-0BD5-4DC7-A659-440B44FB119E}"/>
          </ac:picMkLst>
        </pc:picChg>
        <pc:picChg chg="add mod">
          <ac:chgData name="Tran Thi Thanh  Loan" userId="7cd61c56-0b21-4c07-b629-56ce99598d18" providerId="ADAL" clId="{38C3A8AD-B1B5-49A5-8A45-637291E239F8}" dt="2021-08-05T07:42:52.496" v="485"/>
          <ac:picMkLst>
            <pc:docMk/>
            <pc:sldMk cId="487497125" sldId="475"/>
            <ac:picMk id="45" creationId="{3E5CE71B-8293-4204-997F-88EDE1C4C915}"/>
          </ac:picMkLst>
        </pc:picChg>
        <pc:picChg chg="add mod">
          <ac:chgData name="Tran Thi Thanh  Loan" userId="7cd61c56-0b21-4c07-b629-56ce99598d18" providerId="ADAL" clId="{38C3A8AD-B1B5-49A5-8A45-637291E239F8}" dt="2021-08-05T07:58:52.236" v="576" actId="1076"/>
          <ac:picMkLst>
            <pc:docMk/>
            <pc:sldMk cId="487497125" sldId="475"/>
            <ac:picMk id="46" creationId="{CF2467C5-63EF-4F6D-B5EE-C9955ABD530E}"/>
          </ac:picMkLst>
        </pc:picChg>
        <pc:picChg chg="add mod">
          <ac:chgData name="Tran Thi Thanh  Loan" userId="7cd61c56-0b21-4c07-b629-56ce99598d18" providerId="ADAL" clId="{38C3A8AD-B1B5-49A5-8A45-637291E239F8}" dt="2021-08-05T07:42:52.496" v="485"/>
          <ac:picMkLst>
            <pc:docMk/>
            <pc:sldMk cId="487497125" sldId="475"/>
            <ac:picMk id="47" creationId="{5EBF6003-8AC1-4E8F-8169-3EE460E48872}"/>
          </ac:picMkLst>
        </pc:picChg>
        <pc:picChg chg="add mod">
          <ac:chgData name="Tran Thi Thanh  Loan" userId="7cd61c56-0b21-4c07-b629-56ce99598d18" providerId="ADAL" clId="{38C3A8AD-B1B5-49A5-8A45-637291E239F8}" dt="2021-08-05T07:42:52.496" v="485"/>
          <ac:picMkLst>
            <pc:docMk/>
            <pc:sldMk cId="487497125" sldId="475"/>
            <ac:picMk id="48" creationId="{BAC8BB46-DF00-4DF6-B170-0FED78EF515E}"/>
          </ac:picMkLst>
        </pc:picChg>
        <pc:picChg chg="add mod">
          <ac:chgData name="Tran Thi Thanh  Loan" userId="7cd61c56-0b21-4c07-b629-56ce99598d18" providerId="ADAL" clId="{38C3A8AD-B1B5-49A5-8A45-637291E239F8}" dt="2021-08-05T07:42:52.496" v="485"/>
          <ac:picMkLst>
            <pc:docMk/>
            <pc:sldMk cId="487497125" sldId="475"/>
            <ac:picMk id="49" creationId="{4E0390BC-867A-4667-AB19-A3F496DF948B}"/>
          </ac:picMkLst>
        </pc:picChg>
      </pc:sldChg>
      <pc:sldChg chg="addSp delSp modSp add mod delAnim modAnim">
        <pc:chgData name="Tran Thi Thanh  Loan" userId="7cd61c56-0b21-4c07-b629-56ce99598d18" providerId="ADAL" clId="{38C3A8AD-B1B5-49A5-8A45-637291E239F8}" dt="2021-08-05T08:01:01.067" v="604"/>
        <pc:sldMkLst>
          <pc:docMk/>
          <pc:sldMk cId="2418813671" sldId="476"/>
        </pc:sldMkLst>
        <pc:spChg chg="add del mod">
          <ac:chgData name="Tran Thi Thanh  Loan" userId="7cd61c56-0b21-4c07-b629-56ce99598d18" providerId="ADAL" clId="{38C3A8AD-B1B5-49A5-8A45-637291E239F8}" dt="2021-08-05T08:00:14.441" v="591" actId="478"/>
          <ac:spMkLst>
            <pc:docMk/>
            <pc:sldMk cId="2418813671" sldId="476"/>
            <ac:spMk id="17" creationId="{70966631-29DB-4787-8FD9-6B3CA13E500C}"/>
          </ac:spMkLst>
        </pc:spChg>
        <pc:spChg chg="add mod">
          <ac:chgData name="Tran Thi Thanh  Loan" userId="7cd61c56-0b21-4c07-b629-56ce99598d18" providerId="ADAL" clId="{38C3A8AD-B1B5-49A5-8A45-637291E239F8}" dt="2021-08-05T07:43:34.706" v="490"/>
          <ac:spMkLst>
            <pc:docMk/>
            <pc:sldMk cId="2418813671" sldId="476"/>
            <ac:spMk id="18" creationId="{045EA8E5-6B80-4D0C-AB4E-935E75075992}"/>
          </ac:spMkLst>
        </pc:spChg>
        <pc:spChg chg="del">
          <ac:chgData name="Tran Thi Thanh  Loan" userId="7cd61c56-0b21-4c07-b629-56ce99598d18" providerId="ADAL" clId="{38C3A8AD-B1B5-49A5-8A45-637291E239F8}" dt="2021-08-05T07:43:12.146" v="488" actId="478"/>
          <ac:spMkLst>
            <pc:docMk/>
            <pc:sldMk cId="2418813671" sldId="476"/>
            <ac:spMk id="19" creationId="{A245A30C-740F-4D05-ADDB-33A6E2B1C809}"/>
          </ac:spMkLst>
        </pc:spChg>
        <pc:spChg chg="del">
          <ac:chgData name="Tran Thi Thanh  Loan" userId="7cd61c56-0b21-4c07-b629-56ce99598d18" providerId="ADAL" clId="{38C3A8AD-B1B5-49A5-8A45-637291E239F8}" dt="2021-08-05T07:43:10.320" v="487" actId="478"/>
          <ac:spMkLst>
            <pc:docMk/>
            <pc:sldMk cId="2418813671" sldId="476"/>
            <ac:spMk id="30" creationId="{584F5759-8C2E-4A83-A766-B5C434AD17DE}"/>
          </ac:spMkLst>
        </pc:spChg>
        <pc:spChg chg="add mod">
          <ac:chgData name="Tran Thi Thanh  Loan" userId="7cd61c56-0b21-4c07-b629-56ce99598d18" providerId="ADAL" clId="{38C3A8AD-B1B5-49A5-8A45-637291E239F8}" dt="2021-08-05T08:00:23.471" v="596" actId="1076"/>
          <ac:spMkLst>
            <pc:docMk/>
            <pc:sldMk cId="2418813671" sldId="476"/>
            <ac:spMk id="31" creationId="{B0FA36C9-3839-4402-B3CA-46BC445721BE}"/>
          </ac:spMkLst>
        </pc:spChg>
        <pc:spChg chg="add mod">
          <ac:chgData name="Tran Thi Thanh  Loan" userId="7cd61c56-0b21-4c07-b629-56ce99598d18" providerId="ADAL" clId="{38C3A8AD-B1B5-49A5-8A45-637291E239F8}" dt="2021-08-05T08:01:01.067" v="604"/>
          <ac:spMkLst>
            <pc:docMk/>
            <pc:sldMk cId="2418813671" sldId="476"/>
            <ac:spMk id="32" creationId="{296E3560-C26B-4853-B8C2-8CD5BC8DDE39}"/>
          </ac:spMkLst>
        </pc:spChg>
        <pc:spChg chg="add del mod">
          <ac:chgData name="Tran Thi Thanh  Loan" userId="7cd61c56-0b21-4c07-b629-56ce99598d18" providerId="ADAL" clId="{38C3A8AD-B1B5-49A5-8A45-637291E239F8}" dt="2021-08-05T08:00:20.854" v="595" actId="478"/>
          <ac:spMkLst>
            <pc:docMk/>
            <pc:sldMk cId="2418813671" sldId="476"/>
            <ac:spMk id="34" creationId="{DB6012CB-7861-4855-A264-3F5AB5A9D1DA}"/>
          </ac:spMkLst>
        </pc:spChg>
        <pc:spChg chg="add del mod">
          <ac:chgData name="Tran Thi Thanh  Loan" userId="7cd61c56-0b21-4c07-b629-56ce99598d18" providerId="ADAL" clId="{38C3A8AD-B1B5-49A5-8A45-637291E239F8}" dt="2021-08-05T07:44:06.126" v="496" actId="478"/>
          <ac:spMkLst>
            <pc:docMk/>
            <pc:sldMk cId="2418813671" sldId="476"/>
            <ac:spMk id="39" creationId="{DD8DB396-0B49-4C8F-92EA-FAC99F800021}"/>
          </ac:spMkLst>
        </pc:spChg>
        <pc:spChg chg="add del mod">
          <ac:chgData name="Tran Thi Thanh  Loan" userId="7cd61c56-0b21-4c07-b629-56ce99598d18" providerId="ADAL" clId="{38C3A8AD-B1B5-49A5-8A45-637291E239F8}" dt="2021-08-05T07:44:02.618" v="495" actId="478"/>
          <ac:spMkLst>
            <pc:docMk/>
            <pc:sldMk cId="2418813671" sldId="476"/>
            <ac:spMk id="41" creationId="{AFCFAA45-9C5A-44A7-9913-78AF93922E1B}"/>
          </ac:spMkLst>
        </pc:spChg>
        <pc:picChg chg="add del mod">
          <ac:chgData name="Tran Thi Thanh  Loan" userId="7cd61c56-0b21-4c07-b629-56ce99598d18" providerId="ADAL" clId="{38C3A8AD-B1B5-49A5-8A45-637291E239F8}" dt="2021-08-05T08:00:03.905" v="583" actId="478"/>
          <ac:picMkLst>
            <pc:docMk/>
            <pc:sldMk cId="2418813671" sldId="476"/>
            <ac:picMk id="15" creationId="{31AA674A-4D7F-44A3-AFC0-05B7A2F27BDA}"/>
          </ac:picMkLst>
        </pc:picChg>
        <pc:picChg chg="add del mod">
          <ac:chgData name="Tran Thi Thanh  Loan" userId="7cd61c56-0b21-4c07-b629-56ce99598d18" providerId="ADAL" clId="{38C3A8AD-B1B5-49A5-8A45-637291E239F8}" dt="2021-08-05T08:00:16.409" v="593" actId="478"/>
          <ac:picMkLst>
            <pc:docMk/>
            <pc:sldMk cId="2418813671" sldId="476"/>
            <ac:picMk id="16" creationId="{C936AD00-994F-4BDE-9858-EFC78339B8AF}"/>
          </ac:picMkLst>
        </pc:picChg>
        <pc:picChg chg="del">
          <ac:chgData name="Tran Thi Thanh  Loan" userId="7cd61c56-0b21-4c07-b629-56ce99598d18" providerId="ADAL" clId="{38C3A8AD-B1B5-49A5-8A45-637291E239F8}" dt="2021-08-05T07:43:10.320" v="487" actId="478"/>
          <ac:picMkLst>
            <pc:docMk/>
            <pc:sldMk cId="2418813671" sldId="476"/>
            <ac:picMk id="20" creationId="{53A6C177-E00A-4CF5-BFF3-79A44FE726B9}"/>
          </ac:picMkLst>
        </pc:picChg>
        <pc:picChg chg="del">
          <ac:chgData name="Tran Thi Thanh  Loan" userId="7cd61c56-0b21-4c07-b629-56ce99598d18" providerId="ADAL" clId="{38C3A8AD-B1B5-49A5-8A45-637291E239F8}" dt="2021-08-05T07:43:10.320" v="487" actId="478"/>
          <ac:picMkLst>
            <pc:docMk/>
            <pc:sldMk cId="2418813671" sldId="476"/>
            <ac:picMk id="21" creationId="{195D86AF-52A6-4BA6-A31F-2C75DAD481DF}"/>
          </ac:picMkLst>
        </pc:picChg>
        <pc:picChg chg="del">
          <ac:chgData name="Tran Thi Thanh  Loan" userId="7cd61c56-0b21-4c07-b629-56ce99598d18" providerId="ADAL" clId="{38C3A8AD-B1B5-49A5-8A45-637291E239F8}" dt="2021-08-05T07:43:10.320" v="487" actId="478"/>
          <ac:picMkLst>
            <pc:docMk/>
            <pc:sldMk cId="2418813671" sldId="476"/>
            <ac:picMk id="22" creationId="{0AAA6B61-A3CC-4CE5-B684-167D244F88EB}"/>
          </ac:picMkLst>
        </pc:picChg>
        <pc:picChg chg="del">
          <ac:chgData name="Tran Thi Thanh  Loan" userId="7cd61c56-0b21-4c07-b629-56ce99598d18" providerId="ADAL" clId="{38C3A8AD-B1B5-49A5-8A45-637291E239F8}" dt="2021-08-05T07:43:10.320" v="487" actId="478"/>
          <ac:picMkLst>
            <pc:docMk/>
            <pc:sldMk cId="2418813671" sldId="476"/>
            <ac:picMk id="23" creationId="{76EF7A99-F80D-4FE7-B7A7-A89DA74295EA}"/>
          </ac:picMkLst>
        </pc:picChg>
        <pc:picChg chg="del">
          <ac:chgData name="Tran Thi Thanh  Loan" userId="7cd61c56-0b21-4c07-b629-56ce99598d18" providerId="ADAL" clId="{38C3A8AD-B1B5-49A5-8A45-637291E239F8}" dt="2021-08-05T07:43:10.320" v="487" actId="478"/>
          <ac:picMkLst>
            <pc:docMk/>
            <pc:sldMk cId="2418813671" sldId="476"/>
            <ac:picMk id="24" creationId="{8FF3B26E-D4B6-4BAA-A71C-868F1BBB8D35}"/>
          </ac:picMkLst>
        </pc:picChg>
        <pc:picChg chg="del">
          <ac:chgData name="Tran Thi Thanh  Loan" userId="7cd61c56-0b21-4c07-b629-56ce99598d18" providerId="ADAL" clId="{38C3A8AD-B1B5-49A5-8A45-637291E239F8}" dt="2021-08-05T07:43:10.320" v="487" actId="478"/>
          <ac:picMkLst>
            <pc:docMk/>
            <pc:sldMk cId="2418813671" sldId="476"/>
            <ac:picMk id="25" creationId="{855CF958-C8DA-4454-910F-BF25D4186737}"/>
          </ac:picMkLst>
        </pc:picChg>
        <pc:picChg chg="del">
          <ac:chgData name="Tran Thi Thanh  Loan" userId="7cd61c56-0b21-4c07-b629-56ce99598d18" providerId="ADAL" clId="{38C3A8AD-B1B5-49A5-8A45-637291E239F8}" dt="2021-08-05T07:43:10.320" v="487" actId="478"/>
          <ac:picMkLst>
            <pc:docMk/>
            <pc:sldMk cId="2418813671" sldId="476"/>
            <ac:picMk id="26" creationId="{EB5734F1-0FF1-4E47-A34C-842F60B6D34F}"/>
          </ac:picMkLst>
        </pc:picChg>
        <pc:picChg chg="del">
          <ac:chgData name="Tran Thi Thanh  Loan" userId="7cd61c56-0b21-4c07-b629-56ce99598d18" providerId="ADAL" clId="{38C3A8AD-B1B5-49A5-8A45-637291E239F8}" dt="2021-08-05T07:43:10.320" v="487" actId="478"/>
          <ac:picMkLst>
            <pc:docMk/>
            <pc:sldMk cId="2418813671" sldId="476"/>
            <ac:picMk id="27" creationId="{52AC8E30-31B8-4002-9442-914E2CD8CA92}"/>
          </ac:picMkLst>
        </pc:picChg>
        <pc:picChg chg="del">
          <ac:chgData name="Tran Thi Thanh  Loan" userId="7cd61c56-0b21-4c07-b629-56ce99598d18" providerId="ADAL" clId="{38C3A8AD-B1B5-49A5-8A45-637291E239F8}" dt="2021-08-05T07:43:10.320" v="487" actId="478"/>
          <ac:picMkLst>
            <pc:docMk/>
            <pc:sldMk cId="2418813671" sldId="476"/>
            <ac:picMk id="28" creationId="{C0039052-7B89-493B-842A-FF1673C8C477}"/>
          </ac:picMkLst>
        </pc:picChg>
        <pc:picChg chg="del">
          <ac:chgData name="Tran Thi Thanh  Loan" userId="7cd61c56-0b21-4c07-b629-56ce99598d18" providerId="ADAL" clId="{38C3A8AD-B1B5-49A5-8A45-637291E239F8}" dt="2021-08-05T07:43:13.176" v="489" actId="478"/>
          <ac:picMkLst>
            <pc:docMk/>
            <pc:sldMk cId="2418813671" sldId="476"/>
            <ac:picMk id="29" creationId="{91F09219-D8CE-48D6-9D23-B62D95316FC8}"/>
          </ac:picMkLst>
        </pc:picChg>
        <pc:picChg chg="add mod">
          <ac:chgData name="Tran Thi Thanh  Loan" userId="7cd61c56-0b21-4c07-b629-56ce99598d18" providerId="ADAL" clId="{38C3A8AD-B1B5-49A5-8A45-637291E239F8}" dt="2021-08-05T08:00:35.291" v="600" actId="1076"/>
          <ac:picMkLst>
            <pc:docMk/>
            <pc:sldMk cId="2418813671" sldId="476"/>
            <ac:picMk id="33" creationId="{5853BCE2-33A8-42B3-9D18-C3EA2413F3F5}"/>
          </ac:picMkLst>
        </pc:picChg>
        <pc:picChg chg="add mod">
          <ac:chgData name="Tran Thi Thanh  Loan" userId="7cd61c56-0b21-4c07-b629-56ce99598d18" providerId="ADAL" clId="{38C3A8AD-B1B5-49A5-8A45-637291E239F8}" dt="2021-08-05T08:00:47.174" v="603" actId="1076"/>
          <ac:picMkLst>
            <pc:docMk/>
            <pc:sldMk cId="2418813671" sldId="476"/>
            <ac:picMk id="35" creationId="{C8590DF5-0A59-4B2C-A2D4-64E4128A32B0}"/>
          </ac:picMkLst>
        </pc:picChg>
        <pc:picChg chg="add mod">
          <ac:chgData name="Tran Thi Thanh  Loan" userId="7cd61c56-0b21-4c07-b629-56ce99598d18" providerId="ADAL" clId="{38C3A8AD-B1B5-49A5-8A45-637291E239F8}" dt="2021-08-05T08:00:44.427" v="602" actId="1076"/>
          <ac:picMkLst>
            <pc:docMk/>
            <pc:sldMk cId="2418813671" sldId="476"/>
            <ac:picMk id="36" creationId="{A7AFC96B-CD80-46DA-9C28-18234A8558BC}"/>
          </ac:picMkLst>
        </pc:picChg>
        <pc:picChg chg="add del mod">
          <ac:chgData name="Tran Thi Thanh  Loan" userId="7cd61c56-0b21-4c07-b629-56ce99598d18" providerId="ADAL" clId="{38C3A8AD-B1B5-49A5-8A45-637291E239F8}" dt="2021-08-05T08:00:05.756" v="587" actId="478"/>
          <ac:picMkLst>
            <pc:docMk/>
            <pc:sldMk cId="2418813671" sldId="476"/>
            <ac:picMk id="37" creationId="{833CDA1F-11F7-4F9F-8400-4B8778AACC3E}"/>
          </ac:picMkLst>
        </pc:picChg>
        <pc:picChg chg="add del mod">
          <ac:chgData name="Tran Thi Thanh  Loan" userId="7cd61c56-0b21-4c07-b629-56ce99598d18" providerId="ADAL" clId="{38C3A8AD-B1B5-49A5-8A45-637291E239F8}" dt="2021-08-05T08:00:15.139" v="592" actId="478"/>
          <ac:picMkLst>
            <pc:docMk/>
            <pc:sldMk cId="2418813671" sldId="476"/>
            <ac:picMk id="38" creationId="{C4976DBB-81C5-4CB6-B8B9-EB4BCEFC5052}"/>
          </ac:picMkLst>
        </pc:picChg>
        <pc:picChg chg="add mod">
          <ac:chgData name="Tran Thi Thanh  Loan" userId="7cd61c56-0b21-4c07-b629-56ce99598d18" providerId="ADAL" clId="{38C3A8AD-B1B5-49A5-8A45-637291E239F8}" dt="2021-08-05T08:00:31.824" v="599" actId="1076"/>
          <ac:picMkLst>
            <pc:docMk/>
            <pc:sldMk cId="2418813671" sldId="476"/>
            <ac:picMk id="40" creationId="{B746BCD4-2984-4281-8B01-34859B250F43}"/>
          </ac:picMkLst>
        </pc:picChg>
        <pc:picChg chg="add mod">
          <ac:chgData name="Tran Thi Thanh  Loan" userId="7cd61c56-0b21-4c07-b629-56ce99598d18" providerId="ADAL" clId="{38C3A8AD-B1B5-49A5-8A45-637291E239F8}" dt="2021-08-05T07:43:50.723" v="492" actId="1076"/>
          <ac:picMkLst>
            <pc:docMk/>
            <pc:sldMk cId="2418813671" sldId="476"/>
            <ac:picMk id="42" creationId="{03921E53-7C82-4BEC-AE40-1C5CCFF92B10}"/>
          </ac:picMkLst>
        </pc:picChg>
        <pc:picChg chg="add mod">
          <ac:chgData name="Tran Thi Thanh  Loan" userId="7cd61c56-0b21-4c07-b629-56ce99598d18" providerId="ADAL" clId="{38C3A8AD-B1B5-49A5-8A45-637291E239F8}" dt="2021-08-05T07:43:50.723" v="492" actId="1076"/>
          <ac:picMkLst>
            <pc:docMk/>
            <pc:sldMk cId="2418813671" sldId="476"/>
            <ac:picMk id="43" creationId="{61C16A48-E9C3-4007-B622-911481604E19}"/>
          </ac:picMkLst>
        </pc:picChg>
        <pc:picChg chg="add mod">
          <ac:chgData name="Tran Thi Thanh  Loan" userId="7cd61c56-0b21-4c07-b629-56ce99598d18" providerId="ADAL" clId="{38C3A8AD-B1B5-49A5-8A45-637291E239F8}" dt="2021-08-05T07:43:50.723" v="492" actId="1076"/>
          <ac:picMkLst>
            <pc:docMk/>
            <pc:sldMk cId="2418813671" sldId="476"/>
            <ac:picMk id="44" creationId="{4888CE40-3C51-47BC-A9F3-C135EE30BA58}"/>
          </ac:picMkLst>
        </pc:picChg>
        <pc:picChg chg="add mod">
          <ac:chgData name="Tran Thi Thanh  Loan" userId="7cd61c56-0b21-4c07-b629-56ce99598d18" providerId="ADAL" clId="{38C3A8AD-B1B5-49A5-8A45-637291E239F8}" dt="2021-08-05T08:00:40.027" v="601" actId="1076"/>
          <ac:picMkLst>
            <pc:docMk/>
            <pc:sldMk cId="2418813671" sldId="476"/>
            <ac:picMk id="45" creationId="{0ED19C72-8B44-422D-A063-6223CD21D7B5}"/>
          </ac:picMkLst>
        </pc:picChg>
      </pc:sldChg>
      <pc:sldChg chg="addSp delSp modSp add mod delAnim modAnim">
        <pc:chgData name="Tran Thi Thanh  Loan" userId="7cd61c56-0b21-4c07-b629-56ce99598d18" providerId="ADAL" clId="{38C3A8AD-B1B5-49A5-8A45-637291E239F8}" dt="2021-08-05T08:01:59.050" v="620"/>
        <pc:sldMkLst>
          <pc:docMk/>
          <pc:sldMk cId="3581891900" sldId="477"/>
        </pc:sldMkLst>
        <pc:spChg chg="add del mod">
          <ac:chgData name="Tran Thi Thanh  Loan" userId="7cd61c56-0b21-4c07-b629-56ce99598d18" providerId="ADAL" clId="{38C3A8AD-B1B5-49A5-8A45-637291E239F8}" dt="2021-08-05T08:01:22.665" v="608" actId="478"/>
          <ac:spMkLst>
            <pc:docMk/>
            <pc:sldMk cId="3581891900" sldId="477"/>
            <ac:spMk id="17" creationId="{E805454D-2377-4E76-94CF-349B02F76E5A}"/>
          </ac:spMkLst>
        </pc:spChg>
        <pc:spChg chg="add mod">
          <ac:chgData name="Tran Thi Thanh  Loan" userId="7cd61c56-0b21-4c07-b629-56ce99598d18" providerId="ADAL" clId="{38C3A8AD-B1B5-49A5-8A45-637291E239F8}" dt="2021-08-05T07:44:31.325" v="499"/>
          <ac:spMkLst>
            <pc:docMk/>
            <pc:sldMk cId="3581891900" sldId="477"/>
            <ac:spMk id="18" creationId="{E7EE1471-327F-4CD6-AAFE-4851445A889A}"/>
          </ac:spMkLst>
        </pc:spChg>
        <pc:spChg chg="del">
          <ac:chgData name="Tran Thi Thanh  Loan" userId="7cd61c56-0b21-4c07-b629-56ce99598d18" providerId="ADAL" clId="{38C3A8AD-B1B5-49A5-8A45-637291E239F8}" dt="2021-08-05T07:44:15.973" v="498" actId="478"/>
          <ac:spMkLst>
            <pc:docMk/>
            <pc:sldMk cId="3581891900" sldId="477"/>
            <ac:spMk id="19" creationId="{A245A30C-740F-4D05-ADDB-33A6E2B1C809}"/>
          </ac:spMkLst>
        </pc:spChg>
        <pc:spChg chg="del">
          <ac:chgData name="Tran Thi Thanh  Loan" userId="7cd61c56-0b21-4c07-b629-56ce99598d18" providerId="ADAL" clId="{38C3A8AD-B1B5-49A5-8A45-637291E239F8}" dt="2021-08-05T07:44:14.676" v="497" actId="478"/>
          <ac:spMkLst>
            <pc:docMk/>
            <pc:sldMk cId="3581891900" sldId="477"/>
            <ac:spMk id="30" creationId="{584F5759-8C2E-4A83-A766-B5C434AD17DE}"/>
          </ac:spMkLst>
        </pc:spChg>
        <pc:spChg chg="add mod">
          <ac:chgData name="Tran Thi Thanh  Loan" userId="7cd61c56-0b21-4c07-b629-56ce99598d18" providerId="ADAL" clId="{38C3A8AD-B1B5-49A5-8A45-637291E239F8}" dt="2021-08-05T08:01:31.515" v="612" actId="1076"/>
          <ac:spMkLst>
            <pc:docMk/>
            <pc:sldMk cId="3581891900" sldId="477"/>
            <ac:spMk id="31" creationId="{BD1ECB97-9302-4B4A-BA99-CD4C7537A0C1}"/>
          </ac:spMkLst>
        </pc:spChg>
        <pc:spChg chg="add mod">
          <ac:chgData name="Tran Thi Thanh  Loan" userId="7cd61c56-0b21-4c07-b629-56ce99598d18" providerId="ADAL" clId="{38C3A8AD-B1B5-49A5-8A45-637291E239F8}" dt="2021-08-05T08:01:59.050" v="620"/>
          <ac:spMkLst>
            <pc:docMk/>
            <pc:sldMk cId="3581891900" sldId="477"/>
            <ac:spMk id="32" creationId="{A710C3C7-65C5-4207-906D-9248221EC6D5}"/>
          </ac:spMkLst>
        </pc:spChg>
        <pc:spChg chg="add del mod">
          <ac:chgData name="Tran Thi Thanh  Loan" userId="7cd61c56-0b21-4c07-b629-56ce99598d18" providerId="ADAL" clId="{38C3A8AD-B1B5-49A5-8A45-637291E239F8}" dt="2021-08-05T08:01:42.976" v="616" actId="478"/>
          <ac:spMkLst>
            <pc:docMk/>
            <pc:sldMk cId="3581891900" sldId="477"/>
            <ac:spMk id="34" creationId="{ED2480C1-FD54-4786-82E3-FE3ADABC9D3F}"/>
          </ac:spMkLst>
        </pc:spChg>
        <pc:spChg chg="add mod">
          <ac:chgData name="Tran Thi Thanh  Loan" userId="7cd61c56-0b21-4c07-b629-56ce99598d18" providerId="ADAL" clId="{38C3A8AD-B1B5-49A5-8A45-637291E239F8}" dt="2021-08-05T07:44:31.325" v="499"/>
          <ac:spMkLst>
            <pc:docMk/>
            <pc:sldMk cId="3581891900" sldId="477"/>
            <ac:spMk id="39" creationId="{70AE217D-DAAE-4E35-9895-F5029FCF1A45}"/>
          </ac:spMkLst>
        </pc:spChg>
        <pc:picChg chg="add del mod">
          <ac:chgData name="Tran Thi Thanh  Loan" userId="7cd61c56-0b21-4c07-b629-56ce99598d18" providerId="ADAL" clId="{38C3A8AD-B1B5-49A5-8A45-637291E239F8}" dt="2021-08-05T08:01:17.666" v="606" actId="478"/>
          <ac:picMkLst>
            <pc:docMk/>
            <pc:sldMk cId="3581891900" sldId="477"/>
            <ac:picMk id="15" creationId="{334BA03A-69A3-4A29-8928-2A16E010D7EF}"/>
          </ac:picMkLst>
        </pc:picChg>
        <pc:picChg chg="add del mod">
          <ac:chgData name="Tran Thi Thanh  Loan" userId="7cd61c56-0b21-4c07-b629-56ce99598d18" providerId="ADAL" clId="{38C3A8AD-B1B5-49A5-8A45-637291E239F8}" dt="2021-08-05T08:01:24.307" v="609" actId="478"/>
          <ac:picMkLst>
            <pc:docMk/>
            <pc:sldMk cId="3581891900" sldId="477"/>
            <ac:picMk id="16" creationId="{A002114F-7523-44F2-BA89-C8EC92FDB2AF}"/>
          </ac:picMkLst>
        </pc:picChg>
        <pc:picChg chg="del">
          <ac:chgData name="Tran Thi Thanh  Loan" userId="7cd61c56-0b21-4c07-b629-56ce99598d18" providerId="ADAL" clId="{38C3A8AD-B1B5-49A5-8A45-637291E239F8}" dt="2021-08-05T07:44:14.676" v="497" actId="478"/>
          <ac:picMkLst>
            <pc:docMk/>
            <pc:sldMk cId="3581891900" sldId="477"/>
            <ac:picMk id="20" creationId="{53A6C177-E00A-4CF5-BFF3-79A44FE726B9}"/>
          </ac:picMkLst>
        </pc:picChg>
        <pc:picChg chg="del">
          <ac:chgData name="Tran Thi Thanh  Loan" userId="7cd61c56-0b21-4c07-b629-56ce99598d18" providerId="ADAL" clId="{38C3A8AD-B1B5-49A5-8A45-637291E239F8}" dt="2021-08-05T07:44:14.676" v="497" actId="478"/>
          <ac:picMkLst>
            <pc:docMk/>
            <pc:sldMk cId="3581891900" sldId="477"/>
            <ac:picMk id="21" creationId="{195D86AF-52A6-4BA6-A31F-2C75DAD481DF}"/>
          </ac:picMkLst>
        </pc:picChg>
        <pc:picChg chg="del">
          <ac:chgData name="Tran Thi Thanh  Loan" userId="7cd61c56-0b21-4c07-b629-56ce99598d18" providerId="ADAL" clId="{38C3A8AD-B1B5-49A5-8A45-637291E239F8}" dt="2021-08-05T07:44:14.676" v="497" actId="478"/>
          <ac:picMkLst>
            <pc:docMk/>
            <pc:sldMk cId="3581891900" sldId="477"/>
            <ac:picMk id="22" creationId="{0AAA6B61-A3CC-4CE5-B684-167D244F88EB}"/>
          </ac:picMkLst>
        </pc:picChg>
        <pc:picChg chg="del">
          <ac:chgData name="Tran Thi Thanh  Loan" userId="7cd61c56-0b21-4c07-b629-56ce99598d18" providerId="ADAL" clId="{38C3A8AD-B1B5-49A5-8A45-637291E239F8}" dt="2021-08-05T07:44:14.676" v="497" actId="478"/>
          <ac:picMkLst>
            <pc:docMk/>
            <pc:sldMk cId="3581891900" sldId="477"/>
            <ac:picMk id="23" creationId="{76EF7A99-F80D-4FE7-B7A7-A89DA74295EA}"/>
          </ac:picMkLst>
        </pc:picChg>
        <pc:picChg chg="del">
          <ac:chgData name="Tran Thi Thanh  Loan" userId="7cd61c56-0b21-4c07-b629-56ce99598d18" providerId="ADAL" clId="{38C3A8AD-B1B5-49A5-8A45-637291E239F8}" dt="2021-08-05T07:44:14.676" v="497" actId="478"/>
          <ac:picMkLst>
            <pc:docMk/>
            <pc:sldMk cId="3581891900" sldId="477"/>
            <ac:picMk id="24" creationId="{8FF3B26E-D4B6-4BAA-A71C-868F1BBB8D35}"/>
          </ac:picMkLst>
        </pc:picChg>
        <pc:picChg chg="del">
          <ac:chgData name="Tran Thi Thanh  Loan" userId="7cd61c56-0b21-4c07-b629-56ce99598d18" providerId="ADAL" clId="{38C3A8AD-B1B5-49A5-8A45-637291E239F8}" dt="2021-08-05T07:44:14.676" v="497" actId="478"/>
          <ac:picMkLst>
            <pc:docMk/>
            <pc:sldMk cId="3581891900" sldId="477"/>
            <ac:picMk id="25" creationId="{855CF958-C8DA-4454-910F-BF25D4186737}"/>
          </ac:picMkLst>
        </pc:picChg>
        <pc:picChg chg="del">
          <ac:chgData name="Tran Thi Thanh  Loan" userId="7cd61c56-0b21-4c07-b629-56ce99598d18" providerId="ADAL" clId="{38C3A8AD-B1B5-49A5-8A45-637291E239F8}" dt="2021-08-05T07:44:14.676" v="497" actId="478"/>
          <ac:picMkLst>
            <pc:docMk/>
            <pc:sldMk cId="3581891900" sldId="477"/>
            <ac:picMk id="26" creationId="{EB5734F1-0FF1-4E47-A34C-842F60B6D34F}"/>
          </ac:picMkLst>
        </pc:picChg>
        <pc:picChg chg="del">
          <ac:chgData name="Tran Thi Thanh  Loan" userId="7cd61c56-0b21-4c07-b629-56ce99598d18" providerId="ADAL" clId="{38C3A8AD-B1B5-49A5-8A45-637291E239F8}" dt="2021-08-05T07:44:14.676" v="497" actId="478"/>
          <ac:picMkLst>
            <pc:docMk/>
            <pc:sldMk cId="3581891900" sldId="477"/>
            <ac:picMk id="27" creationId="{52AC8E30-31B8-4002-9442-914E2CD8CA92}"/>
          </ac:picMkLst>
        </pc:picChg>
        <pc:picChg chg="del">
          <ac:chgData name="Tran Thi Thanh  Loan" userId="7cd61c56-0b21-4c07-b629-56ce99598d18" providerId="ADAL" clId="{38C3A8AD-B1B5-49A5-8A45-637291E239F8}" dt="2021-08-05T07:44:14.676" v="497" actId="478"/>
          <ac:picMkLst>
            <pc:docMk/>
            <pc:sldMk cId="3581891900" sldId="477"/>
            <ac:picMk id="28" creationId="{C0039052-7B89-493B-842A-FF1673C8C477}"/>
          </ac:picMkLst>
        </pc:picChg>
        <pc:picChg chg="del">
          <ac:chgData name="Tran Thi Thanh  Loan" userId="7cd61c56-0b21-4c07-b629-56ce99598d18" providerId="ADAL" clId="{38C3A8AD-B1B5-49A5-8A45-637291E239F8}" dt="2021-08-05T07:44:14.676" v="497" actId="478"/>
          <ac:picMkLst>
            <pc:docMk/>
            <pc:sldMk cId="3581891900" sldId="477"/>
            <ac:picMk id="29" creationId="{91F09219-D8CE-48D6-9D23-B62D95316FC8}"/>
          </ac:picMkLst>
        </pc:picChg>
        <pc:picChg chg="add mod">
          <ac:chgData name="Tran Thi Thanh  Loan" userId="7cd61c56-0b21-4c07-b629-56ce99598d18" providerId="ADAL" clId="{38C3A8AD-B1B5-49A5-8A45-637291E239F8}" dt="2021-08-05T08:01:37.229" v="614" actId="1076"/>
          <ac:picMkLst>
            <pc:docMk/>
            <pc:sldMk cId="3581891900" sldId="477"/>
            <ac:picMk id="33" creationId="{7812D7CE-6DA0-45CF-A0BD-EC06133A25A9}"/>
          </ac:picMkLst>
        </pc:picChg>
        <pc:picChg chg="add mod">
          <ac:chgData name="Tran Thi Thanh  Loan" userId="7cd61c56-0b21-4c07-b629-56ce99598d18" providerId="ADAL" clId="{38C3A8AD-B1B5-49A5-8A45-637291E239F8}" dt="2021-08-05T08:01:40.167" v="615" actId="1076"/>
          <ac:picMkLst>
            <pc:docMk/>
            <pc:sldMk cId="3581891900" sldId="477"/>
            <ac:picMk id="35" creationId="{C32B4B81-D589-4262-BD76-EE18F65AE096}"/>
          </ac:picMkLst>
        </pc:picChg>
        <pc:picChg chg="add mod">
          <ac:chgData name="Tran Thi Thanh  Loan" userId="7cd61c56-0b21-4c07-b629-56ce99598d18" providerId="ADAL" clId="{38C3A8AD-B1B5-49A5-8A45-637291E239F8}" dt="2021-08-05T08:01:35.123" v="613" actId="1076"/>
          <ac:picMkLst>
            <pc:docMk/>
            <pc:sldMk cId="3581891900" sldId="477"/>
            <ac:picMk id="36" creationId="{A3E25504-8FB0-4FC3-8F25-AAD00894E942}"/>
          </ac:picMkLst>
        </pc:picChg>
        <pc:picChg chg="add mod">
          <ac:chgData name="Tran Thi Thanh  Loan" userId="7cd61c56-0b21-4c07-b629-56ce99598d18" providerId="ADAL" clId="{38C3A8AD-B1B5-49A5-8A45-637291E239F8}" dt="2021-08-05T07:44:31.325" v="499"/>
          <ac:picMkLst>
            <pc:docMk/>
            <pc:sldMk cId="3581891900" sldId="477"/>
            <ac:picMk id="37" creationId="{E714D0BD-8869-4194-BBEF-8078EF756E72}"/>
          </ac:picMkLst>
        </pc:picChg>
        <pc:picChg chg="add del mod">
          <ac:chgData name="Tran Thi Thanh  Loan" userId="7cd61c56-0b21-4c07-b629-56ce99598d18" providerId="ADAL" clId="{38C3A8AD-B1B5-49A5-8A45-637291E239F8}" dt="2021-08-05T08:01:19.858" v="607" actId="478"/>
          <ac:picMkLst>
            <pc:docMk/>
            <pc:sldMk cId="3581891900" sldId="477"/>
            <ac:picMk id="38" creationId="{A4FDBFB5-16CD-4218-824E-3D879DC22A6A}"/>
          </ac:picMkLst>
        </pc:picChg>
        <pc:picChg chg="add mod">
          <ac:chgData name="Tran Thi Thanh  Loan" userId="7cd61c56-0b21-4c07-b629-56ce99598d18" providerId="ADAL" clId="{38C3A8AD-B1B5-49A5-8A45-637291E239F8}" dt="2021-08-05T08:01:48.247" v="618" actId="1076"/>
          <ac:picMkLst>
            <pc:docMk/>
            <pc:sldMk cId="3581891900" sldId="477"/>
            <ac:picMk id="40" creationId="{40AD8AEA-8739-49F5-B413-B0EEB59E6358}"/>
          </ac:picMkLst>
        </pc:picChg>
        <pc:picChg chg="add mod">
          <ac:chgData name="Tran Thi Thanh  Loan" userId="7cd61c56-0b21-4c07-b629-56ce99598d18" providerId="ADAL" clId="{38C3A8AD-B1B5-49A5-8A45-637291E239F8}" dt="2021-08-05T07:44:45.895" v="501" actId="1076"/>
          <ac:picMkLst>
            <pc:docMk/>
            <pc:sldMk cId="3581891900" sldId="477"/>
            <ac:picMk id="41" creationId="{233A8B59-4C9B-44A8-BD62-1A6213537E22}"/>
          </ac:picMkLst>
        </pc:picChg>
        <pc:picChg chg="add mod">
          <ac:chgData name="Tran Thi Thanh  Loan" userId="7cd61c56-0b21-4c07-b629-56ce99598d18" providerId="ADAL" clId="{38C3A8AD-B1B5-49A5-8A45-637291E239F8}" dt="2021-08-05T07:44:45.895" v="501" actId="1076"/>
          <ac:picMkLst>
            <pc:docMk/>
            <pc:sldMk cId="3581891900" sldId="477"/>
            <ac:picMk id="42" creationId="{1BA5D06A-2D83-4600-95E1-E9655EA291E9}"/>
          </ac:picMkLst>
        </pc:picChg>
        <pc:picChg chg="add mod">
          <ac:chgData name="Tran Thi Thanh  Loan" userId="7cd61c56-0b21-4c07-b629-56ce99598d18" providerId="ADAL" clId="{38C3A8AD-B1B5-49A5-8A45-637291E239F8}" dt="2021-08-05T07:44:45.895" v="501" actId="1076"/>
          <ac:picMkLst>
            <pc:docMk/>
            <pc:sldMk cId="3581891900" sldId="477"/>
            <ac:picMk id="43" creationId="{9DB76F6B-1D89-421A-9EA9-125D0D838FF8}"/>
          </ac:picMkLst>
        </pc:picChg>
        <pc:picChg chg="add mod">
          <ac:chgData name="Tran Thi Thanh  Loan" userId="7cd61c56-0b21-4c07-b629-56ce99598d18" providerId="ADAL" clId="{38C3A8AD-B1B5-49A5-8A45-637291E239F8}" dt="2021-08-05T07:44:45.895" v="501" actId="1076"/>
          <ac:picMkLst>
            <pc:docMk/>
            <pc:sldMk cId="3581891900" sldId="477"/>
            <ac:picMk id="44" creationId="{20645BC6-8A62-4B03-88D6-B3DF6F287B31}"/>
          </ac:picMkLst>
        </pc:picChg>
        <pc:picChg chg="add mod">
          <ac:chgData name="Tran Thi Thanh  Loan" userId="7cd61c56-0b21-4c07-b629-56ce99598d18" providerId="ADAL" clId="{38C3A8AD-B1B5-49A5-8A45-637291E239F8}" dt="2021-08-05T08:01:50.711" v="619" actId="1076"/>
          <ac:picMkLst>
            <pc:docMk/>
            <pc:sldMk cId="3581891900" sldId="477"/>
            <ac:picMk id="45" creationId="{A14FF56A-D6E8-47CE-BB77-D427DF27013B}"/>
          </ac:picMkLst>
        </pc:picChg>
      </pc:sldChg>
      <pc:sldChg chg="addSp delSp modSp add mod delAnim modAnim">
        <pc:chgData name="Tran Thi Thanh  Loan" userId="7cd61c56-0b21-4c07-b629-56ce99598d18" providerId="ADAL" clId="{38C3A8AD-B1B5-49A5-8A45-637291E239F8}" dt="2021-08-05T08:03:52.399" v="638"/>
        <pc:sldMkLst>
          <pc:docMk/>
          <pc:sldMk cId="3270080429" sldId="478"/>
        </pc:sldMkLst>
        <pc:spChg chg="add del mod">
          <ac:chgData name="Tran Thi Thanh  Loan" userId="7cd61c56-0b21-4c07-b629-56ce99598d18" providerId="ADAL" clId="{38C3A8AD-B1B5-49A5-8A45-637291E239F8}" dt="2021-08-05T08:02:17.582" v="624" actId="478"/>
          <ac:spMkLst>
            <pc:docMk/>
            <pc:sldMk cId="3270080429" sldId="478"/>
            <ac:spMk id="17" creationId="{580BE0FF-F42A-4854-BA74-A4E74E1A3D04}"/>
          </ac:spMkLst>
        </pc:spChg>
        <pc:spChg chg="add mod">
          <ac:chgData name="Tran Thi Thanh  Loan" userId="7cd61c56-0b21-4c07-b629-56ce99598d18" providerId="ADAL" clId="{38C3A8AD-B1B5-49A5-8A45-637291E239F8}" dt="2021-08-05T08:02:28.557" v="628" actId="1076"/>
          <ac:spMkLst>
            <pc:docMk/>
            <pc:sldMk cId="3270080429" sldId="478"/>
            <ac:spMk id="18" creationId="{3223C736-E2B5-4186-9214-E2C049EF3765}"/>
          </ac:spMkLst>
        </pc:spChg>
        <pc:spChg chg="del">
          <ac:chgData name="Tran Thi Thanh  Loan" userId="7cd61c56-0b21-4c07-b629-56ce99598d18" providerId="ADAL" clId="{38C3A8AD-B1B5-49A5-8A45-637291E239F8}" dt="2021-08-05T07:46:03.702" v="517" actId="478"/>
          <ac:spMkLst>
            <pc:docMk/>
            <pc:sldMk cId="3270080429" sldId="478"/>
            <ac:spMk id="19" creationId="{A245A30C-740F-4D05-ADDB-33A6E2B1C809}"/>
          </ac:spMkLst>
        </pc:spChg>
        <pc:spChg chg="del">
          <ac:chgData name="Tran Thi Thanh  Loan" userId="7cd61c56-0b21-4c07-b629-56ce99598d18" providerId="ADAL" clId="{38C3A8AD-B1B5-49A5-8A45-637291E239F8}" dt="2021-08-05T07:46:02.757" v="516" actId="478"/>
          <ac:spMkLst>
            <pc:docMk/>
            <pc:sldMk cId="3270080429" sldId="478"/>
            <ac:spMk id="30" creationId="{584F5759-8C2E-4A83-A766-B5C434AD17DE}"/>
          </ac:spMkLst>
        </pc:spChg>
        <pc:spChg chg="add mod">
          <ac:chgData name="Tran Thi Thanh  Loan" userId="7cd61c56-0b21-4c07-b629-56ce99598d18" providerId="ADAL" clId="{38C3A8AD-B1B5-49A5-8A45-637291E239F8}" dt="2021-08-05T08:03:52.399" v="638"/>
          <ac:spMkLst>
            <pc:docMk/>
            <pc:sldMk cId="3270080429" sldId="478"/>
            <ac:spMk id="31" creationId="{6A71B674-ACFB-4FB0-BECC-CFA75D37B2D0}"/>
          </ac:spMkLst>
        </pc:spChg>
        <pc:spChg chg="add del mod">
          <ac:chgData name="Tran Thi Thanh  Loan" userId="7cd61c56-0b21-4c07-b629-56ce99598d18" providerId="ADAL" clId="{38C3A8AD-B1B5-49A5-8A45-637291E239F8}" dt="2021-08-05T08:02:45.291" v="635" actId="478"/>
          <ac:spMkLst>
            <pc:docMk/>
            <pc:sldMk cId="3270080429" sldId="478"/>
            <ac:spMk id="33" creationId="{4E7A3828-BAF7-49B0-A363-E95C7A96E25F}"/>
          </ac:spMkLst>
        </pc:spChg>
        <pc:spChg chg="add mod">
          <ac:chgData name="Tran Thi Thanh  Loan" userId="7cd61c56-0b21-4c07-b629-56ce99598d18" providerId="ADAL" clId="{38C3A8AD-B1B5-49A5-8A45-637291E239F8}" dt="2021-08-05T07:46:11.192" v="518"/>
          <ac:spMkLst>
            <pc:docMk/>
            <pc:sldMk cId="3270080429" sldId="478"/>
            <ac:spMk id="38" creationId="{05AA8C3B-361C-4530-9E42-940A13EC5C62}"/>
          </ac:spMkLst>
        </pc:spChg>
        <pc:picChg chg="add del mod">
          <ac:chgData name="Tran Thi Thanh  Loan" userId="7cd61c56-0b21-4c07-b629-56ce99598d18" providerId="ADAL" clId="{38C3A8AD-B1B5-49A5-8A45-637291E239F8}" dt="2021-08-05T08:02:14.376" v="622" actId="478"/>
          <ac:picMkLst>
            <pc:docMk/>
            <pc:sldMk cId="3270080429" sldId="478"/>
            <ac:picMk id="15" creationId="{A8B89D38-0A81-4E8D-9BCE-1DD3E60BE4C0}"/>
          </ac:picMkLst>
        </pc:picChg>
        <pc:picChg chg="add del mod">
          <ac:chgData name="Tran Thi Thanh  Loan" userId="7cd61c56-0b21-4c07-b629-56ce99598d18" providerId="ADAL" clId="{38C3A8AD-B1B5-49A5-8A45-637291E239F8}" dt="2021-08-05T08:02:15.194" v="623" actId="478"/>
          <ac:picMkLst>
            <pc:docMk/>
            <pc:sldMk cId="3270080429" sldId="478"/>
            <ac:picMk id="16" creationId="{8FD6D0B8-3367-4D49-BC9A-126D683B47A8}"/>
          </ac:picMkLst>
        </pc:picChg>
        <pc:picChg chg="del">
          <ac:chgData name="Tran Thi Thanh  Loan" userId="7cd61c56-0b21-4c07-b629-56ce99598d18" providerId="ADAL" clId="{38C3A8AD-B1B5-49A5-8A45-637291E239F8}" dt="2021-08-05T07:46:02.757" v="516" actId="478"/>
          <ac:picMkLst>
            <pc:docMk/>
            <pc:sldMk cId="3270080429" sldId="478"/>
            <ac:picMk id="20" creationId="{53A6C177-E00A-4CF5-BFF3-79A44FE726B9}"/>
          </ac:picMkLst>
        </pc:picChg>
        <pc:picChg chg="del">
          <ac:chgData name="Tran Thi Thanh  Loan" userId="7cd61c56-0b21-4c07-b629-56ce99598d18" providerId="ADAL" clId="{38C3A8AD-B1B5-49A5-8A45-637291E239F8}" dt="2021-08-05T07:46:02.757" v="516" actId="478"/>
          <ac:picMkLst>
            <pc:docMk/>
            <pc:sldMk cId="3270080429" sldId="478"/>
            <ac:picMk id="21" creationId="{195D86AF-52A6-4BA6-A31F-2C75DAD481DF}"/>
          </ac:picMkLst>
        </pc:picChg>
        <pc:picChg chg="del">
          <ac:chgData name="Tran Thi Thanh  Loan" userId="7cd61c56-0b21-4c07-b629-56ce99598d18" providerId="ADAL" clId="{38C3A8AD-B1B5-49A5-8A45-637291E239F8}" dt="2021-08-05T07:46:02.757" v="516" actId="478"/>
          <ac:picMkLst>
            <pc:docMk/>
            <pc:sldMk cId="3270080429" sldId="478"/>
            <ac:picMk id="22" creationId="{0AAA6B61-A3CC-4CE5-B684-167D244F88EB}"/>
          </ac:picMkLst>
        </pc:picChg>
        <pc:picChg chg="del">
          <ac:chgData name="Tran Thi Thanh  Loan" userId="7cd61c56-0b21-4c07-b629-56ce99598d18" providerId="ADAL" clId="{38C3A8AD-B1B5-49A5-8A45-637291E239F8}" dt="2021-08-05T07:46:02.757" v="516" actId="478"/>
          <ac:picMkLst>
            <pc:docMk/>
            <pc:sldMk cId="3270080429" sldId="478"/>
            <ac:picMk id="23" creationId="{76EF7A99-F80D-4FE7-B7A7-A89DA74295EA}"/>
          </ac:picMkLst>
        </pc:picChg>
        <pc:picChg chg="del">
          <ac:chgData name="Tran Thi Thanh  Loan" userId="7cd61c56-0b21-4c07-b629-56ce99598d18" providerId="ADAL" clId="{38C3A8AD-B1B5-49A5-8A45-637291E239F8}" dt="2021-08-05T07:46:02.757" v="516" actId="478"/>
          <ac:picMkLst>
            <pc:docMk/>
            <pc:sldMk cId="3270080429" sldId="478"/>
            <ac:picMk id="24" creationId="{8FF3B26E-D4B6-4BAA-A71C-868F1BBB8D35}"/>
          </ac:picMkLst>
        </pc:picChg>
        <pc:picChg chg="del">
          <ac:chgData name="Tran Thi Thanh  Loan" userId="7cd61c56-0b21-4c07-b629-56ce99598d18" providerId="ADAL" clId="{38C3A8AD-B1B5-49A5-8A45-637291E239F8}" dt="2021-08-05T07:46:02.757" v="516" actId="478"/>
          <ac:picMkLst>
            <pc:docMk/>
            <pc:sldMk cId="3270080429" sldId="478"/>
            <ac:picMk id="25" creationId="{855CF958-C8DA-4454-910F-BF25D4186737}"/>
          </ac:picMkLst>
        </pc:picChg>
        <pc:picChg chg="del">
          <ac:chgData name="Tran Thi Thanh  Loan" userId="7cd61c56-0b21-4c07-b629-56ce99598d18" providerId="ADAL" clId="{38C3A8AD-B1B5-49A5-8A45-637291E239F8}" dt="2021-08-05T07:46:02.757" v="516" actId="478"/>
          <ac:picMkLst>
            <pc:docMk/>
            <pc:sldMk cId="3270080429" sldId="478"/>
            <ac:picMk id="26" creationId="{EB5734F1-0FF1-4E47-A34C-842F60B6D34F}"/>
          </ac:picMkLst>
        </pc:picChg>
        <pc:picChg chg="del">
          <ac:chgData name="Tran Thi Thanh  Loan" userId="7cd61c56-0b21-4c07-b629-56ce99598d18" providerId="ADAL" clId="{38C3A8AD-B1B5-49A5-8A45-637291E239F8}" dt="2021-08-05T07:46:02.757" v="516" actId="478"/>
          <ac:picMkLst>
            <pc:docMk/>
            <pc:sldMk cId="3270080429" sldId="478"/>
            <ac:picMk id="27" creationId="{52AC8E30-31B8-4002-9442-914E2CD8CA92}"/>
          </ac:picMkLst>
        </pc:picChg>
        <pc:picChg chg="del">
          <ac:chgData name="Tran Thi Thanh  Loan" userId="7cd61c56-0b21-4c07-b629-56ce99598d18" providerId="ADAL" clId="{38C3A8AD-B1B5-49A5-8A45-637291E239F8}" dt="2021-08-05T07:46:02.757" v="516" actId="478"/>
          <ac:picMkLst>
            <pc:docMk/>
            <pc:sldMk cId="3270080429" sldId="478"/>
            <ac:picMk id="28" creationId="{C0039052-7B89-493B-842A-FF1673C8C477}"/>
          </ac:picMkLst>
        </pc:picChg>
        <pc:picChg chg="del">
          <ac:chgData name="Tran Thi Thanh  Loan" userId="7cd61c56-0b21-4c07-b629-56ce99598d18" providerId="ADAL" clId="{38C3A8AD-B1B5-49A5-8A45-637291E239F8}" dt="2021-08-05T07:46:02.757" v="516" actId="478"/>
          <ac:picMkLst>
            <pc:docMk/>
            <pc:sldMk cId="3270080429" sldId="478"/>
            <ac:picMk id="29" creationId="{91F09219-D8CE-48D6-9D23-B62D95316FC8}"/>
          </ac:picMkLst>
        </pc:picChg>
        <pc:picChg chg="add mod">
          <ac:chgData name="Tran Thi Thanh  Loan" userId="7cd61c56-0b21-4c07-b629-56ce99598d18" providerId="ADAL" clId="{38C3A8AD-B1B5-49A5-8A45-637291E239F8}" dt="2021-08-05T08:02:34.687" v="630" actId="1076"/>
          <ac:picMkLst>
            <pc:docMk/>
            <pc:sldMk cId="3270080429" sldId="478"/>
            <ac:picMk id="32" creationId="{1C961B48-3E48-445E-8928-73B9FBB55F6D}"/>
          </ac:picMkLst>
        </pc:picChg>
        <pc:picChg chg="add mod">
          <ac:chgData name="Tran Thi Thanh  Loan" userId="7cd61c56-0b21-4c07-b629-56ce99598d18" providerId="ADAL" clId="{38C3A8AD-B1B5-49A5-8A45-637291E239F8}" dt="2021-08-05T08:02:42.977" v="634" actId="1076"/>
          <ac:picMkLst>
            <pc:docMk/>
            <pc:sldMk cId="3270080429" sldId="478"/>
            <ac:picMk id="34" creationId="{BB4F41CE-BE99-497F-ADC9-F04C015E03D6}"/>
          </ac:picMkLst>
        </pc:picChg>
        <pc:picChg chg="add mod">
          <ac:chgData name="Tran Thi Thanh  Loan" userId="7cd61c56-0b21-4c07-b629-56ce99598d18" providerId="ADAL" clId="{38C3A8AD-B1B5-49A5-8A45-637291E239F8}" dt="2021-08-05T08:02:32.078" v="629" actId="1076"/>
          <ac:picMkLst>
            <pc:docMk/>
            <pc:sldMk cId="3270080429" sldId="478"/>
            <ac:picMk id="35" creationId="{555AFB67-4229-4613-8D33-FBBFF4D9A897}"/>
          </ac:picMkLst>
        </pc:picChg>
        <pc:picChg chg="add mod">
          <ac:chgData name="Tran Thi Thanh  Loan" userId="7cd61c56-0b21-4c07-b629-56ce99598d18" providerId="ADAL" clId="{38C3A8AD-B1B5-49A5-8A45-637291E239F8}" dt="2021-08-05T07:46:11.192" v="518"/>
          <ac:picMkLst>
            <pc:docMk/>
            <pc:sldMk cId="3270080429" sldId="478"/>
            <ac:picMk id="36" creationId="{EED4411D-FBBD-4715-9D2F-096A97E5B12D}"/>
          </ac:picMkLst>
        </pc:picChg>
        <pc:picChg chg="add del mod">
          <ac:chgData name="Tran Thi Thanh  Loan" userId="7cd61c56-0b21-4c07-b629-56ce99598d18" providerId="ADAL" clId="{38C3A8AD-B1B5-49A5-8A45-637291E239F8}" dt="2021-08-05T08:02:22.268" v="626" actId="478"/>
          <ac:picMkLst>
            <pc:docMk/>
            <pc:sldMk cId="3270080429" sldId="478"/>
            <ac:picMk id="37" creationId="{9347D29B-775E-4506-924C-E3F454D42799}"/>
          </ac:picMkLst>
        </pc:picChg>
        <pc:picChg chg="add mod">
          <ac:chgData name="Tran Thi Thanh  Loan" userId="7cd61c56-0b21-4c07-b629-56ce99598d18" providerId="ADAL" clId="{38C3A8AD-B1B5-49A5-8A45-637291E239F8}" dt="2021-08-05T08:02:40.840" v="633" actId="1076"/>
          <ac:picMkLst>
            <pc:docMk/>
            <pc:sldMk cId="3270080429" sldId="478"/>
            <ac:picMk id="39" creationId="{7B2D429B-479F-4B7C-813D-59D25ECB9F66}"/>
          </ac:picMkLst>
        </pc:picChg>
        <pc:picChg chg="add mod">
          <ac:chgData name="Tran Thi Thanh  Loan" userId="7cd61c56-0b21-4c07-b629-56ce99598d18" providerId="ADAL" clId="{38C3A8AD-B1B5-49A5-8A45-637291E239F8}" dt="2021-08-05T07:46:40.248" v="525" actId="1076"/>
          <ac:picMkLst>
            <pc:docMk/>
            <pc:sldMk cId="3270080429" sldId="478"/>
            <ac:picMk id="40" creationId="{E30B03A6-FDBA-48E9-9582-2CA4B608ECC8}"/>
          </ac:picMkLst>
        </pc:picChg>
        <pc:picChg chg="add mod">
          <ac:chgData name="Tran Thi Thanh  Loan" userId="7cd61c56-0b21-4c07-b629-56ce99598d18" providerId="ADAL" clId="{38C3A8AD-B1B5-49A5-8A45-637291E239F8}" dt="2021-08-05T08:02:49.583" v="636" actId="1076"/>
          <ac:picMkLst>
            <pc:docMk/>
            <pc:sldMk cId="3270080429" sldId="478"/>
            <ac:picMk id="41" creationId="{AA272025-9CA4-4C40-BF16-4578DB110C6A}"/>
          </ac:picMkLst>
        </pc:picChg>
        <pc:picChg chg="add mod">
          <ac:chgData name="Tran Thi Thanh  Loan" userId="7cd61c56-0b21-4c07-b629-56ce99598d18" providerId="ADAL" clId="{38C3A8AD-B1B5-49A5-8A45-637291E239F8}" dt="2021-08-05T07:46:40.248" v="525" actId="1076"/>
          <ac:picMkLst>
            <pc:docMk/>
            <pc:sldMk cId="3270080429" sldId="478"/>
            <ac:picMk id="42" creationId="{C2B386B4-FB5F-4C37-A876-863C79054536}"/>
          </ac:picMkLst>
        </pc:picChg>
        <pc:picChg chg="add mod">
          <ac:chgData name="Tran Thi Thanh  Loan" userId="7cd61c56-0b21-4c07-b629-56ce99598d18" providerId="ADAL" clId="{38C3A8AD-B1B5-49A5-8A45-637291E239F8}" dt="2021-08-05T07:46:40.248" v="525" actId="1076"/>
          <ac:picMkLst>
            <pc:docMk/>
            <pc:sldMk cId="3270080429" sldId="478"/>
            <ac:picMk id="43" creationId="{DAB8A976-041E-48B9-A617-425951D9F911}"/>
          </ac:picMkLst>
        </pc:picChg>
      </pc:sldChg>
      <pc:sldChg chg="addSp delSp modSp add mod delAnim modAnim">
        <pc:chgData name="Tran Thi Thanh  Loan" userId="7cd61c56-0b21-4c07-b629-56ce99598d18" providerId="ADAL" clId="{38C3A8AD-B1B5-49A5-8A45-637291E239F8}" dt="2021-08-05T08:14:35.732" v="698" actId="1076"/>
        <pc:sldMkLst>
          <pc:docMk/>
          <pc:sldMk cId="654682815" sldId="479"/>
        </pc:sldMkLst>
        <pc:spChg chg="del">
          <ac:chgData name="Tran Thi Thanh  Loan" userId="7cd61c56-0b21-4c07-b629-56ce99598d18" providerId="ADAL" clId="{38C3A8AD-B1B5-49A5-8A45-637291E239F8}" dt="2021-08-05T08:13:46.834" v="683" actId="478"/>
          <ac:spMkLst>
            <pc:docMk/>
            <pc:sldMk cId="654682815" sldId="479"/>
            <ac:spMk id="10" creationId="{A0B8D651-EFEC-407D-A904-79572DB41C88}"/>
          </ac:spMkLst>
        </pc:spChg>
        <pc:spChg chg="mod">
          <ac:chgData name="Tran Thi Thanh  Loan" userId="7cd61c56-0b21-4c07-b629-56ce99598d18" providerId="ADAL" clId="{38C3A8AD-B1B5-49A5-8A45-637291E239F8}" dt="2021-08-05T08:14:26.809" v="696"/>
          <ac:spMkLst>
            <pc:docMk/>
            <pc:sldMk cId="654682815" sldId="479"/>
            <ac:spMk id="14" creationId="{63FCFD13-1084-40D3-9CAB-552F793AF4FA}"/>
          </ac:spMkLst>
        </pc:spChg>
        <pc:spChg chg="mod">
          <ac:chgData name="Tran Thi Thanh  Loan" userId="7cd61c56-0b21-4c07-b629-56ce99598d18" providerId="ADAL" clId="{38C3A8AD-B1B5-49A5-8A45-637291E239F8}" dt="2021-08-05T08:14:26.809" v="696"/>
          <ac:spMkLst>
            <pc:docMk/>
            <pc:sldMk cId="654682815" sldId="479"/>
            <ac:spMk id="15" creationId="{2D04C092-6F8C-4D39-85AE-1998B707F29A}"/>
          </ac:spMkLst>
        </pc:spChg>
        <pc:spChg chg="mod">
          <ac:chgData name="Tran Thi Thanh  Loan" userId="7cd61c56-0b21-4c07-b629-56ce99598d18" providerId="ADAL" clId="{38C3A8AD-B1B5-49A5-8A45-637291E239F8}" dt="2021-08-05T08:14:26.809" v="696"/>
          <ac:spMkLst>
            <pc:docMk/>
            <pc:sldMk cId="654682815" sldId="479"/>
            <ac:spMk id="17" creationId="{FE9C2931-0B9E-4FD9-A3CF-E8051124AA23}"/>
          </ac:spMkLst>
        </pc:spChg>
        <pc:spChg chg="mod">
          <ac:chgData name="Tran Thi Thanh  Loan" userId="7cd61c56-0b21-4c07-b629-56ce99598d18" providerId="ADAL" clId="{38C3A8AD-B1B5-49A5-8A45-637291E239F8}" dt="2021-08-05T08:14:26.809" v="696"/>
          <ac:spMkLst>
            <pc:docMk/>
            <pc:sldMk cId="654682815" sldId="479"/>
            <ac:spMk id="18" creationId="{ED33FFE9-4436-4FB0-9F99-09E22F2EE25D}"/>
          </ac:spMkLst>
        </pc:spChg>
        <pc:spChg chg="mod">
          <ac:chgData name="Tran Thi Thanh  Loan" userId="7cd61c56-0b21-4c07-b629-56ce99598d18" providerId="ADAL" clId="{38C3A8AD-B1B5-49A5-8A45-637291E239F8}" dt="2021-08-05T08:14:26.809" v="696"/>
          <ac:spMkLst>
            <pc:docMk/>
            <pc:sldMk cId="654682815" sldId="479"/>
            <ac:spMk id="20" creationId="{99DA2FE8-D2D1-445E-A019-414C02410E0C}"/>
          </ac:spMkLst>
        </pc:spChg>
        <pc:spChg chg="mod">
          <ac:chgData name="Tran Thi Thanh  Loan" userId="7cd61c56-0b21-4c07-b629-56ce99598d18" providerId="ADAL" clId="{38C3A8AD-B1B5-49A5-8A45-637291E239F8}" dt="2021-08-05T08:14:26.809" v="696"/>
          <ac:spMkLst>
            <pc:docMk/>
            <pc:sldMk cId="654682815" sldId="479"/>
            <ac:spMk id="21" creationId="{4998D25A-9F4D-42BD-844E-83FFDB30D688}"/>
          </ac:spMkLst>
        </pc:spChg>
        <pc:spChg chg="mod">
          <ac:chgData name="Tran Thi Thanh  Loan" userId="7cd61c56-0b21-4c07-b629-56ce99598d18" providerId="ADAL" clId="{38C3A8AD-B1B5-49A5-8A45-637291E239F8}" dt="2021-08-05T08:14:26.809" v="696"/>
          <ac:spMkLst>
            <pc:docMk/>
            <pc:sldMk cId="654682815" sldId="479"/>
            <ac:spMk id="23" creationId="{152D092E-AFDE-4754-950D-E6B7D76286B8}"/>
          </ac:spMkLst>
        </pc:spChg>
        <pc:spChg chg="mod">
          <ac:chgData name="Tran Thi Thanh  Loan" userId="7cd61c56-0b21-4c07-b629-56ce99598d18" providerId="ADAL" clId="{38C3A8AD-B1B5-49A5-8A45-637291E239F8}" dt="2021-08-05T08:14:26.809" v="696"/>
          <ac:spMkLst>
            <pc:docMk/>
            <pc:sldMk cId="654682815" sldId="479"/>
            <ac:spMk id="24" creationId="{3544FEF2-C133-434D-B1C6-9F7B2A388F5F}"/>
          </ac:spMkLst>
        </pc:spChg>
        <pc:spChg chg="mod">
          <ac:chgData name="Tran Thi Thanh  Loan" userId="7cd61c56-0b21-4c07-b629-56ce99598d18" providerId="ADAL" clId="{38C3A8AD-B1B5-49A5-8A45-637291E239F8}" dt="2021-08-05T08:14:26.809" v="696"/>
          <ac:spMkLst>
            <pc:docMk/>
            <pc:sldMk cId="654682815" sldId="479"/>
            <ac:spMk id="26" creationId="{FFEE0303-B29A-4CE3-8F88-4BF771348F5D}"/>
          </ac:spMkLst>
        </pc:spChg>
        <pc:spChg chg="mod">
          <ac:chgData name="Tran Thi Thanh  Loan" userId="7cd61c56-0b21-4c07-b629-56ce99598d18" providerId="ADAL" clId="{38C3A8AD-B1B5-49A5-8A45-637291E239F8}" dt="2021-08-05T08:14:26.809" v="696"/>
          <ac:spMkLst>
            <pc:docMk/>
            <pc:sldMk cId="654682815" sldId="479"/>
            <ac:spMk id="27" creationId="{FB4CBABF-CAAB-41A2-8C20-FB2B5976B9C0}"/>
          </ac:spMkLst>
        </pc:spChg>
        <pc:grpChg chg="del">
          <ac:chgData name="Tran Thi Thanh  Loan" userId="7cd61c56-0b21-4c07-b629-56ce99598d18" providerId="ADAL" clId="{38C3A8AD-B1B5-49A5-8A45-637291E239F8}" dt="2021-08-05T08:13:46.131" v="682" actId="478"/>
          <ac:grpSpMkLst>
            <pc:docMk/>
            <pc:sldMk cId="654682815" sldId="479"/>
            <ac:grpSpMk id="7" creationId="{AFD5B419-E052-492C-B8D5-AC8CDF7614DB}"/>
          </ac:grpSpMkLst>
        </pc:grpChg>
        <pc:grpChg chg="add mod">
          <ac:chgData name="Tran Thi Thanh  Loan" userId="7cd61c56-0b21-4c07-b629-56ce99598d18" providerId="ADAL" clId="{38C3A8AD-B1B5-49A5-8A45-637291E239F8}" dt="2021-08-05T08:14:26.809" v="696"/>
          <ac:grpSpMkLst>
            <pc:docMk/>
            <pc:sldMk cId="654682815" sldId="479"/>
            <ac:grpSpMk id="13" creationId="{D60CF1ED-544C-4A02-8ED4-F9FBD4B3D039}"/>
          </ac:grpSpMkLst>
        </pc:grpChg>
        <pc:grpChg chg="add mod">
          <ac:chgData name="Tran Thi Thanh  Loan" userId="7cd61c56-0b21-4c07-b629-56ce99598d18" providerId="ADAL" clId="{38C3A8AD-B1B5-49A5-8A45-637291E239F8}" dt="2021-08-05T08:14:26.809" v="696"/>
          <ac:grpSpMkLst>
            <pc:docMk/>
            <pc:sldMk cId="654682815" sldId="479"/>
            <ac:grpSpMk id="16" creationId="{CEF19AB7-C9BF-4021-BA46-2E31FBE71D13}"/>
          </ac:grpSpMkLst>
        </pc:grpChg>
        <pc:grpChg chg="add mod">
          <ac:chgData name="Tran Thi Thanh  Loan" userId="7cd61c56-0b21-4c07-b629-56ce99598d18" providerId="ADAL" clId="{38C3A8AD-B1B5-49A5-8A45-637291E239F8}" dt="2021-08-05T08:14:26.809" v="696"/>
          <ac:grpSpMkLst>
            <pc:docMk/>
            <pc:sldMk cId="654682815" sldId="479"/>
            <ac:grpSpMk id="19" creationId="{A4B19B25-A80F-4AB0-8200-23D7D48F11FB}"/>
          </ac:grpSpMkLst>
        </pc:grpChg>
        <pc:grpChg chg="add mod">
          <ac:chgData name="Tran Thi Thanh  Loan" userId="7cd61c56-0b21-4c07-b629-56ce99598d18" providerId="ADAL" clId="{38C3A8AD-B1B5-49A5-8A45-637291E239F8}" dt="2021-08-05T08:14:26.809" v="696"/>
          <ac:grpSpMkLst>
            <pc:docMk/>
            <pc:sldMk cId="654682815" sldId="479"/>
            <ac:grpSpMk id="22" creationId="{754E653E-6F50-412D-9BDC-4F8208F441DA}"/>
          </ac:grpSpMkLst>
        </pc:grpChg>
        <pc:grpChg chg="add mod">
          <ac:chgData name="Tran Thi Thanh  Loan" userId="7cd61c56-0b21-4c07-b629-56ce99598d18" providerId="ADAL" clId="{38C3A8AD-B1B5-49A5-8A45-637291E239F8}" dt="2021-08-05T08:14:26.809" v="696"/>
          <ac:grpSpMkLst>
            <pc:docMk/>
            <pc:sldMk cId="654682815" sldId="479"/>
            <ac:grpSpMk id="25" creationId="{2F8CF474-F440-4687-B25E-FE6841C809A7}"/>
          </ac:grpSpMkLst>
        </pc:grpChg>
        <pc:picChg chg="del">
          <ac:chgData name="Tran Thi Thanh  Loan" userId="7cd61c56-0b21-4c07-b629-56ce99598d18" providerId="ADAL" clId="{38C3A8AD-B1B5-49A5-8A45-637291E239F8}" dt="2021-08-05T08:13:50.301" v="686" actId="478"/>
          <ac:picMkLst>
            <pc:docMk/>
            <pc:sldMk cId="654682815" sldId="479"/>
            <ac:picMk id="3" creationId="{E69D7F7A-CDAB-473F-AE6D-8F86DEDD0B11}"/>
          </ac:picMkLst>
        </pc:picChg>
        <pc:picChg chg="del">
          <ac:chgData name="Tran Thi Thanh  Loan" userId="7cd61c56-0b21-4c07-b629-56ce99598d18" providerId="ADAL" clId="{38C3A8AD-B1B5-49A5-8A45-637291E239F8}" dt="2021-08-05T08:13:49.202" v="685" actId="478"/>
          <ac:picMkLst>
            <pc:docMk/>
            <pc:sldMk cId="654682815" sldId="479"/>
            <ac:picMk id="11" creationId="{BC764204-3678-4CFD-911A-8346920C2B74}"/>
          </ac:picMkLst>
        </pc:picChg>
        <pc:picChg chg="del">
          <ac:chgData name="Tran Thi Thanh  Loan" userId="7cd61c56-0b21-4c07-b629-56ce99598d18" providerId="ADAL" clId="{38C3A8AD-B1B5-49A5-8A45-637291E239F8}" dt="2021-08-05T08:13:48.101" v="684" actId="478"/>
          <ac:picMkLst>
            <pc:docMk/>
            <pc:sldMk cId="654682815" sldId="479"/>
            <ac:picMk id="12" creationId="{79F34447-5325-41F2-875C-4AA3B2239737}"/>
          </ac:picMkLst>
        </pc:picChg>
        <pc:picChg chg="add mod">
          <ac:chgData name="Tran Thi Thanh  Loan" userId="7cd61c56-0b21-4c07-b629-56ce99598d18" providerId="ADAL" clId="{38C3A8AD-B1B5-49A5-8A45-637291E239F8}" dt="2021-08-05T08:14:35.732" v="698" actId="1076"/>
          <ac:picMkLst>
            <pc:docMk/>
            <pc:sldMk cId="654682815" sldId="479"/>
            <ac:picMk id="28" creationId="{5D6F1310-48FB-4F55-8B51-808DC10D0A32}"/>
          </ac:picMkLst>
        </pc:picChg>
      </pc:sldChg>
      <pc:sldChg chg="addSp delSp modSp add mod delAnim modAnim">
        <pc:chgData name="Tran Thi Thanh  Loan" userId="7cd61c56-0b21-4c07-b629-56ce99598d18" providerId="ADAL" clId="{38C3A8AD-B1B5-49A5-8A45-637291E239F8}" dt="2021-08-05T08:13:33.491" v="680" actId="1076"/>
        <pc:sldMkLst>
          <pc:docMk/>
          <pc:sldMk cId="1120016025" sldId="480"/>
        </pc:sldMkLst>
        <pc:spChg chg="del">
          <ac:chgData name="Tran Thi Thanh  Loan" userId="7cd61c56-0b21-4c07-b629-56ce99598d18" providerId="ADAL" clId="{38C3A8AD-B1B5-49A5-8A45-637291E239F8}" dt="2021-08-05T08:12:52.818" v="671" actId="478"/>
          <ac:spMkLst>
            <pc:docMk/>
            <pc:sldMk cId="1120016025" sldId="480"/>
            <ac:spMk id="10" creationId="{A0B8D651-EFEC-407D-A904-79572DB41C88}"/>
          </ac:spMkLst>
        </pc:spChg>
        <pc:grpChg chg="del">
          <ac:chgData name="Tran Thi Thanh  Loan" userId="7cd61c56-0b21-4c07-b629-56ce99598d18" providerId="ADAL" clId="{38C3A8AD-B1B5-49A5-8A45-637291E239F8}" dt="2021-08-05T08:12:50.589" v="669" actId="478"/>
          <ac:grpSpMkLst>
            <pc:docMk/>
            <pc:sldMk cId="1120016025" sldId="480"/>
            <ac:grpSpMk id="7" creationId="{AFD5B419-E052-492C-B8D5-AC8CDF7614DB}"/>
          </ac:grpSpMkLst>
        </pc:grpChg>
        <pc:picChg chg="del">
          <ac:chgData name="Tran Thi Thanh  Loan" userId="7cd61c56-0b21-4c07-b629-56ce99598d18" providerId="ADAL" clId="{38C3A8AD-B1B5-49A5-8A45-637291E239F8}" dt="2021-08-05T08:10:44.579" v="649" actId="478"/>
          <ac:picMkLst>
            <pc:docMk/>
            <pc:sldMk cId="1120016025" sldId="480"/>
            <ac:picMk id="3" creationId="{E69D7F7A-CDAB-473F-AE6D-8F86DEDD0B11}"/>
          </ac:picMkLst>
        </pc:picChg>
        <pc:picChg chg="del">
          <ac:chgData name="Tran Thi Thanh  Loan" userId="7cd61c56-0b21-4c07-b629-56ce99598d18" providerId="ADAL" clId="{38C3A8AD-B1B5-49A5-8A45-637291E239F8}" dt="2021-08-05T08:12:56.129" v="672" actId="478"/>
          <ac:picMkLst>
            <pc:docMk/>
            <pc:sldMk cId="1120016025" sldId="480"/>
            <ac:picMk id="11" creationId="{BC764204-3678-4CFD-911A-8346920C2B74}"/>
          </ac:picMkLst>
        </pc:picChg>
        <pc:picChg chg="del">
          <ac:chgData name="Tran Thi Thanh  Loan" userId="7cd61c56-0b21-4c07-b629-56ce99598d18" providerId="ADAL" clId="{38C3A8AD-B1B5-49A5-8A45-637291E239F8}" dt="2021-08-05T08:12:52.113" v="670" actId="478"/>
          <ac:picMkLst>
            <pc:docMk/>
            <pc:sldMk cId="1120016025" sldId="480"/>
            <ac:picMk id="12" creationId="{79F34447-5325-41F2-875C-4AA3B2239737}"/>
          </ac:picMkLst>
        </pc:picChg>
        <pc:picChg chg="add mod">
          <ac:chgData name="Tran Thi Thanh  Loan" userId="7cd61c56-0b21-4c07-b629-56ce99598d18" providerId="ADAL" clId="{38C3A8AD-B1B5-49A5-8A45-637291E239F8}" dt="2021-08-05T08:13:33.491" v="680" actId="1076"/>
          <ac:picMkLst>
            <pc:docMk/>
            <pc:sldMk cId="1120016025" sldId="480"/>
            <ac:picMk id="13" creationId="{8E6E0973-DB9E-4AB7-BC18-A3CD279BDFC3}"/>
          </ac:picMkLst>
        </pc:picChg>
        <pc:picChg chg="add mod">
          <ac:chgData name="Tran Thi Thanh  Loan" userId="7cd61c56-0b21-4c07-b629-56ce99598d18" providerId="ADAL" clId="{38C3A8AD-B1B5-49A5-8A45-637291E239F8}" dt="2021-08-05T08:13:24.515" v="676" actId="1076"/>
          <ac:picMkLst>
            <pc:docMk/>
            <pc:sldMk cId="1120016025" sldId="480"/>
            <ac:picMk id="14" creationId="{A09D2037-04AD-4F6A-B7C8-CC05AE5C8DF5}"/>
          </ac:picMkLst>
        </pc:picChg>
      </pc:sldChg>
      <pc:sldChg chg="addSp modSp add mod modAnim">
        <pc:chgData name="Tran Thi Thanh  Loan" userId="7cd61c56-0b21-4c07-b629-56ce99598d18" providerId="ADAL" clId="{38C3A8AD-B1B5-49A5-8A45-637291E239F8}" dt="2021-08-05T08:15:00.556" v="702"/>
        <pc:sldMkLst>
          <pc:docMk/>
          <pc:sldMk cId="1526344746" sldId="481"/>
        </pc:sldMkLst>
        <pc:spChg chg="mod">
          <ac:chgData name="Tran Thi Thanh  Loan" userId="7cd61c56-0b21-4c07-b629-56ce99598d18" providerId="ADAL" clId="{38C3A8AD-B1B5-49A5-8A45-637291E239F8}" dt="2021-08-05T08:14:49.010" v="700"/>
          <ac:spMkLst>
            <pc:docMk/>
            <pc:sldMk cId="1526344746" sldId="481"/>
            <ac:spMk id="4" creationId="{33E8E1D5-8199-4E78-90AB-F2BC17562DD5}"/>
          </ac:spMkLst>
        </pc:spChg>
        <pc:spChg chg="mod">
          <ac:chgData name="Tran Thi Thanh  Loan" userId="7cd61c56-0b21-4c07-b629-56ce99598d18" providerId="ADAL" clId="{38C3A8AD-B1B5-49A5-8A45-637291E239F8}" dt="2021-08-05T08:14:49.010" v="700"/>
          <ac:spMkLst>
            <pc:docMk/>
            <pc:sldMk cId="1526344746" sldId="481"/>
            <ac:spMk id="5" creationId="{25D5582E-CDB9-45A9-B78B-7F295A9FA59E}"/>
          </ac:spMkLst>
        </pc:spChg>
        <pc:grpChg chg="add mod">
          <ac:chgData name="Tran Thi Thanh  Loan" userId="7cd61c56-0b21-4c07-b629-56ce99598d18" providerId="ADAL" clId="{38C3A8AD-B1B5-49A5-8A45-637291E239F8}" dt="2021-08-05T08:14:53.135" v="701" actId="14100"/>
          <ac:grpSpMkLst>
            <pc:docMk/>
            <pc:sldMk cId="1526344746" sldId="481"/>
            <ac:grpSpMk id="3" creationId="{8DD5D9A5-A3B2-4567-AA57-9408A2EE13B1}"/>
          </ac:grpSpMkLst>
        </pc:grpChg>
        <pc:picChg chg="add mod">
          <ac:chgData name="Tran Thi Thanh  Loan" userId="7cd61c56-0b21-4c07-b629-56ce99598d18" providerId="ADAL" clId="{38C3A8AD-B1B5-49A5-8A45-637291E239F8}" dt="2021-08-05T08:15:00.556" v="702"/>
          <ac:picMkLst>
            <pc:docMk/>
            <pc:sldMk cId="1526344746" sldId="481"/>
            <ac:picMk id="6" creationId="{1F187BB5-F450-4C3C-963F-B620D3FD2F6B}"/>
          </ac:picMkLst>
        </pc:picChg>
      </pc:sldChg>
      <pc:sldChg chg="add del">
        <pc:chgData name="Tran Thi Thanh  Loan" userId="7cd61c56-0b21-4c07-b629-56ce99598d18" providerId="ADAL" clId="{38C3A8AD-B1B5-49A5-8A45-637291E239F8}" dt="2021-08-05T08:16:56.440" v="727" actId="47"/>
        <pc:sldMkLst>
          <pc:docMk/>
          <pc:sldMk cId="627080255" sldId="482"/>
        </pc:sldMkLst>
      </pc:sldChg>
      <pc:sldChg chg="add del">
        <pc:chgData name="Tran Thi Thanh  Loan" userId="7cd61c56-0b21-4c07-b629-56ce99598d18" providerId="ADAL" clId="{38C3A8AD-B1B5-49A5-8A45-637291E239F8}" dt="2021-08-05T08:16:57.452" v="728" actId="47"/>
        <pc:sldMkLst>
          <pc:docMk/>
          <pc:sldMk cId="3206211280" sldId="483"/>
        </pc:sldMkLst>
      </pc:sldChg>
      <pc:sldChg chg="add del">
        <pc:chgData name="Tran Thi Thanh  Loan" userId="7cd61c56-0b21-4c07-b629-56ce99598d18" providerId="ADAL" clId="{38C3A8AD-B1B5-49A5-8A45-637291E239F8}" dt="2021-08-05T08:16:59.215" v="729" actId="47"/>
        <pc:sldMkLst>
          <pc:docMk/>
          <pc:sldMk cId="4055066189" sldId="484"/>
        </pc:sldMkLst>
      </pc:sldChg>
      <pc:sldChg chg="addSp modSp add mod modAnim">
        <pc:chgData name="Tran Thi Thanh  Loan" userId="7cd61c56-0b21-4c07-b629-56ce99598d18" providerId="ADAL" clId="{38C3A8AD-B1B5-49A5-8A45-637291E239F8}" dt="2021-08-05T08:17:53.093" v="743"/>
        <pc:sldMkLst>
          <pc:docMk/>
          <pc:sldMk cId="2086244624" sldId="485"/>
        </pc:sldMkLst>
        <pc:picChg chg="add mod">
          <ac:chgData name="Tran Thi Thanh  Loan" userId="7cd61c56-0b21-4c07-b629-56ce99598d18" providerId="ADAL" clId="{38C3A8AD-B1B5-49A5-8A45-637291E239F8}" dt="2021-08-05T08:17:31.559" v="738" actId="14100"/>
          <ac:picMkLst>
            <pc:docMk/>
            <pc:sldMk cId="2086244624" sldId="485"/>
            <ac:picMk id="3" creationId="{13AC1D39-E50B-4C13-B4C3-14F77F7C23B4}"/>
          </ac:picMkLst>
        </pc:picChg>
        <pc:picChg chg="add mod">
          <ac:chgData name="Tran Thi Thanh  Loan" userId="7cd61c56-0b21-4c07-b629-56ce99598d18" providerId="ADAL" clId="{38C3A8AD-B1B5-49A5-8A45-637291E239F8}" dt="2021-08-05T08:17:33.522" v="739" actId="1076"/>
          <ac:picMkLst>
            <pc:docMk/>
            <pc:sldMk cId="2086244624" sldId="485"/>
            <ac:picMk id="4" creationId="{95A65D2C-8E1D-44EC-B13F-A6F0F79B9E3F}"/>
          </ac:picMkLst>
        </pc:picChg>
        <pc:picChg chg="add mod">
          <ac:chgData name="Tran Thi Thanh  Loan" userId="7cd61c56-0b21-4c07-b629-56ce99598d18" providerId="ADAL" clId="{38C3A8AD-B1B5-49A5-8A45-637291E239F8}" dt="2021-08-05T08:17:53.093" v="743"/>
          <ac:picMkLst>
            <pc:docMk/>
            <pc:sldMk cId="2086244624" sldId="485"/>
            <ac:picMk id="5" creationId="{404B9791-E8F6-4E19-99DA-AE64D4968A3B}"/>
          </ac:picMkLst>
        </pc:picChg>
      </pc:sldChg>
      <pc:sldChg chg="addSp delSp modSp add mod modAnim">
        <pc:chgData name="Tran Thi Thanh  Loan" userId="7cd61c56-0b21-4c07-b629-56ce99598d18" providerId="ADAL" clId="{38C3A8AD-B1B5-49A5-8A45-637291E239F8}" dt="2021-08-05T08:18:03.141" v="746"/>
        <pc:sldMkLst>
          <pc:docMk/>
          <pc:sldMk cId="3575789027" sldId="486"/>
        </pc:sldMkLst>
        <pc:picChg chg="add mod">
          <ac:chgData name="Tran Thi Thanh  Loan" userId="7cd61c56-0b21-4c07-b629-56ce99598d18" providerId="ADAL" clId="{38C3A8AD-B1B5-49A5-8A45-637291E239F8}" dt="2021-08-05T08:17:50.837" v="742" actId="1076"/>
          <ac:picMkLst>
            <pc:docMk/>
            <pc:sldMk cId="3575789027" sldId="486"/>
            <ac:picMk id="3" creationId="{B9C76E97-CDCB-4198-8A1B-2A2438D899C3}"/>
          </ac:picMkLst>
        </pc:picChg>
        <pc:picChg chg="add del mod">
          <ac:chgData name="Tran Thi Thanh  Loan" userId="7cd61c56-0b21-4c07-b629-56ce99598d18" providerId="ADAL" clId="{38C3A8AD-B1B5-49A5-8A45-637291E239F8}" dt="2021-08-05T08:17:57.484" v="745" actId="478"/>
          <ac:picMkLst>
            <pc:docMk/>
            <pc:sldMk cId="3575789027" sldId="486"/>
            <ac:picMk id="4" creationId="{0FFDE750-3FCA-4657-8B5D-0BAAF2B7CB21}"/>
          </ac:picMkLst>
        </pc:picChg>
        <pc:picChg chg="add mod">
          <ac:chgData name="Tran Thi Thanh  Loan" userId="7cd61c56-0b21-4c07-b629-56ce99598d18" providerId="ADAL" clId="{38C3A8AD-B1B5-49A5-8A45-637291E239F8}" dt="2021-08-05T08:18:03.141" v="746"/>
          <ac:picMkLst>
            <pc:docMk/>
            <pc:sldMk cId="3575789027" sldId="486"/>
            <ac:picMk id="5" creationId="{BBAFBF31-1806-4534-A55D-9D36C1EEC3EE}"/>
          </ac:picMkLst>
        </pc:picChg>
      </pc:sldChg>
      <pc:sldChg chg="addSp delSp modSp add mod modAnim">
        <pc:chgData name="Tran Thi Thanh  Loan" userId="7cd61c56-0b21-4c07-b629-56ce99598d18" providerId="ADAL" clId="{38C3A8AD-B1B5-49A5-8A45-637291E239F8}" dt="2021-08-05T08:18:36.732" v="755" actId="478"/>
        <pc:sldMkLst>
          <pc:docMk/>
          <pc:sldMk cId="1171487168" sldId="487"/>
        </pc:sldMkLst>
        <pc:picChg chg="add mod">
          <ac:chgData name="Tran Thi Thanh  Loan" userId="7cd61c56-0b21-4c07-b629-56ce99598d18" providerId="ADAL" clId="{38C3A8AD-B1B5-49A5-8A45-637291E239F8}" dt="2021-08-05T08:18:21.386" v="750" actId="1076"/>
          <ac:picMkLst>
            <pc:docMk/>
            <pc:sldMk cId="1171487168" sldId="487"/>
            <ac:picMk id="3" creationId="{0C3EB8C1-0B55-4EEE-94F6-9A857499F77E}"/>
          </ac:picMkLst>
        </pc:picChg>
        <pc:picChg chg="add mod">
          <ac:chgData name="Tran Thi Thanh  Loan" userId="7cd61c56-0b21-4c07-b629-56ce99598d18" providerId="ADAL" clId="{38C3A8AD-B1B5-49A5-8A45-637291E239F8}" dt="2021-08-05T08:18:18.363" v="749"/>
          <ac:picMkLst>
            <pc:docMk/>
            <pc:sldMk cId="1171487168" sldId="487"/>
            <ac:picMk id="4" creationId="{172491AC-07BE-49D9-929F-95BC99C2E0B3}"/>
          </ac:picMkLst>
        </pc:picChg>
        <pc:picChg chg="add del mod">
          <ac:chgData name="Tran Thi Thanh  Loan" userId="7cd61c56-0b21-4c07-b629-56ce99598d18" providerId="ADAL" clId="{38C3A8AD-B1B5-49A5-8A45-637291E239F8}" dt="2021-08-05T08:18:36.732" v="755" actId="478"/>
          <ac:picMkLst>
            <pc:docMk/>
            <pc:sldMk cId="1171487168" sldId="487"/>
            <ac:picMk id="5" creationId="{73AB420B-FEBA-4C31-9368-8BFDE3D3B1F0}"/>
          </ac:picMkLst>
        </pc:picChg>
      </pc:sldChg>
      <pc:sldChg chg="addSp modSp add mod modAnim">
        <pc:chgData name="Tran Thi Thanh  Loan" userId="7cd61c56-0b21-4c07-b629-56ce99598d18" providerId="ADAL" clId="{38C3A8AD-B1B5-49A5-8A45-637291E239F8}" dt="2021-08-05T08:18:41.684" v="756"/>
        <pc:sldMkLst>
          <pc:docMk/>
          <pc:sldMk cId="1651137300" sldId="488"/>
        </pc:sldMkLst>
        <pc:picChg chg="add mod">
          <ac:chgData name="Tran Thi Thanh  Loan" userId="7cd61c56-0b21-4c07-b629-56ce99598d18" providerId="ADAL" clId="{38C3A8AD-B1B5-49A5-8A45-637291E239F8}" dt="2021-08-05T08:18:31.819" v="753" actId="1076"/>
          <ac:picMkLst>
            <pc:docMk/>
            <pc:sldMk cId="1651137300" sldId="488"/>
            <ac:picMk id="3" creationId="{24A543BE-1802-43A5-9CAD-E2EDA0032DD7}"/>
          </ac:picMkLst>
        </pc:picChg>
        <pc:picChg chg="add mod">
          <ac:chgData name="Tran Thi Thanh  Loan" userId="7cd61c56-0b21-4c07-b629-56ce99598d18" providerId="ADAL" clId="{38C3A8AD-B1B5-49A5-8A45-637291E239F8}" dt="2021-08-05T08:18:41.684" v="756"/>
          <ac:picMkLst>
            <pc:docMk/>
            <pc:sldMk cId="1651137300" sldId="488"/>
            <ac:picMk id="4" creationId="{03214B2B-22F7-42C8-A86D-3D76DCDDD0D8}"/>
          </ac:picMkLst>
        </pc:picChg>
      </pc:sldChg>
      <pc:sldChg chg="add del">
        <pc:chgData name="Tran Thi Thanh  Loan" userId="7cd61c56-0b21-4c07-b629-56ce99598d18" providerId="ADAL" clId="{38C3A8AD-B1B5-49A5-8A45-637291E239F8}" dt="2021-08-05T08:18:46.172" v="757" actId="47"/>
        <pc:sldMkLst>
          <pc:docMk/>
          <pc:sldMk cId="895296331" sldId="489"/>
        </pc:sldMkLst>
      </pc:sldChg>
      <pc:sldChg chg="addSp delSp modSp add mod delAnim modAnim">
        <pc:chgData name="Tran Thi Thanh  Loan" userId="7cd61c56-0b21-4c07-b629-56ce99598d18" providerId="ADAL" clId="{38C3A8AD-B1B5-49A5-8A45-637291E239F8}" dt="2021-08-05T08:16:08.646" v="714" actId="1076"/>
        <pc:sldMkLst>
          <pc:docMk/>
          <pc:sldMk cId="2222303063" sldId="490"/>
        </pc:sldMkLst>
        <pc:picChg chg="del">
          <ac:chgData name="Tran Thi Thanh  Loan" userId="7cd61c56-0b21-4c07-b629-56ce99598d18" providerId="ADAL" clId="{38C3A8AD-B1B5-49A5-8A45-637291E239F8}" dt="2021-08-05T08:15:54.342" v="710" actId="478"/>
          <ac:picMkLst>
            <pc:docMk/>
            <pc:sldMk cId="2222303063" sldId="490"/>
            <ac:picMk id="5" creationId="{4FAC5A6E-EAB8-46DA-8C91-6DC52E3C3FB4}"/>
          </ac:picMkLst>
        </pc:picChg>
        <pc:picChg chg="add mod">
          <ac:chgData name="Tran Thi Thanh  Loan" userId="7cd61c56-0b21-4c07-b629-56ce99598d18" providerId="ADAL" clId="{38C3A8AD-B1B5-49A5-8A45-637291E239F8}" dt="2021-08-05T08:16:08.646" v="714" actId="1076"/>
          <ac:picMkLst>
            <pc:docMk/>
            <pc:sldMk cId="2222303063" sldId="490"/>
            <ac:picMk id="6" creationId="{7F1C12F6-291E-4EE9-B267-DFF741E7026D}"/>
          </ac:picMkLst>
        </pc:picChg>
      </pc:sldChg>
      <pc:sldChg chg="addSp delSp modSp add mod delAnim modAnim">
        <pc:chgData name="Tran Thi Thanh  Loan" userId="7cd61c56-0b21-4c07-b629-56ce99598d18" providerId="ADAL" clId="{38C3A8AD-B1B5-49A5-8A45-637291E239F8}" dt="2021-08-05T08:16:22.858" v="718" actId="1076"/>
        <pc:sldMkLst>
          <pc:docMk/>
          <pc:sldMk cId="329685974" sldId="491"/>
        </pc:sldMkLst>
        <pc:picChg chg="del">
          <ac:chgData name="Tran Thi Thanh  Loan" userId="7cd61c56-0b21-4c07-b629-56ce99598d18" providerId="ADAL" clId="{38C3A8AD-B1B5-49A5-8A45-637291E239F8}" dt="2021-08-05T08:16:11.905" v="715" actId="478"/>
          <ac:picMkLst>
            <pc:docMk/>
            <pc:sldMk cId="329685974" sldId="491"/>
            <ac:picMk id="5" creationId="{4FAC5A6E-EAB8-46DA-8C91-6DC52E3C3FB4}"/>
          </ac:picMkLst>
        </pc:picChg>
        <pc:picChg chg="add mod">
          <ac:chgData name="Tran Thi Thanh  Loan" userId="7cd61c56-0b21-4c07-b629-56ce99598d18" providerId="ADAL" clId="{38C3A8AD-B1B5-49A5-8A45-637291E239F8}" dt="2021-08-05T08:16:22.858" v="718" actId="1076"/>
          <ac:picMkLst>
            <pc:docMk/>
            <pc:sldMk cId="329685974" sldId="491"/>
            <ac:picMk id="6" creationId="{5422816C-5CDF-4DF3-9F2B-8C04AA3283DE}"/>
          </ac:picMkLst>
        </pc:picChg>
      </pc:sldChg>
      <pc:sldChg chg="addSp delSp modSp add mod delAnim modAnim">
        <pc:chgData name="Tran Thi Thanh  Loan" userId="7cd61c56-0b21-4c07-b629-56ce99598d18" providerId="ADAL" clId="{38C3A8AD-B1B5-49A5-8A45-637291E239F8}" dt="2021-08-05T08:16:42.573" v="724" actId="1076"/>
        <pc:sldMkLst>
          <pc:docMk/>
          <pc:sldMk cId="3853008259" sldId="492"/>
        </pc:sldMkLst>
        <pc:picChg chg="add mod">
          <ac:chgData name="Tran Thi Thanh  Loan" userId="7cd61c56-0b21-4c07-b629-56ce99598d18" providerId="ADAL" clId="{38C3A8AD-B1B5-49A5-8A45-637291E239F8}" dt="2021-08-05T08:16:42.573" v="724" actId="1076"/>
          <ac:picMkLst>
            <pc:docMk/>
            <pc:sldMk cId="3853008259" sldId="492"/>
            <ac:picMk id="5" creationId="{59D00C1B-C549-4A70-8478-89D54C42E39F}"/>
          </ac:picMkLst>
        </pc:picChg>
        <pc:picChg chg="del">
          <ac:chgData name="Tran Thi Thanh  Loan" userId="7cd61c56-0b21-4c07-b629-56ce99598d18" providerId="ADAL" clId="{38C3A8AD-B1B5-49A5-8A45-637291E239F8}" dt="2021-08-05T08:16:30.812" v="721" actId="478"/>
          <ac:picMkLst>
            <pc:docMk/>
            <pc:sldMk cId="3853008259" sldId="492"/>
            <ac:picMk id="6" creationId="{5422816C-5CDF-4DF3-9F2B-8C04AA3283DE}"/>
          </ac:picMkLst>
        </pc:picChg>
      </pc:sldChg>
      <pc:sldChg chg="addSp delSp modSp add mod delAnim modAnim">
        <pc:chgData name="Tran Thi Thanh  Loan" userId="7cd61c56-0b21-4c07-b629-56ce99598d18" providerId="ADAL" clId="{38C3A8AD-B1B5-49A5-8A45-637291E239F8}" dt="2021-08-05T08:16:55.015" v="726" actId="1076"/>
        <pc:sldMkLst>
          <pc:docMk/>
          <pc:sldMk cId="3100478985" sldId="493"/>
        </pc:sldMkLst>
        <pc:picChg chg="add mod">
          <ac:chgData name="Tran Thi Thanh  Loan" userId="7cd61c56-0b21-4c07-b629-56ce99598d18" providerId="ADAL" clId="{38C3A8AD-B1B5-49A5-8A45-637291E239F8}" dt="2021-08-05T08:16:55.015" v="726" actId="1076"/>
          <ac:picMkLst>
            <pc:docMk/>
            <pc:sldMk cId="3100478985" sldId="493"/>
            <ac:picMk id="5" creationId="{C38819E3-3AD0-48E6-B2A2-CB58B874B8F3}"/>
          </ac:picMkLst>
        </pc:picChg>
        <pc:picChg chg="del">
          <ac:chgData name="Tran Thi Thanh  Loan" userId="7cd61c56-0b21-4c07-b629-56ce99598d18" providerId="ADAL" clId="{38C3A8AD-B1B5-49A5-8A45-637291E239F8}" dt="2021-08-05T08:16:32.857" v="722" actId="478"/>
          <ac:picMkLst>
            <pc:docMk/>
            <pc:sldMk cId="3100478985" sldId="493"/>
            <ac:picMk id="6" creationId="{5422816C-5CDF-4DF3-9F2B-8C04AA3283DE}"/>
          </ac:picMkLst>
        </pc:picChg>
      </pc:sldChg>
      <pc:sldChg chg="addSp delSp modSp add mod">
        <pc:chgData name="Tran Thi Thanh  Loan" userId="7cd61c56-0b21-4c07-b629-56ce99598d18" providerId="ADAL" clId="{38C3A8AD-B1B5-49A5-8A45-637291E239F8}" dt="2021-08-05T08:19:13.334" v="763" actId="1076"/>
        <pc:sldMkLst>
          <pc:docMk/>
          <pc:sldMk cId="3502076238" sldId="494"/>
        </pc:sldMkLst>
        <pc:picChg chg="del">
          <ac:chgData name="Tran Thi Thanh  Loan" userId="7cd61c56-0b21-4c07-b629-56ce99598d18" providerId="ADAL" clId="{38C3A8AD-B1B5-49A5-8A45-637291E239F8}" dt="2021-08-05T08:19:01.334" v="760" actId="478"/>
          <ac:picMkLst>
            <pc:docMk/>
            <pc:sldMk cId="3502076238" sldId="494"/>
            <ac:picMk id="3" creationId="{24A543BE-1802-43A5-9CAD-E2EDA0032DD7}"/>
          </ac:picMkLst>
        </pc:picChg>
        <pc:picChg chg="add mod">
          <ac:chgData name="Tran Thi Thanh  Loan" userId="7cd61c56-0b21-4c07-b629-56ce99598d18" providerId="ADAL" clId="{38C3A8AD-B1B5-49A5-8A45-637291E239F8}" dt="2021-08-05T08:19:13.334" v="763" actId="1076"/>
          <ac:picMkLst>
            <pc:docMk/>
            <pc:sldMk cId="3502076238" sldId="494"/>
            <ac:picMk id="5" creationId="{716A92EC-0048-4CD2-A563-E7A15ABAFCC6}"/>
          </ac:picMkLst>
        </pc:picChg>
        <pc:picChg chg="add mod">
          <ac:chgData name="Tran Thi Thanh  Loan" userId="7cd61c56-0b21-4c07-b629-56ce99598d18" providerId="ADAL" clId="{38C3A8AD-B1B5-49A5-8A45-637291E239F8}" dt="2021-08-05T08:19:13.334" v="763" actId="1076"/>
          <ac:picMkLst>
            <pc:docMk/>
            <pc:sldMk cId="3502076238" sldId="494"/>
            <ac:picMk id="6" creationId="{017C4D1D-2AA3-4A1C-A50B-EE3E5355BDD1}"/>
          </ac:picMkLst>
        </pc:picChg>
        <pc:picChg chg="add mod">
          <ac:chgData name="Tran Thi Thanh  Loan" userId="7cd61c56-0b21-4c07-b629-56ce99598d18" providerId="ADAL" clId="{38C3A8AD-B1B5-49A5-8A45-637291E239F8}" dt="2021-08-05T08:19:13.334" v="763" actId="1076"/>
          <ac:picMkLst>
            <pc:docMk/>
            <pc:sldMk cId="3502076238" sldId="494"/>
            <ac:picMk id="7" creationId="{FE98D14F-50E6-4D4E-BBF1-B7F3CD005189}"/>
          </ac:picMkLst>
        </pc:picChg>
      </pc:sldChg>
      <pc:sldMasterChg chg="delSldLayout">
        <pc:chgData name="Tran Thi Thanh  Loan" userId="7cd61c56-0b21-4c07-b629-56ce99598d18" providerId="ADAL" clId="{38C3A8AD-B1B5-49A5-8A45-637291E239F8}" dt="2021-08-05T08:11:04.598" v="656" actId="47"/>
        <pc:sldMasterMkLst>
          <pc:docMk/>
          <pc:sldMasterMk cId="0" sldId="2147483659"/>
        </pc:sldMasterMkLst>
        <pc:sldLayoutChg chg="del">
          <pc:chgData name="Tran Thi Thanh  Loan" userId="7cd61c56-0b21-4c07-b629-56ce99598d18" providerId="ADAL" clId="{38C3A8AD-B1B5-49A5-8A45-637291E239F8}" dt="2021-08-05T08:09:48.382" v="641" actId="47"/>
          <pc:sldLayoutMkLst>
            <pc:docMk/>
            <pc:sldMasterMk cId="0" sldId="2147483659"/>
            <pc:sldLayoutMk cId="0" sldId="2147483648"/>
          </pc:sldLayoutMkLst>
        </pc:sldLayoutChg>
        <pc:sldLayoutChg chg="del">
          <pc:chgData name="Tran Thi Thanh  Loan" userId="7cd61c56-0b21-4c07-b629-56ce99598d18" providerId="ADAL" clId="{38C3A8AD-B1B5-49A5-8A45-637291E239F8}" dt="2021-08-05T08:11:04.598" v="656" actId="47"/>
          <pc:sldLayoutMkLst>
            <pc:docMk/>
            <pc:sldMasterMk cId="0" sldId="2147483659"/>
            <pc:sldLayoutMk cId="0" sldId="2147483649"/>
          </pc:sldLayoutMkLst>
        </pc:sldLayoutChg>
        <pc:sldLayoutChg chg="del">
          <pc:chgData name="Tran Thi Thanh  Loan" userId="7cd61c56-0b21-4c07-b629-56ce99598d18" providerId="ADAL" clId="{38C3A8AD-B1B5-49A5-8A45-637291E239F8}" dt="2021-08-05T07:37:54.562" v="465" actId="47"/>
          <pc:sldLayoutMkLst>
            <pc:docMk/>
            <pc:sldMasterMk cId="0" sldId="2147483659"/>
            <pc:sldLayoutMk cId="1464473682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"/>
            <a:ext cx="9144055" cy="51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0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" y="129"/>
            <a:ext cx="9143650" cy="514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"/>
            <a:ext cx="9144230" cy="5143372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35925" y="129747"/>
            <a:ext cx="8896865" cy="4893275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674" y="3952461"/>
            <a:ext cx="1191040" cy="119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4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61" r:id="rId8"/>
    <p:sldLayoutId id="2147483662" r:id="rId9"/>
    <p:sldLayoutId id="214748366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8816" y="1485973"/>
            <a:ext cx="4522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MÔN TIẾNG VIỆT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9185" y="2287792"/>
            <a:ext cx="11256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LỚP </a:t>
            </a:r>
            <a:r>
              <a:rPr lang="en-GB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1A</a:t>
            </a:r>
            <a:r>
              <a:rPr lang="vi-VN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6</a:t>
            </a:r>
            <a:endParaRPr lang="en-GB" sz="21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71264" y="2872698"/>
            <a:ext cx="4897496" cy="6785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075A30"/>
                </a:solidFill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Bài</a:t>
            </a:r>
            <a:r>
              <a:rPr lang="en-GB" sz="3200" b="1" dirty="0">
                <a:solidFill>
                  <a:srgbClr val="075A30"/>
                </a:solidFill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 5:Ôn </a:t>
            </a:r>
            <a:r>
              <a:rPr lang="en-GB" sz="3200" b="1" dirty="0" err="1">
                <a:solidFill>
                  <a:srgbClr val="075A30"/>
                </a:solidFill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tập</a:t>
            </a:r>
            <a:r>
              <a:rPr lang="en-GB" sz="3200" b="1" dirty="0">
                <a:solidFill>
                  <a:srgbClr val="075A30"/>
                </a:solidFill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75A30"/>
                </a:solidFill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và</a:t>
            </a:r>
            <a:r>
              <a:rPr lang="en-GB" sz="3200" b="1" dirty="0">
                <a:solidFill>
                  <a:srgbClr val="075A30"/>
                </a:solidFill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75A30"/>
                </a:solidFill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kể</a:t>
            </a:r>
            <a:r>
              <a:rPr lang="en-GB" sz="3200" b="1" dirty="0">
                <a:solidFill>
                  <a:srgbClr val="075A30"/>
                </a:solidFill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075A30"/>
                </a:solidFill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chuyện</a:t>
            </a:r>
            <a:endParaRPr lang="en-GB" sz="3200" b="1" dirty="0">
              <a:solidFill>
                <a:srgbClr val="075A30"/>
              </a:solidFill>
              <a:latin typeface="Calibri" panose="020F0502020204030204" pitchFamily="34" charset="0"/>
              <a:ea typeface="Roboto Slab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46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D75A72-3424-4C6D-8C20-5C08AD9072F0}"/>
              </a:ext>
            </a:extLst>
          </p:cNvPr>
          <p:cNvSpPr/>
          <p:nvPr/>
        </p:nvSpPr>
        <p:spPr>
          <a:xfrm>
            <a:off x="255181" y="212651"/>
            <a:ext cx="1180214" cy="44656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214B2B-22F7-42C8-A86D-3D76DCDDD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4"/>
            <a:ext cx="3246726" cy="947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6A92EC-0048-4CD2-A563-E7A15ABAF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412" y="2919169"/>
            <a:ext cx="3984265" cy="2011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7C4D1D-2AA3-4A1C-A50B-EE3E5355B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44" y="911098"/>
            <a:ext cx="3830791" cy="2011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98D14F-50E6-4D4E-BBF1-B7F3CD0051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48" y="911098"/>
            <a:ext cx="3915241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7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096" y="373640"/>
            <a:ext cx="8439807" cy="439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2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61988" y="4721066"/>
            <a:ext cx="1562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 err="1">
                <a:latin typeface="Roboto Slab" pitchFamily="2" charset="0"/>
                <a:ea typeface="Roboto Slab" pitchFamily="2" charset="0"/>
              </a:rPr>
              <a:t>Trang</a:t>
            </a:r>
            <a:r>
              <a:rPr lang="en-GB" sz="1050" dirty="0">
                <a:latin typeface="Roboto Slab" pitchFamily="2" charset="0"/>
                <a:ea typeface="Roboto Slab" pitchFamily="2" charset="0"/>
              </a:rPr>
              <a:t> | </a:t>
            </a:r>
            <a:r>
              <a:rPr lang="en-GB" sz="1050" b="1" dirty="0">
                <a:latin typeface="Roboto Slab" pitchFamily="2" charset="0"/>
                <a:ea typeface="Roboto Slab" pitchFamily="2" charset="0"/>
              </a:rPr>
              <a:t>1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2374" y="1735931"/>
            <a:ext cx="5825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CẢM ƠN </a:t>
            </a:r>
            <a:r>
              <a:rPr lang="vi-V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VÌ CÁC CON</a:t>
            </a:r>
          </a:p>
          <a:p>
            <a:pPr algn="ctr"/>
            <a:r>
              <a:rPr lang="vi-V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ĐÃ RẤT </a:t>
            </a:r>
            <a:r>
              <a:rPr lang="vi-VN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TÍCH CỰC </a:t>
            </a:r>
            <a:r>
              <a:rPr lang="vi-V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TRONG TIẾT HỌC.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32374" y="2528888"/>
            <a:ext cx="5825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CHÚC CÁC CON </a:t>
            </a:r>
            <a:r>
              <a:rPr lang="en-GB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NGỦ NGON</a:t>
            </a:r>
            <a:endParaRPr lang="vi-VN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Roboto Slab" pitchFamily="2" charset="0"/>
              <a:cs typeface="Calibri" panose="020F0502020204030204" pitchFamily="34" charset="0"/>
            </a:endParaRPr>
          </a:p>
          <a:p>
            <a:pPr algn="ctr"/>
            <a:r>
              <a:rPr lang="vi-V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VÀ </a:t>
            </a:r>
            <a:r>
              <a:rPr lang="vi-VN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BÌNH AN</a:t>
            </a:r>
            <a:r>
              <a:rPr lang="vi-V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 Slab" pitchFamily="2" charset="0"/>
                <a:cs typeface="Calibri" panose="020F0502020204030204" pitchFamily="34" charset="0"/>
              </a:rPr>
              <a:t> TRONG MÙA DỊCH COVID!</a:t>
            </a: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Roboto Slab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9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D75A72-3424-4C6D-8C20-5C08AD9072F0}"/>
              </a:ext>
            </a:extLst>
          </p:cNvPr>
          <p:cNvSpPr/>
          <p:nvPr/>
        </p:nvSpPr>
        <p:spPr>
          <a:xfrm>
            <a:off x="255181" y="212651"/>
            <a:ext cx="1180214" cy="44656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6E0973-DB9E-4AB7-BC18-A3CD279BD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5" y="383651"/>
            <a:ext cx="8222289" cy="43761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9D2037-04AD-4F6A-B7C8-CC05AE5C8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26"/>
            <a:ext cx="2648440" cy="137911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381693" y="1329036"/>
            <a:ext cx="37214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1858871" y="1634725"/>
            <a:ext cx="37214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57541" y="2312830"/>
            <a:ext cx="1296538" cy="826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be</a:t>
            </a:r>
          </a:p>
        </p:txBody>
      </p:sp>
      <p:sp>
        <p:nvSpPr>
          <p:cNvPr id="8" name="Rectangle 7"/>
          <p:cNvSpPr/>
          <p:nvPr/>
        </p:nvSpPr>
        <p:spPr>
          <a:xfrm>
            <a:off x="6305264" y="2285534"/>
            <a:ext cx="1296538" cy="826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bê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3449" y="3486537"/>
            <a:ext cx="1296538" cy="826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ca</a:t>
            </a:r>
            <a:endParaRPr lang="en-US" sz="4800" dirty="0">
              <a:solidFill>
                <a:srgbClr val="FF0000"/>
              </a:solidFill>
              <a:latin typeface="Questrial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86854" y="2524836"/>
            <a:ext cx="450376" cy="464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86854" y="3642342"/>
            <a:ext cx="450376" cy="464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1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4" grpId="0"/>
      <p:bldP spid="8" grpId="0"/>
      <p:bldP spid="9" grpId="0"/>
      <p:bldP spid="5" grpId="0" animBg="1"/>
      <p:bldP spid="5" grpId="1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D75A72-3424-4C6D-8C20-5C08AD9072F0}"/>
              </a:ext>
            </a:extLst>
          </p:cNvPr>
          <p:cNvSpPr/>
          <p:nvPr/>
        </p:nvSpPr>
        <p:spPr>
          <a:xfrm>
            <a:off x="255181" y="212651"/>
            <a:ext cx="1180214" cy="44656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0CF1ED-544C-4A02-8ED4-F9FBD4B3D039}"/>
              </a:ext>
            </a:extLst>
          </p:cNvPr>
          <p:cNvGrpSpPr/>
          <p:nvPr/>
        </p:nvGrpSpPr>
        <p:grpSpPr>
          <a:xfrm>
            <a:off x="513148" y="1004570"/>
            <a:ext cx="2543549" cy="1098577"/>
            <a:chOff x="1022657" y="2353001"/>
            <a:chExt cx="2543549" cy="1098577"/>
          </a:xfrm>
        </p:grpSpPr>
        <p:sp>
          <p:nvSpPr>
            <p:cNvPr id="14" name="Rounded Rectangle 6">
              <a:extLst>
                <a:ext uri="{FF2B5EF4-FFF2-40B4-BE49-F238E27FC236}">
                  <a16:creationId xmlns:a16="http://schemas.microsoft.com/office/drawing/2014/main" id="{63FCFD13-1084-40D3-9CAB-552F793AF4FA}"/>
                </a:ext>
              </a:extLst>
            </p:cNvPr>
            <p:cNvSpPr/>
            <p:nvPr/>
          </p:nvSpPr>
          <p:spPr>
            <a:xfrm>
              <a:off x="1022657" y="2353001"/>
              <a:ext cx="2246466" cy="1098577"/>
            </a:xfrm>
            <a:prstGeom prst="roundRect">
              <a:avLst/>
            </a:prstGeom>
            <a:solidFill>
              <a:srgbClr val="9ED5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04C092-6F8C-4D39-85AE-1998B707F29A}"/>
                </a:ext>
              </a:extLst>
            </p:cNvPr>
            <p:cNvSpPr txBox="1"/>
            <p:nvPr/>
          </p:nvSpPr>
          <p:spPr>
            <a:xfrm>
              <a:off x="1022657" y="2395442"/>
              <a:ext cx="25435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chemeClr val="tx1"/>
                  </a:solidFill>
                  <a:latin typeface=".VnAvant" panose="020B72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ba</a:t>
              </a:r>
              <a:r>
                <a:rPr lang="en-US" sz="5400" dirty="0">
                  <a:solidFill>
                    <a:schemeClr val="tx1"/>
                  </a:solidFill>
                  <a:latin typeface=".VnAvant" panose="020B72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400" dirty="0" smtClean="0">
                  <a:solidFill>
                    <a:schemeClr val="tx1"/>
                  </a:solidFill>
                  <a:latin typeface=".VnAvant" panose="020B72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bµ </a:t>
              </a:r>
              <a:endParaRPr lang="en-US" sz="5400" dirty="0">
                <a:solidFill>
                  <a:schemeClr val="tx1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F19AB7-C9BF-4021-BA46-2E31FBE71D13}"/>
              </a:ext>
            </a:extLst>
          </p:cNvPr>
          <p:cNvGrpSpPr/>
          <p:nvPr/>
        </p:nvGrpSpPr>
        <p:grpSpPr>
          <a:xfrm>
            <a:off x="3303544" y="1024688"/>
            <a:ext cx="2446504" cy="1096677"/>
            <a:chOff x="1336840" y="976406"/>
            <a:chExt cx="2253342" cy="764602"/>
          </a:xfrm>
        </p:grpSpPr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FE9C2931-0B9E-4FD9-A3CF-E8051124AA23}"/>
                </a:ext>
              </a:extLst>
            </p:cNvPr>
            <p:cNvSpPr/>
            <p:nvPr/>
          </p:nvSpPr>
          <p:spPr>
            <a:xfrm>
              <a:off x="1383349" y="1010740"/>
              <a:ext cx="2160325" cy="730268"/>
            </a:xfrm>
            <a:prstGeom prst="roundRect">
              <a:avLst/>
            </a:prstGeom>
            <a:solidFill>
              <a:srgbClr val="9ED5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D33FFE9-4436-4FB0-9F99-09E22F2EE25D}"/>
                </a:ext>
              </a:extLst>
            </p:cNvPr>
            <p:cNvSpPr txBox="1"/>
            <p:nvPr/>
          </p:nvSpPr>
          <p:spPr>
            <a:xfrm>
              <a:off x="1336840" y="976406"/>
              <a:ext cx="2253342" cy="708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latin typeface=".VnAvant" panose="020B72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be </a:t>
              </a:r>
              <a:r>
                <a:rPr lang="en-US" sz="6000" dirty="0" err="1" smtClean="0">
                  <a:latin typeface=".VnAvant" panose="020B72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bÐ</a:t>
              </a:r>
              <a:endParaRPr lang="en-US" sz="6000" dirty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B19B25-A80F-4AB0-8200-23D7D48F11FB}"/>
              </a:ext>
            </a:extLst>
          </p:cNvPr>
          <p:cNvGrpSpPr/>
          <p:nvPr/>
        </p:nvGrpSpPr>
        <p:grpSpPr>
          <a:xfrm>
            <a:off x="6234731" y="1073933"/>
            <a:ext cx="2287974" cy="1058104"/>
            <a:chOff x="494872" y="3187793"/>
            <a:chExt cx="2138803" cy="643978"/>
          </a:xfrm>
        </p:grpSpPr>
        <p:sp>
          <p:nvSpPr>
            <p:cNvPr id="20" name="Rounded Rectangle 16">
              <a:extLst>
                <a:ext uri="{FF2B5EF4-FFF2-40B4-BE49-F238E27FC236}">
                  <a16:creationId xmlns:a16="http://schemas.microsoft.com/office/drawing/2014/main" id="{99DA2FE8-D2D1-445E-A019-414C02410E0C}"/>
                </a:ext>
              </a:extLst>
            </p:cNvPr>
            <p:cNvSpPr/>
            <p:nvPr/>
          </p:nvSpPr>
          <p:spPr>
            <a:xfrm>
              <a:off x="494872" y="3187793"/>
              <a:ext cx="2100001" cy="643978"/>
            </a:xfrm>
            <a:prstGeom prst="roundRect">
              <a:avLst/>
            </a:prstGeom>
            <a:solidFill>
              <a:srgbClr val="9ED5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98D25A-9F4D-42BD-844E-83FFDB30D688}"/>
                </a:ext>
              </a:extLst>
            </p:cNvPr>
            <p:cNvSpPr txBox="1"/>
            <p:nvPr/>
          </p:nvSpPr>
          <p:spPr>
            <a:xfrm>
              <a:off x="557966" y="3214015"/>
              <a:ext cx="2075709" cy="561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atin typeface=".VnAvant" panose="020B72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c¸ </a:t>
              </a:r>
              <a:r>
                <a:rPr lang="en-US" sz="5400" dirty="0" err="1" smtClean="0">
                  <a:latin typeface=".VnAvant" panose="020B72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bÐ</a:t>
              </a:r>
              <a:endParaRPr lang="en-US" sz="5400" dirty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4E653E-6F50-412D-9BDC-4F8208F441DA}"/>
              </a:ext>
            </a:extLst>
          </p:cNvPr>
          <p:cNvGrpSpPr/>
          <p:nvPr/>
        </p:nvGrpSpPr>
        <p:grpSpPr>
          <a:xfrm>
            <a:off x="1768525" y="2263720"/>
            <a:ext cx="2345513" cy="1260056"/>
            <a:chOff x="3867393" y="565892"/>
            <a:chExt cx="2097657" cy="758829"/>
          </a:xfrm>
        </p:grpSpPr>
        <p:sp>
          <p:nvSpPr>
            <p:cNvPr id="23" name="Rounded Rectangle 19">
              <a:extLst>
                <a:ext uri="{FF2B5EF4-FFF2-40B4-BE49-F238E27FC236}">
                  <a16:creationId xmlns:a16="http://schemas.microsoft.com/office/drawing/2014/main" id="{152D092E-AFDE-4754-950D-E6B7D76286B8}"/>
                </a:ext>
              </a:extLst>
            </p:cNvPr>
            <p:cNvSpPr/>
            <p:nvPr/>
          </p:nvSpPr>
          <p:spPr>
            <a:xfrm>
              <a:off x="3867393" y="565892"/>
              <a:ext cx="2097657" cy="758829"/>
            </a:xfrm>
            <a:prstGeom prst="roundRect">
              <a:avLst/>
            </a:prstGeom>
            <a:solidFill>
              <a:srgbClr val="9ED5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44FEF2-C133-434D-B1C6-9F7B2A388F5F}"/>
                </a:ext>
              </a:extLst>
            </p:cNvPr>
            <p:cNvSpPr txBox="1"/>
            <p:nvPr/>
          </p:nvSpPr>
          <p:spPr>
            <a:xfrm>
              <a:off x="3972045" y="638835"/>
              <a:ext cx="1985837" cy="5560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latin typeface=".VnAvant" panose="020B72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bÌ</a:t>
              </a:r>
              <a:r>
                <a:rPr lang="en-US" sz="5400" dirty="0" smtClean="0">
                  <a:latin typeface=".VnAvant" panose="020B72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c¸</a:t>
              </a:r>
              <a:endParaRPr lang="en-US" sz="5400" dirty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CF474-F440-4687-B25E-FE6841C809A7}"/>
              </a:ext>
            </a:extLst>
          </p:cNvPr>
          <p:cNvGrpSpPr/>
          <p:nvPr/>
        </p:nvGrpSpPr>
        <p:grpSpPr>
          <a:xfrm>
            <a:off x="4736045" y="2263721"/>
            <a:ext cx="2621919" cy="1260055"/>
            <a:chOff x="3829987" y="656154"/>
            <a:chExt cx="2160325" cy="706227"/>
          </a:xfrm>
        </p:grpSpPr>
        <p:sp>
          <p:nvSpPr>
            <p:cNvPr id="26" name="Rounded Rectangle 22">
              <a:extLst>
                <a:ext uri="{FF2B5EF4-FFF2-40B4-BE49-F238E27FC236}">
                  <a16:creationId xmlns:a16="http://schemas.microsoft.com/office/drawing/2014/main" id="{FFEE0303-B29A-4CE3-8F88-4BF771348F5D}"/>
                </a:ext>
              </a:extLst>
            </p:cNvPr>
            <p:cNvSpPr/>
            <p:nvPr/>
          </p:nvSpPr>
          <p:spPr>
            <a:xfrm>
              <a:off x="3829987" y="656154"/>
              <a:ext cx="2160325" cy="706227"/>
            </a:xfrm>
            <a:prstGeom prst="roundRect">
              <a:avLst/>
            </a:prstGeom>
            <a:solidFill>
              <a:srgbClr val="9ED5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4CBABF-CAAB-41A2-8C20-FB2B5976B9C0}"/>
                </a:ext>
              </a:extLst>
            </p:cNvPr>
            <p:cNvSpPr txBox="1"/>
            <p:nvPr/>
          </p:nvSpPr>
          <p:spPr>
            <a:xfrm>
              <a:off x="3902253" y="707542"/>
              <a:ext cx="2015792" cy="569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err="1">
                  <a:latin typeface=".VnAvant" panose="020B72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  <a:r>
                <a:rPr lang="en-US" sz="6000" dirty="0" err="1" smtClean="0">
                  <a:latin typeface=".VnAvant" panose="020B72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Õ</a:t>
              </a:r>
              <a:r>
                <a:rPr lang="en-US" sz="6000" dirty="0" smtClean="0">
                  <a:latin typeface=".VnAvant" panose="020B72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6000" dirty="0" err="1" smtClean="0">
                  <a:latin typeface=".VnAvant" panose="020B72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bÐ</a:t>
              </a:r>
              <a:endParaRPr lang="en-US" sz="6000" dirty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5D6F1310-48FB-4F55-8B51-808DC10D0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5" y="0"/>
            <a:ext cx="2277183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8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D75A72-3424-4C6D-8C20-5C08AD9072F0}"/>
              </a:ext>
            </a:extLst>
          </p:cNvPr>
          <p:cNvSpPr/>
          <p:nvPr/>
        </p:nvSpPr>
        <p:spPr>
          <a:xfrm>
            <a:off x="255181" y="212651"/>
            <a:ext cx="1180214" cy="44656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D5D9A5-A3B2-4567-AA57-9408A2EE13B1}"/>
              </a:ext>
            </a:extLst>
          </p:cNvPr>
          <p:cNvGrpSpPr/>
          <p:nvPr/>
        </p:nvGrpSpPr>
        <p:grpSpPr>
          <a:xfrm>
            <a:off x="752473" y="1521931"/>
            <a:ext cx="7113182" cy="2571254"/>
            <a:chOff x="3854131" y="506169"/>
            <a:chExt cx="2097657" cy="758829"/>
          </a:xfrm>
        </p:grpSpPr>
        <p:sp>
          <p:nvSpPr>
            <p:cNvPr id="4" name="Rounded Rectangle 8">
              <a:extLst>
                <a:ext uri="{FF2B5EF4-FFF2-40B4-BE49-F238E27FC236}">
                  <a16:creationId xmlns:a16="http://schemas.microsoft.com/office/drawing/2014/main" id="{33E8E1D5-8199-4E78-90AB-F2BC17562DD5}"/>
                </a:ext>
              </a:extLst>
            </p:cNvPr>
            <p:cNvSpPr/>
            <p:nvPr/>
          </p:nvSpPr>
          <p:spPr>
            <a:xfrm>
              <a:off x="3854131" y="506169"/>
              <a:ext cx="2097657" cy="758829"/>
            </a:xfrm>
            <a:prstGeom prst="roundRect">
              <a:avLst/>
            </a:prstGeom>
            <a:solidFill>
              <a:srgbClr val="9ED5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5D5582E-CDB9-45A9-B78B-7F295A9FA59E}"/>
                </a:ext>
              </a:extLst>
            </p:cNvPr>
            <p:cNvSpPr txBox="1"/>
            <p:nvPr/>
          </p:nvSpPr>
          <p:spPr>
            <a:xfrm>
              <a:off x="4033279" y="632139"/>
              <a:ext cx="1636182" cy="426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smtClean="0">
                  <a:latin typeface=".VnAvant" panose="020B72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Bµ </a:t>
              </a:r>
              <a:r>
                <a:rPr lang="en-US" sz="8800" dirty="0" err="1" smtClean="0">
                  <a:latin typeface=".VnAvant" panose="020B72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bÕ</a:t>
              </a:r>
              <a:r>
                <a:rPr lang="en-US" sz="8800" dirty="0" smtClean="0">
                  <a:latin typeface=".VnAvant" panose="020B72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8800" dirty="0" err="1" smtClean="0">
                  <a:latin typeface=".VnAvant" panose="020B72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bÐ</a:t>
              </a:r>
              <a:r>
                <a:rPr lang="en-US" sz="8800" dirty="0" smtClean="0">
                  <a:latin typeface=".VnAvant" panose="020B72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8800" dirty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F187BB5-F450-4C3C-963F-B620D3FD2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5" y="0"/>
            <a:ext cx="2648440" cy="137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4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94" y="669702"/>
            <a:ext cx="2736760" cy="3987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7" y="714777"/>
            <a:ext cx="2705629" cy="394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68" y="103031"/>
            <a:ext cx="3733264" cy="497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D75A72-3424-4C6D-8C20-5C08AD9072F0}"/>
              </a:ext>
            </a:extLst>
          </p:cNvPr>
          <p:cNvSpPr/>
          <p:nvPr/>
        </p:nvSpPr>
        <p:spPr>
          <a:xfrm>
            <a:off x="255181" y="212651"/>
            <a:ext cx="1180214" cy="44656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C76E97-CDCB-4198-8A1B-2A2438D899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2520" r="1405" b="1621"/>
          <a:stretch/>
        </p:blipFill>
        <p:spPr>
          <a:xfrm>
            <a:off x="289039" y="980943"/>
            <a:ext cx="8565922" cy="3949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AFBF31-1806-4534-A55D-9D36C1EEC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4"/>
            <a:ext cx="3246726" cy="9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8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D75A72-3424-4C6D-8C20-5C08AD9072F0}"/>
              </a:ext>
            </a:extLst>
          </p:cNvPr>
          <p:cNvSpPr/>
          <p:nvPr/>
        </p:nvSpPr>
        <p:spPr>
          <a:xfrm>
            <a:off x="255181" y="212651"/>
            <a:ext cx="1180214" cy="44656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3EB8C1-0B55-4EEE-94F6-9A857499F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02" y="1036032"/>
            <a:ext cx="8393196" cy="37991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2491AC-07BE-49D9-929F-95BC99C2E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4"/>
            <a:ext cx="3246726" cy="9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8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D75A72-3424-4C6D-8C20-5C08AD9072F0}"/>
              </a:ext>
            </a:extLst>
          </p:cNvPr>
          <p:cNvSpPr/>
          <p:nvPr/>
        </p:nvSpPr>
        <p:spPr>
          <a:xfrm>
            <a:off x="255181" y="212651"/>
            <a:ext cx="1180214" cy="44656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A543BE-1802-43A5-9CAD-E2EDA0032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8" y="1040577"/>
            <a:ext cx="8435324" cy="37520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214B2B-22F7-42C8-A86D-3D76DCDDD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4"/>
            <a:ext cx="3246726" cy="9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2267</TotalTime>
  <Words>60</Words>
  <Application>Microsoft Office PowerPoint</Application>
  <PresentationFormat>On-screen Show (16:9)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.VnAvant</vt:lpstr>
      <vt:lpstr>Arial</vt:lpstr>
      <vt:lpstr>Arial-Rounded</vt:lpstr>
      <vt:lpstr>Calibri</vt:lpstr>
      <vt:lpstr>Lato</vt:lpstr>
      <vt:lpstr>Questrial</vt:lpstr>
      <vt:lpstr>Roboto Slab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cp:lastModifiedBy>Windows User</cp:lastModifiedBy>
  <cp:revision>174</cp:revision>
  <dcterms:modified xsi:type="dcterms:W3CDTF">2022-09-16T14:59:08Z</dcterms:modified>
</cp:coreProperties>
</file>