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  <p:sldMasterId id="2147483660" r:id="rId2"/>
  </p:sldMasterIdLst>
  <p:notesMasterIdLst>
    <p:notesMasterId r:id="rId13"/>
  </p:notesMasterIdLst>
  <p:sldIdLst>
    <p:sldId id="381" r:id="rId3"/>
    <p:sldId id="299" r:id="rId4"/>
    <p:sldId id="300" r:id="rId5"/>
    <p:sldId id="301" r:id="rId6"/>
    <p:sldId id="383" r:id="rId7"/>
    <p:sldId id="302" r:id="rId8"/>
    <p:sldId id="307" r:id="rId9"/>
    <p:sldId id="308" r:id="rId10"/>
    <p:sldId id="273" r:id="rId11"/>
    <p:sldId id="293" r:id="rId1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4B43C"/>
    <a:srgbClr val="72CEEE"/>
    <a:srgbClr val="0099DA"/>
    <a:srgbClr val="E52D56"/>
    <a:srgbClr val="D00000"/>
    <a:srgbClr val="D8EFF0"/>
    <a:srgbClr val="E6E6E6"/>
    <a:srgbClr val="D729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5501" autoAdjust="0"/>
  </p:normalViewPr>
  <p:slideViewPr>
    <p:cSldViewPr snapToGrid="0">
      <p:cViewPr varScale="1">
        <p:scale>
          <a:sx n="116" d="100"/>
          <a:sy n="116" d="100"/>
        </p:scale>
        <p:origin x="490" y="7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commentAuthors" Target="commentAuthors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an Thi Thanh  Loan" userId="7cd61c56-0b21-4c07-b629-56ce99598d18" providerId="ADAL" clId="{F598AF25-0071-4B34-B5D2-3B2CBFAA9A6A}"/>
    <pc:docChg chg="undo custSel addSld delSld modSld">
      <pc:chgData name="Tran Thi Thanh  Loan" userId="7cd61c56-0b21-4c07-b629-56ce99598d18" providerId="ADAL" clId="{F598AF25-0071-4B34-B5D2-3B2CBFAA9A6A}" dt="2021-08-05T07:34:12.734" v="441" actId="20577"/>
      <pc:docMkLst>
        <pc:docMk/>
      </pc:docMkLst>
      <pc:sldChg chg="del">
        <pc:chgData name="Tran Thi Thanh  Loan" userId="7cd61c56-0b21-4c07-b629-56ce99598d18" providerId="ADAL" clId="{F598AF25-0071-4B34-B5D2-3B2CBFAA9A6A}" dt="2021-08-05T01:50:29.963" v="342" actId="47"/>
        <pc:sldMkLst>
          <pc:docMk/>
          <pc:sldMk cId="0" sldId="257"/>
        </pc:sldMkLst>
      </pc:sldChg>
      <pc:sldChg chg="modSp del mod">
        <pc:chgData name="Tran Thi Thanh  Loan" userId="7cd61c56-0b21-4c07-b629-56ce99598d18" providerId="ADAL" clId="{F598AF25-0071-4B34-B5D2-3B2CBFAA9A6A}" dt="2021-08-05T01:51:25.398" v="350" actId="47"/>
        <pc:sldMkLst>
          <pc:docMk/>
          <pc:sldMk cId="0" sldId="258"/>
        </pc:sldMkLst>
        <pc:spChg chg="mod">
          <ac:chgData name="Tran Thi Thanh  Loan" userId="7cd61c56-0b21-4c07-b629-56ce99598d18" providerId="ADAL" clId="{F598AF25-0071-4B34-B5D2-3B2CBFAA9A6A}" dt="2021-07-21T14:04:15.399" v="1" actId="2711"/>
          <ac:spMkLst>
            <pc:docMk/>
            <pc:sldMk cId="0" sldId="258"/>
            <ac:spMk id="4" creationId="{732667BD-CA9E-4A4F-A1A6-8536636CE21C}"/>
          </ac:spMkLst>
        </pc:spChg>
      </pc:sldChg>
      <pc:sldChg chg="del">
        <pc:chgData name="Tran Thi Thanh  Loan" userId="7cd61c56-0b21-4c07-b629-56ce99598d18" providerId="ADAL" clId="{F598AF25-0071-4B34-B5D2-3B2CBFAA9A6A}" dt="2021-08-05T01:55:28.992" v="389" actId="47"/>
        <pc:sldMkLst>
          <pc:docMk/>
          <pc:sldMk cId="0" sldId="259"/>
        </pc:sldMkLst>
      </pc:sldChg>
      <pc:sldChg chg="del">
        <pc:chgData name="Tran Thi Thanh  Loan" userId="7cd61c56-0b21-4c07-b629-56ce99598d18" providerId="ADAL" clId="{F598AF25-0071-4B34-B5D2-3B2CBFAA9A6A}" dt="2021-08-05T01:48:37.421" v="303" actId="47"/>
        <pc:sldMkLst>
          <pc:docMk/>
          <pc:sldMk cId="161515054" sldId="263"/>
        </pc:sldMkLst>
      </pc:sldChg>
      <pc:sldChg chg="del">
        <pc:chgData name="Tran Thi Thanh  Loan" userId="7cd61c56-0b21-4c07-b629-56ce99598d18" providerId="ADAL" clId="{F598AF25-0071-4B34-B5D2-3B2CBFAA9A6A}" dt="2021-08-05T01:51:22.937" v="349" actId="47"/>
        <pc:sldMkLst>
          <pc:docMk/>
          <pc:sldMk cId="3897989468" sldId="264"/>
        </pc:sldMkLst>
      </pc:sldChg>
      <pc:sldChg chg="del">
        <pc:chgData name="Tran Thi Thanh  Loan" userId="7cd61c56-0b21-4c07-b629-56ce99598d18" providerId="ADAL" clId="{F598AF25-0071-4B34-B5D2-3B2CBFAA9A6A}" dt="2021-08-05T01:54:32.651" v="374" actId="47"/>
        <pc:sldMkLst>
          <pc:docMk/>
          <pc:sldMk cId="2224984825" sldId="265"/>
        </pc:sldMkLst>
      </pc:sldChg>
      <pc:sldChg chg="del">
        <pc:chgData name="Tran Thi Thanh  Loan" userId="7cd61c56-0b21-4c07-b629-56ce99598d18" providerId="ADAL" clId="{F598AF25-0071-4B34-B5D2-3B2CBFAA9A6A}" dt="2021-08-05T01:55:45.092" v="391" actId="47"/>
        <pc:sldMkLst>
          <pc:docMk/>
          <pc:sldMk cId="709693040" sldId="266"/>
        </pc:sldMkLst>
      </pc:sldChg>
      <pc:sldChg chg="del">
        <pc:chgData name="Tran Thi Thanh  Loan" userId="7cd61c56-0b21-4c07-b629-56ce99598d18" providerId="ADAL" clId="{F598AF25-0071-4B34-B5D2-3B2CBFAA9A6A}" dt="2021-08-05T01:57:33.257" v="415" actId="47"/>
        <pc:sldMkLst>
          <pc:docMk/>
          <pc:sldMk cId="1921143534" sldId="267"/>
        </pc:sldMkLst>
      </pc:sldChg>
      <pc:sldChg chg="del">
        <pc:chgData name="Tran Thi Thanh  Loan" userId="7cd61c56-0b21-4c07-b629-56ce99598d18" providerId="ADAL" clId="{F598AF25-0071-4B34-B5D2-3B2CBFAA9A6A}" dt="2021-08-05T01:58:47.861" v="425" actId="47"/>
        <pc:sldMkLst>
          <pc:docMk/>
          <pc:sldMk cId="740977078" sldId="269"/>
        </pc:sldMkLst>
      </pc:sldChg>
      <pc:sldChg chg="del">
        <pc:chgData name="Tran Thi Thanh  Loan" userId="7cd61c56-0b21-4c07-b629-56ce99598d18" providerId="ADAL" clId="{F598AF25-0071-4B34-B5D2-3B2CBFAA9A6A}" dt="2021-08-05T01:58:49.342" v="426" actId="47"/>
        <pc:sldMkLst>
          <pc:docMk/>
          <pc:sldMk cId="3938497282" sldId="271"/>
        </pc:sldMkLst>
      </pc:sldChg>
      <pc:sldChg chg="del">
        <pc:chgData name="Tran Thi Thanh  Loan" userId="7cd61c56-0b21-4c07-b629-56ce99598d18" providerId="ADAL" clId="{F598AF25-0071-4B34-B5D2-3B2CBFAA9A6A}" dt="2021-08-05T01:50:26.587" v="341" actId="47"/>
        <pc:sldMkLst>
          <pc:docMk/>
          <pc:sldMk cId="784261721" sldId="272"/>
        </pc:sldMkLst>
      </pc:sldChg>
      <pc:sldChg chg="addSp modSp">
        <pc:chgData name="Tran Thi Thanh  Loan" userId="7cd61c56-0b21-4c07-b629-56ce99598d18" providerId="ADAL" clId="{F598AF25-0071-4B34-B5D2-3B2CBFAA9A6A}" dt="2021-08-05T01:59:11.743" v="430" actId="571"/>
        <pc:sldMkLst>
          <pc:docMk/>
          <pc:sldMk cId="2513068814" sldId="273"/>
        </pc:sldMkLst>
        <pc:picChg chg="add mod">
          <ac:chgData name="Tran Thi Thanh  Loan" userId="7cd61c56-0b21-4c07-b629-56ce99598d18" providerId="ADAL" clId="{F598AF25-0071-4B34-B5D2-3B2CBFAA9A6A}" dt="2021-08-05T01:59:11.743" v="430" actId="571"/>
          <ac:picMkLst>
            <pc:docMk/>
            <pc:sldMk cId="2513068814" sldId="273"/>
            <ac:picMk id="7" creationId="{E5C4B4AC-F38C-4079-A2B9-EA2BA031D998}"/>
          </ac:picMkLst>
        </pc:picChg>
      </pc:sldChg>
      <pc:sldChg chg="del">
        <pc:chgData name="Tran Thi Thanh  Loan" userId="7cd61c56-0b21-4c07-b629-56ce99598d18" providerId="ADAL" clId="{F598AF25-0071-4B34-B5D2-3B2CBFAA9A6A}" dt="2021-08-05T01:58:52.132" v="427" actId="47"/>
        <pc:sldMkLst>
          <pc:docMk/>
          <pc:sldMk cId="4051628391" sldId="275"/>
        </pc:sldMkLst>
      </pc:sldChg>
      <pc:sldChg chg="del">
        <pc:chgData name="Tran Thi Thanh  Loan" userId="7cd61c56-0b21-4c07-b629-56ce99598d18" providerId="ADAL" clId="{F598AF25-0071-4B34-B5D2-3B2CBFAA9A6A}" dt="2021-08-05T01:53:00.449" v="368" actId="47"/>
        <pc:sldMkLst>
          <pc:docMk/>
          <pc:sldMk cId="41037568" sldId="276"/>
        </pc:sldMkLst>
      </pc:sldChg>
      <pc:sldChg chg="del">
        <pc:chgData name="Tran Thi Thanh  Loan" userId="7cd61c56-0b21-4c07-b629-56ce99598d18" providerId="ADAL" clId="{F598AF25-0071-4B34-B5D2-3B2CBFAA9A6A}" dt="2021-08-05T01:53:02.789" v="369" actId="47"/>
        <pc:sldMkLst>
          <pc:docMk/>
          <pc:sldMk cId="3045446720" sldId="277"/>
        </pc:sldMkLst>
      </pc:sldChg>
      <pc:sldChg chg="del">
        <pc:chgData name="Tran Thi Thanh  Loan" userId="7cd61c56-0b21-4c07-b629-56ce99598d18" providerId="ADAL" clId="{F598AF25-0071-4B34-B5D2-3B2CBFAA9A6A}" dt="2021-08-05T01:55:28.051" v="388" actId="47"/>
        <pc:sldMkLst>
          <pc:docMk/>
          <pc:sldMk cId="3739212371" sldId="278"/>
        </pc:sldMkLst>
      </pc:sldChg>
      <pc:sldChg chg="del">
        <pc:chgData name="Tran Thi Thanh  Loan" userId="7cd61c56-0b21-4c07-b629-56ce99598d18" providerId="ADAL" clId="{F598AF25-0071-4B34-B5D2-3B2CBFAA9A6A}" dt="2021-08-05T01:55:27.024" v="387" actId="47"/>
        <pc:sldMkLst>
          <pc:docMk/>
          <pc:sldMk cId="3187259523" sldId="279"/>
        </pc:sldMkLst>
      </pc:sldChg>
      <pc:sldChg chg="modSp del mod">
        <pc:chgData name="Tran Thi Thanh  Loan" userId="7cd61c56-0b21-4c07-b629-56ce99598d18" providerId="ADAL" clId="{F598AF25-0071-4B34-B5D2-3B2CBFAA9A6A}" dt="2021-08-05T01:59:23.443" v="434" actId="47"/>
        <pc:sldMkLst>
          <pc:docMk/>
          <pc:sldMk cId="0" sldId="280"/>
        </pc:sldMkLst>
        <pc:spChg chg="mod">
          <ac:chgData name="Tran Thi Thanh  Loan" userId="7cd61c56-0b21-4c07-b629-56ce99598d18" providerId="ADAL" clId="{F598AF25-0071-4B34-B5D2-3B2CBFAA9A6A}" dt="2021-07-21T14:04:28.055" v="2" actId="2711"/>
          <ac:spMkLst>
            <pc:docMk/>
            <pc:sldMk cId="0" sldId="280"/>
            <ac:spMk id="3" creationId="{344AB88F-3A6B-44F3-A7AE-A3AB23060D0C}"/>
          </ac:spMkLst>
        </pc:spChg>
      </pc:sldChg>
      <pc:sldChg chg="modSp del">
        <pc:chgData name="Tran Thi Thanh  Loan" userId="7cd61c56-0b21-4c07-b629-56ce99598d18" providerId="ADAL" clId="{F598AF25-0071-4B34-B5D2-3B2CBFAA9A6A}" dt="2021-08-05T01:48:13.142" v="301" actId="47"/>
        <pc:sldMkLst>
          <pc:docMk/>
          <pc:sldMk cId="0" sldId="281"/>
        </pc:sldMkLst>
        <pc:spChg chg="mod">
          <ac:chgData name="Tran Thi Thanh  Loan" userId="7cd61c56-0b21-4c07-b629-56ce99598d18" providerId="ADAL" clId="{F598AF25-0071-4B34-B5D2-3B2CBFAA9A6A}" dt="2021-07-21T14:04:05.445" v="0" actId="2711"/>
          <ac:spMkLst>
            <pc:docMk/>
            <pc:sldMk cId="0" sldId="281"/>
            <ac:spMk id="7" creationId="{C09D6820-0543-4479-8E46-D12DA7A09BAA}"/>
          </ac:spMkLst>
        </pc:spChg>
      </pc:sldChg>
      <pc:sldChg chg="add">
        <pc:chgData name="Tran Thi Thanh  Loan" userId="7cd61c56-0b21-4c07-b629-56ce99598d18" providerId="ADAL" clId="{F598AF25-0071-4B34-B5D2-3B2CBFAA9A6A}" dt="2021-07-25T12:08:36.656" v="3"/>
        <pc:sldMkLst>
          <pc:docMk/>
          <pc:sldMk cId="0" sldId="288"/>
        </pc:sldMkLst>
      </pc:sldChg>
      <pc:sldChg chg="add">
        <pc:chgData name="Tran Thi Thanh  Loan" userId="7cd61c56-0b21-4c07-b629-56ce99598d18" providerId="ADAL" clId="{F598AF25-0071-4B34-B5D2-3B2CBFAA9A6A}" dt="2021-08-05T01:59:32.598" v="435"/>
        <pc:sldMkLst>
          <pc:docMk/>
          <pc:sldMk cId="936195234" sldId="293"/>
        </pc:sldMkLst>
      </pc:sldChg>
      <pc:sldChg chg="delSp modSp add del mod modAnim">
        <pc:chgData name="Tran Thi Thanh  Loan" userId="7cd61c56-0b21-4c07-b629-56ce99598d18" providerId="ADAL" clId="{F598AF25-0071-4B34-B5D2-3B2CBFAA9A6A}" dt="2021-07-25T13:44:31.565" v="227" actId="2696"/>
        <pc:sldMkLst>
          <pc:docMk/>
          <pc:sldMk cId="966101012" sldId="293"/>
        </pc:sldMkLst>
        <pc:spChg chg="mod">
          <ac:chgData name="Tran Thi Thanh  Loan" userId="7cd61c56-0b21-4c07-b629-56ce99598d18" providerId="ADAL" clId="{F598AF25-0071-4B34-B5D2-3B2CBFAA9A6A}" dt="2021-07-25T13:38:33.419" v="125" actId="1076"/>
          <ac:spMkLst>
            <pc:docMk/>
            <pc:sldMk cId="966101012" sldId="293"/>
            <ac:spMk id="8" creationId="{6502585F-1935-4C72-9186-0D28DBC097B8}"/>
          </ac:spMkLst>
        </pc:spChg>
        <pc:spChg chg="mod">
          <ac:chgData name="Tran Thi Thanh  Loan" userId="7cd61c56-0b21-4c07-b629-56ce99598d18" providerId="ADAL" clId="{F598AF25-0071-4B34-B5D2-3B2CBFAA9A6A}" dt="2021-07-25T13:40:33.463" v="161" actId="1076"/>
          <ac:spMkLst>
            <pc:docMk/>
            <pc:sldMk cId="966101012" sldId="293"/>
            <ac:spMk id="18" creationId="{F3E6083D-7294-47B9-B64C-5EC069A609DA}"/>
          </ac:spMkLst>
        </pc:spChg>
        <pc:spChg chg="mod">
          <ac:chgData name="Tran Thi Thanh  Loan" userId="7cd61c56-0b21-4c07-b629-56ce99598d18" providerId="ADAL" clId="{F598AF25-0071-4B34-B5D2-3B2CBFAA9A6A}" dt="2021-07-25T13:39:25.038" v="135" actId="1076"/>
          <ac:spMkLst>
            <pc:docMk/>
            <pc:sldMk cId="966101012" sldId="293"/>
            <ac:spMk id="19" creationId="{12174CD5-DB44-4DA5-BF8C-7F1804D68FB9}"/>
          </ac:spMkLst>
        </pc:spChg>
        <pc:spChg chg="mod">
          <ac:chgData name="Tran Thi Thanh  Loan" userId="7cd61c56-0b21-4c07-b629-56ce99598d18" providerId="ADAL" clId="{F598AF25-0071-4B34-B5D2-3B2CBFAA9A6A}" dt="2021-07-25T13:39:35.243" v="139" actId="1076"/>
          <ac:spMkLst>
            <pc:docMk/>
            <pc:sldMk cId="966101012" sldId="293"/>
            <ac:spMk id="21" creationId="{35FD1423-9199-4DEE-9B01-7993DF42DBD8}"/>
          </ac:spMkLst>
        </pc:spChg>
        <pc:spChg chg="mod">
          <ac:chgData name="Tran Thi Thanh  Loan" userId="7cd61c56-0b21-4c07-b629-56ce99598d18" providerId="ADAL" clId="{F598AF25-0071-4B34-B5D2-3B2CBFAA9A6A}" dt="2021-07-25T13:39:46.514" v="145" actId="20577"/>
          <ac:spMkLst>
            <pc:docMk/>
            <pc:sldMk cId="966101012" sldId="293"/>
            <ac:spMk id="23" creationId="{22E8F53E-4301-4DE0-B111-F3B989A4BE98}"/>
          </ac:spMkLst>
        </pc:spChg>
        <pc:spChg chg="mod">
          <ac:chgData name="Tran Thi Thanh  Loan" userId="7cd61c56-0b21-4c07-b629-56ce99598d18" providerId="ADAL" clId="{F598AF25-0071-4B34-B5D2-3B2CBFAA9A6A}" dt="2021-07-25T13:40:11.739" v="155" actId="20577"/>
          <ac:spMkLst>
            <pc:docMk/>
            <pc:sldMk cId="966101012" sldId="293"/>
            <ac:spMk id="25" creationId="{4B6A4F47-BB5E-4893-B1E8-411902BBC67C}"/>
          </ac:spMkLst>
        </pc:spChg>
        <pc:grpChg chg="mod">
          <ac:chgData name="Tran Thi Thanh  Loan" userId="7cd61c56-0b21-4c07-b629-56ce99598d18" providerId="ADAL" clId="{F598AF25-0071-4B34-B5D2-3B2CBFAA9A6A}" dt="2021-07-25T13:40:51.262" v="163" actId="1076"/>
          <ac:grpSpMkLst>
            <pc:docMk/>
            <pc:sldMk cId="966101012" sldId="293"/>
            <ac:grpSpMk id="7" creationId="{A37C7CD3-4108-4D16-8BD3-7B940FC0DBB9}"/>
          </ac:grpSpMkLst>
        </pc:grpChg>
        <pc:picChg chg="del">
          <ac:chgData name="Tran Thi Thanh  Loan" userId="7cd61c56-0b21-4c07-b629-56ce99598d18" providerId="ADAL" clId="{F598AF25-0071-4B34-B5D2-3B2CBFAA9A6A}" dt="2021-07-25T13:38:25.549" v="121" actId="478"/>
          <ac:picMkLst>
            <pc:docMk/>
            <pc:sldMk cId="966101012" sldId="293"/>
            <ac:picMk id="5" creationId="{24A9633B-EEF9-4B94-B80C-466DB0C6786F}"/>
          </ac:picMkLst>
        </pc:picChg>
        <pc:picChg chg="mod">
          <ac:chgData name="Tran Thi Thanh  Loan" userId="7cd61c56-0b21-4c07-b629-56ce99598d18" providerId="ADAL" clId="{F598AF25-0071-4B34-B5D2-3B2CBFAA9A6A}" dt="2021-07-25T13:40:56.390" v="164" actId="1076"/>
          <ac:picMkLst>
            <pc:docMk/>
            <pc:sldMk cId="966101012" sldId="293"/>
            <ac:picMk id="17" creationId="{46776430-F713-4920-A034-46C6639B6F39}"/>
          </ac:picMkLst>
        </pc:picChg>
        <pc:picChg chg="del">
          <ac:chgData name="Tran Thi Thanh  Loan" userId="7cd61c56-0b21-4c07-b629-56ce99598d18" providerId="ADAL" clId="{F598AF25-0071-4B34-B5D2-3B2CBFAA9A6A}" dt="2021-07-25T13:38:27.292" v="122" actId="478"/>
          <ac:picMkLst>
            <pc:docMk/>
            <pc:sldMk cId="966101012" sldId="293"/>
            <ac:picMk id="20" creationId="{52C8D977-84B4-4AF0-91F6-08749E345DE7}"/>
          </ac:picMkLst>
        </pc:picChg>
        <pc:picChg chg="del">
          <ac:chgData name="Tran Thi Thanh  Loan" userId="7cd61c56-0b21-4c07-b629-56ce99598d18" providerId="ADAL" clId="{F598AF25-0071-4B34-B5D2-3B2CBFAA9A6A}" dt="2021-07-25T13:38:29.556" v="123" actId="478"/>
          <ac:picMkLst>
            <pc:docMk/>
            <pc:sldMk cId="966101012" sldId="293"/>
            <ac:picMk id="22" creationId="{A1E665F8-892C-45FD-B294-7753625EFB17}"/>
          </ac:picMkLst>
        </pc:picChg>
        <pc:picChg chg="del">
          <ac:chgData name="Tran Thi Thanh  Loan" userId="7cd61c56-0b21-4c07-b629-56ce99598d18" providerId="ADAL" clId="{F598AF25-0071-4B34-B5D2-3B2CBFAA9A6A}" dt="2021-07-25T13:38:31.112" v="124" actId="478"/>
          <ac:picMkLst>
            <pc:docMk/>
            <pc:sldMk cId="966101012" sldId="293"/>
            <ac:picMk id="24" creationId="{C85F545A-F94D-408B-B33F-37454E3E3F77}"/>
          </ac:picMkLst>
        </pc:picChg>
        <pc:cxnChg chg="mod">
          <ac:chgData name="Tran Thi Thanh  Loan" userId="7cd61c56-0b21-4c07-b629-56ce99598d18" providerId="ADAL" clId="{F598AF25-0071-4B34-B5D2-3B2CBFAA9A6A}" dt="2021-07-25T13:39:00.028" v="130" actId="1076"/>
          <ac:cxnSpMkLst>
            <pc:docMk/>
            <pc:sldMk cId="966101012" sldId="293"/>
            <ac:cxnSpMk id="3" creationId="{37CE422C-A573-4C4E-AEBD-9543E01E3B0D}"/>
          </ac:cxnSpMkLst>
        </pc:cxnChg>
      </pc:sldChg>
      <pc:sldChg chg="addSp delSp modSp add mod">
        <pc:chgData name="Tran Thi Thanh  Loan" userId="7cd61c56-0b21-4c07-b629-56ce99598d18" providerId="ADAL" clId="{F598AF25-0071-4B34-B5D2-3B2CBFAA9A6A}" dt="2021-07-25T13:49:05.659" v="300" actId="1076"/>
        <pc:sldMkLst>
          <pc:docMk/>
          <pc:sldMk cId="3320985805" sldId="294"/>
        </pc:sldMkLst>
        <pc:spChg chg="mod">
          <ac:chgData name="Tran Thi Thanh  Loan" userId="7cd61c56-0b21-4c07-b629-56ce99598d18" providerId="ADAL" clId="{F598AF25-0071-4B34-B5D2-3B2CBFAA9A6A}" dt="2021-07-25T13:46:26.386" v="237" actId="20577"/>
          <ac:spMkLst>
            <pc:docMk/>
            <pc:sldMk cId="3320985805" sldId="294"/>
            <ac:spMk id="8" creationId="{6502585F-1935-4C72-9186-0D28DBC097B8}"/>
          </ac:spMkLst>
        </pc:spChg>
        <pc:spChg chg="mod">
          <ac:chgData name="Tran Thi Thanh  Loan" userId="7cd61c56-0b21-4c07-b629-56ce99598d18" providerId="ADAL" clId="{F598AF25-0071-4B34-B5D2-3B2CBFAA9A6A}" dt="2021-07-25T13:48:59.197" v="298" actId="1076"/>
          <ac:spMkLst>
            <pc:docMk/>
            <pc:sldMk cId="3320985805" sldId="294"/>
            <ac:spMk id="19" creationId="{12174CD5-DB44-4DA5-BF8C-7F1804D68FB9}"/>
          </ac:spMkLst>
        </pc:spChg>
        <pc:spChg chg="mod">
          <ac:chgData name="Tran Thi Thanh  Loan" userId="7cd61c56-0b21-4c07-b629-56ce99598d18" providerId="ADAL" clId="{F598AF25-0071-4B34-B5D2-3B2CBFAA9A6A}" dt="2021-07-25T13:49:01.931" v="299" actId="1076"/>
          <ac:spMkLst>
            <pc:docMk/>
            <pc:sldMk cId="3320985805" sldId="294"/>
            <ac:spMk id="21" creationId="{35FD1423-9199-4DEE-9B01-7993DF42DBD8}"/>
          </ac:spMkLst>
        </pc:spChg>
        <pc:spChg chg="mod">
          <ac:chgData name="Tran Thi Thanh  Loan" userId="7cd61c56-0b21-4c07-b629-56ce99598d18" providerId="ADAL" clId="{F598AF25-0071-4B34-B5D2-3B2CBFAA9A6A}" dt="2021-07-25T13:49:05.659" v="300" actId="1076"/>
          <ac:spMkLst>
            <pc:docMk/>
            <pc:sldMk cId="3320985805" sldId="294"/>
            <ac:spMk id="23" creationId="{22E8F53E-4301-4DE0-B111-F3B989A4BE98}"/>
          </ac:spMkLst>
        </pc:spChg>
        <pc:picChg chg="del">
          <ac:chgData name="Tran Thi Thanh  Loan" userId="7cd61c56-0b21-4c07-b629-56ce99598d18" providerId="ADAL" clId="{F598AF25-0071-4B34-B5D2-3B2CBFAA9A6A}" dt="2021-07-25T13:46:29.916" v="238" actId="478"/>
          <ac:picMkLst>
            <pc:docMk/>
            <pc:sldMk cId="3320985805" sldId="294"/>
            <ac:picMk id="3" creationId="{F7767B07-EED5-4CAF-831D-D9DD3899244C}"/>
          </ac:picMkLst>
        </pc:picChg>
        <pc:picChg chg="add mod">
          <ac:chgData name="Tran Thi Thanh  Loan" userId="7cd61c56-0b21-4c07-b629-56ce99598d18" providerId="ADAL" clId="{F598AF25-0071-4B34-B5D2-3B2CBFAA9A6A}" dt="2021-07-25T13:48:13.780" v="247" actId="1440"/>
          <ac:picMkLst>
            <pc:docMk/>
            <pc:sldMk cId="3320985805" sldId="294"/>
            <ac:picMk id="4" creationId="{BEEDB432-C1EA-4995-8315-6D856A9F0ED7}"/>
          </ac:picMkLst>
        </pc:picChg>
      </pc:sldChg>
      <pc:sldChg chg="addSp delSp modSp add mod">
        <pc:chgData name="Tran Thi Thanh  Loan" userId="7cd61c56-0b21-4c07-b629-56ce99598d18" providerId="ADAL" clId="{F598AF25-0071-4B34-B5D2-3B2CBFAA9A6A}" dt="2021-07-25T13:38:05.555" v="120" actId="1076"/>
        <pc:sldMkLst>
          <pc:docMk/>
          <pc:sldMk cId="1476625871" sldId="296"/>
        </pc:sldMkLst>
        <pc:spChg chg="mod">
          <ac:chgData name="Tran Thi Thanh  Loan" userId="7cd61c56-0b21-4c07-b629-56ce99598d18" providerId="ADAL" clId="{F598AF25-0071-4B34-B5D2-3B2CBFAA9A6A}" dt="2021-07-25T13:37:53.611" v="116" actId="1076"/>
          <ac:spMkLst>
            <pc:docMk/>
            <pc:sldMk cId="1476625871" sldId="296"/>
            <ac:spMk id="8" creationId="{6502585F-1935-4C72-9186-0D28DBC097B8}"/>
          </ac:spMkLst>
        </pc:spChg>
        <pc:spChg chg="add mod">
          <ac:chgData name="Tran Thi Thanh  Loan" userId="7cd61c56-0b21-4c07-b629-56ce99598d18" providerId="ADAL" clId="{F598AF25-0071-4B34-B5D2-3B2CBFAA9A6A}" dt="2021-07-25T13:38:05.555" v="120" actId="1076"/>
          <ac:spMkLst>
            <pc:docMk/>
            <pc:sldMk cId="1476625871" sldId="296"/>
            <ac:spMk id="9" creationId="{1C8D80B0-B110-41CC-A543-4B63F4D7851F}"/>
          </ac:spMkLst>
        </pc:spChg>
        <pc:spChg chg="mod">
          <ac:chgData name="Tran Thi Thanh  Loan" userId="7cd61c56-0b21-4c07-b629-56ce99598d18" providerId="ADAL" clId="{F598AF25-0071-4B34-B5D2-3B2CBFAA9A6A}" dt="2021-07-25T13:38:00.570" v="118" actId="1076"/>
          <ac:spMkLst>
            <pc:docMk/>
            <pc:sldMk cId="1476625871" sldId="296"/>
            <ac:spMk id="19" creationId="{12174CD5-DB44-4DA5-BF8C-7F1804D68FB9}"/>
          </ac:spMkLst>
        </pc:spChg>
        <pc:spChg chg="mod">
          <ac:chgData name="Tran Thi Thanh  Loan" userId="7cd61c56-0b21-4c07-b629-56ce99598d18" providerId="ADAL" clId="{F598AF25-0071-4B34-B5D2-3B2CBFAA9A6A}" dt="2021-07-25T13:38:03.150" v="119" actId="1076"/>
          <ac:spMkLst>
            <pc:docMk/>
            <pc:sldMk cId="1476625871" sldId="296"/>
            <ac:spMk id="21" creationId="{35FD1423-9199-4DEE-9B01-7993DF42DBD8}"/>
          </ac:spMkLst>
        </pc:spChg>
        <pc:picChg chg="del mod">
          <ac:chgData name="Tran Thi Thanh  Loan" userId="7cd61c56-0b21-4c07-b629-56ce99598d18" providerId="ADAL" clId="{F598AF25-0071-4B34-B5D2-3B2CBFAA9A6A}" dt="2021-07-25T13:36:40.665" v="76" actId="478"/>
          <ac:picMkLst>
            <pc:docMk/>
            <pc:sldMk cId="1476625871" sldId="296"/>
            <ac:picMk id="3" creationId="{0CFC3C93-FA67-4A59-8393-12A8D62D0E90}"/>
          </ac:picMkLst>
        </pc:picChg>
        <pc:picChg chg="mod">
          <ac:chgData name="Tran Thi Thanh  Loan" userId="7cd61c56-0b21-4c07-b629-56ce99598d18" providerId="ADAL" clId="{F598AF25-0071-4B34-B5D2-3B2CBFAA9A6A}" dt="2021-07-25T13:37:57.735" v="117" actId="1076"/>
          <ac:picMkLst>
            <pc:docMk/>
            <pc:sldMk cId="1476625871" sldId="296"/>
            <ac:picMk id="17" creationId="{46776430-F713-4920-A034-46C6639B6F39}"/>
          </ac:picMkLst>
        </pc:picChg>
      </pc:sldChg>
      <pc:sldChg chg="addSp delSp modSp add mod addAnim delAnim modAnim">
        <pc:chgData name="Tran Thi Thanh  Loan" userId="7cd61c56-0b21-4c07-b629-56ce99598d18" providerId="ADAL" clId="{F598AF25-0071-4B34-B5D2-3B2CBFAA9A6A}" dt="2021-07-25T13:45:57.546" v="236"/>
        <pc:sldMkLst>
          <pc:docMk/>
          <pc:sldMk cId="3755256419" sldId="297"/>
        </pc:sldMkLst>
        <pc:spChg chg="add del mod">
          <ac:chgData name="Tran Thi Thanh  Loan" userId="7cd61c56-0b21-4c07-b629-56ce99598d18" providerId="ADAL" clId="{F598AF25-0071-4B34-B5D2-3B2CBFAA9A6A}" dt="2021-07-25T13:45:23.310" v="233" actId="478"/>
          <ac:spMkLst>
            <pc:docMk/>
            <pc:sldMk cId="3755256419" sldId="297"/>
            <ac:spMk id="8" creationId="{6502585F-1935-4C72-9186-0D28DBC097B8}"/>
          </ac:spMkLst>
        </pc:spChg>
        <pc:spChg chg="mod">
          <ac:chgData name="Tran Thi Thanh  Loan" userId="7cd61c56-0b21-4c07-b629-56ce99598d18" providerId="ADAL" clId="{F598AF25-0071-4B34-B5D2-3B2CBFAA9A6A}" dt="2021-07-25T13:44:22.442" v="226" actId="20577"/>
          <ac:spMkLst>
            <pc:docMk/>
            <pc:sldMk cId="3755256419" sldId="297"/>
            <ac:spMk id="9" creationId="{1C8D80B0-B110-41CC-A543-4B63F4D7851F}"/>
          </ac:spMkLst>
        </pc:spChg>
        <pc:spChg chg="mod">
          <ac:chgData name="Tran Thi Thanh  Loan" userId="7cd61c56-0b21-4c07-b629-56ce99598d18" providerId="ADAL" clId="{F598AF25-0071-4B34-B5D2-3B2CBFAA9A6A}" dt="2021-07-25T13:45:05.902" v="231" actId="20577"/>
          <ac:spMkLst>
            <pc:docMk/>
            <pc:sldMk cId="3755256419" sldId="297"/>
            <ac:spMk id="19" creationId="{12174CD5-DB44-4DA5-BF8C-7F1804D68FB9}"/>
          </ac:spMkLst>
        </pc:spChg>
        <pc:spChg chg="mod">
          <ac:chgData name="Tran Thi Thanh  Loan" userId="7cd61c56-0b21-4c07-b629-56ce99598d18" providerId="ADAL" clId="{F598AF25-0071-4B34-B5D2-3B2CBFAA9A6A}" dt="2021-07-25T13:44:02.251" v="211" actId="14100"/>
          <ac:spMkLst>
            <pc:docMk/>
            <pc:sldMk cId="3755256419" sldId="297"/>
            <ac:spMk id="21" creationId="{35FD1423-9199-4DEE-9B01-7993DF42DBD8}"/>
          </ac:spMkLst>
        </pc:spChg>
      </pc:sldChg>
      <pc:sldChg chg="addSp delSp modSp add mod delAnim modAnim">
        <pc:chgData name="Tran Thi Thanh  Loan" userId="7cd61c56-0b21-4c07-b629-56ce99598d18" providerId="ADAL" clId="{F598AF25-0071-4B34-B5D2-3B2CBFAA9A6A}" dt="2021-08-05T01:50:18.930" v="340" actId="1038"/>
        <pc:sldMkLst>
          <pc:docMk/>
          <pc:sldMk cId="2619412575" sldId="299"/>
        </pc:sldMkLst>
        <pc:spChg chg="mod">
          <ac:chgData name="Tran Thi Thanh  Loan" userId="7cd61c56-0b21-4c07-b629-56ce99598d18" providerId="ADAL" clId="{F598AF25-0071-4B34-B5D2-3B2CBFAA9A6A}" dt="2021-08-05T01:49:51.037" v="333" actId="20577"/>
          <ac:spMkLst>
            <pc:docMk/>
            <pc:sldMk cId="2619412575" sldId="299"/>
            <ac:spMk id="10" creationId="{A9F6D0BF-A5EC-41DA-87BF-90411237592B}"/>
          </ac:spMkLst>
        </pc:spChg>
        <pc:spChg chg="del mod">
          <ac:chgData name="Tran Thi Thanh  Loan" userId="7cd61c56-0b21-4c07-b629-56ce99598d18" providerId="ADAL" clId="{F598AF25-0071-4B34-B5D2-3B2CBFAA9A6A}" dt="2021-08-05T01:49:56.588" v="334" actId="478"/>
          <ac:spMkLst>
            <pc:docMk/>
            <pc:sldMk cId="2619412575" sldId="299"/>
            <ac:spMk id="13" creationId="{7E28FED9-964F-4647-8E1C-F5EE14D87973}"/>
          </ac:spMkLst>
        </pc:spChg>
        <pc:spChg chg="mod">
          <ac:chgData name="Tran Thi Thanh  Loan" userId="7cd61c56-0b21-4c07-b629-56ce99598d18" providerId="ADAL" clId="{F598AF25-0071-4B34-B5D2-3B2CBFAA9A6A}" dt="2021-08-05T01:50:18.930" v="340" actId="1038"/>
          <ac:spMkLst>
            <pc:docMk/>
            <pc:sldMk cId="2619412575" sldId="299"/>
            <ac:spMk id="14" creationId="{840AB60C-D687-4D82-95AF-AAEE79624C88}"/>
          </ac:spMkLst>
        </pc:spChg>
        <pc:spChg chg="mod">
          <ac:chgData name="Tran Thi Thanh  Loan" userId="7cd61c56-0b21-4c07-b629-56ce99598d18" providerId="ADAL" clId="{F598AF25-0071-4B34-B5D2-3B2CBFAA9A6A}" dt="2021-08-05T01:50:11.148" v="338" actId="1076"/>
          <ac:spMkLst>
            <pc:docMk/>
            <pc:sldMk cId="2619412575" sldId="299"/>
            <ac:spMk id="15" creationId="{1C2D9C29-B43C-4618-878E-7BA28A2B0CEF}"/>
          </ac:spMkLst>
        </pc:spChg>
        <pc:spChg chg="del">
          <ac:chgData name="Tran Thi Thanh  Loan" userId="7cd61c56-0b21-4c07-b629-56ce99598d18" providerId="ADAL" clId="{F598AF25-0071-4B34-B5D2-3B2CBFAA9A6A}" dt="2021-08-05T01:50:06.370" v="337" actId="478"/>
          <ac:spMkLst>
            <pc:docMk/>
            <pc:sldMk cId="2619412575" sldId="299"/>
            <ac:spMk id="16" creationId="{636C212E-47E0-41C8-B4BB-12F2D6975A9A}"/>
          </ac:spMkLst>
        </pc:spChg>
        <pc:picChg chg="del">
          <ac:chgData name="Tran Thi Thanh  Loan" userId="7cd61c56-0b21-4c07-b629-56ce99598d18" providerId="ADAL" clId="{F598AF25-0071-4B34-B5D2-3B2CBFAA9A6A}" dt="2021-08-05T01:49:22.451" v="305" actId="478"/>
          <ac:picMkLst>
            <pc:docMk/>
            <pc:sldMk cId="2619412575" sldId="299"/>
            <ac:picMk id="8" creationId="{AD915147-80B2-443B-AA25-D35059BF67BC}"/>
          </ac:picMkLst>
        </pc:picChg>
        <pc:picChg chg="del">
          <ac:chgData name="Tran Thi Thanh  Loan" userId="7cd61c56-0b21-4c07-b629-56ce99598d18" providerId="ADAL" clId="{F598AF25-0071-4B34-B5D2-3B2CBFAA9A6A}" dt="2021-08-05T01:48:48.834" v="304" actId="478"/>
          <ac:picMkLst>
            <pc:docMk/>
            <pc:sldMk cId="2619412575" sldId="299"/>
            <ac:picMk id="9" creationId="{2D30B64C-CC5B-4C20-A428-E402E603CD63}"/>
          </ac:picMkLst>
        </pc:picChg>
        <pc:picChg chg="add mod">
          <ac:chgData name="Tran Thi Thanh  Loan" userId="7cd61c56-0b21-4c07-b629-56ce99598d18" providerId="ADAL" clId="{F598AF25-0071-4B34-B5D2-3B2CBFAA9A6A}" dt="2021-08-05T01:49:24.001" v="306"/>
          <ac:picMkLst>
            <pc:docMk/>
            <pc:sldMk cId="2619412575" sldId="299"/>
            <ac:picMk id="11" creationId="{67B56B67-1F12-4971-A081-A51F574BCC66}"/>
          </ac:picMkLst>
        </pc:picChg>
        <pc:picChg chg="add mod">
          <ac:chgData name="Tran Thi Thanh  Loan" userId="7cd61c56-0b21-4c07-b629-56ce99598d18" providerId="ADAL" clId="{F598AF25-0071-4B34-B5D2-3B2CBFAA9A6A}" dt="2021-08-05T01:49:24.001" v="306"/>
          <ac:picMkLst>
            <pc:docMk/>
            <pc:sldMk cId="2619412575" sldId="299"/>
            <ac:picMk id="12" creationId="{7D632930-EAD5-4F33-8F92-D34B73623196}"/>
          </ac:picMkLst>
        </pc:picChg>
      </pc:sldChg>
      <pc:sldChg chg="addSp delSp modSp add mod delAnim modAnim">
        <pc:chgData name="Tran Thi Thanh  Loan" userId="7cd61c56-0b21-4c07-b629-56ce99598d18" providerId="ADAL" clId="{F598AF25-0071-4B34-B5D2-3B2CBFAA9A6A}" dt="2021-08-05T01:51:18.265" v="348" actId="14100"/>
        <pc:sldMkLst>
          <pc:docMk/>
          <pc:sldMk cId="4284494816" sldId="300"/>
        </pc:sldMkLst>
        <pc:spChg chg="mod">
          <ac:chgData name="Tran Thi Thanh  Loan" userId="7cd61c56-0b21-4c07-b629-56ce99598d18" providerId="ADAL" clId="{F598AF25-0071-4B34-B5D2-3B2CBFAA9A6A}" dt="2021-08-05T01:50:47.557" v="344" actId="20577"/>
          <ac:spMkLst>
            <pc:docMk/>
            <pc:sldMk cId="4284494816" sldId="300"/>
            <ac:spMk id="4" creationId="{F3CC1724-026E-4FA3-A37B-E26C91B9A26D}"/>
          </ac:spMkLst>
        </pc:spChg>
        <pc:picChg chg="mod">
          <ac:chgData name="Tran Thi Thanh  Loan" userId="7cd61c56-0b21-4c07-b629-56ce99598d18" providerId="ADAL" clId="{F598AF25-0071-4B34-B5D2-3B2CBFAA9A6A}" dt="2021-08-05T01:51:18.265" v="348" actId="14100"/>
          <ac:picMkLst>
            <pc:docMk/>
            <pc:sldMk cId="4284494816" sldId="300"/>
            <ac:picMk id="3" creationId="{E69D7F7A-CDAB-473F-AE6D-8F86DEDD0B11}"/>
          </ac:picMkLst>
        </pc:picChg>
        <pc:picChg chg="del">
          <ac:chgData name="Tran Thi Thanh  Loan" userId="7cd61c56-0b21-4c07-b629-56ce99598d18" providerId="ADAL" clId="{F598AF25-0071-4B34-B5D2-3B2CBFAA9A6A}" dt="2021-08-05T01:51:03.032" v="345" actId="478"/>
          <ac:picMkLst>
            <pc:docMk/>
            <pc:sldMk cId="4284494816" sldId="300"/>
            <ac:picMk id="6" creationId="{74D87F90-A0ED-4879-8FFE-F8BD9615136C}"/>
          </ac:picMkLst>
        </pc:picChg>
        <pc:picChg chg="add mod">
          <ac:chgData name="Tran Thi Thanh  Loan" userId="7cd61c56-0b21-4c07-b629-56ce99598d18" providerId="ADAL" clId="{F598AF25-0071-4B34-B5D2-3B2CBFAA9A6A}" dt="2021-08-05T01:51:08.572" v="347" actId="1076"/>
          <ac:picMkLst>
            <pc:docMk/>
            <pc:sldMk cId="4284494816" sldId="300"/>
            <ac:picMk id="7" creationId="{08FE9ADA-99CE-4840-90FB-239C91C3591C}"/>
          </ac:picMkLst>
        </pc:picChg>
      </pc:sldChg>
      <pc:sldChg chg="addSp delSp modSp add mod modAnim">
        <pc:chgData name="Tran Thi Thanh  Loan" userId="7cd61c56-0b21-4c07-b629-56ce99598d18" providerId="ADAL" clId="{F598AF25-0071-4B34-B5D2-3B2CBFAA9A6A}" dt="2021-08-05T01:53:50.741" v="372"/>
        <pc:sldMkLst>
          <pc:docMk/>
          <pc:sldMk cId="2223421050" sldId="301"/>
        </pc:sldMkLst>
        <pc:spChg chg="mod">
          <ac:chgData name="Tran Thi Thanh  Loan" userId="7cd61c56-0b21-4c07-b629-56ce99598d18" providerId="ADAL" clId="{F598AF25-0071-4B34-B5D2-3B2CBFAA9A6A}" dt="2021-08-05T01:51:50.590" v="354" actId="20577"/>
          <ac:spMkLst>
            <pc:docMk/>
            <pc:sldMk cId="2223421050" sldId="301"/>
            <ac:spMk id="33" creationId="{9CED658B-9CE8-49CA-A940-147449E104D4}"/>
          </ac:spMkLst>
        </pc:spChg>
        <pc:spChg chg="mod">
          <ac:chgData name="Tran Thi Thanh  Loan" userId="7cd61c56-0b21-4c07-b629-56ce99598d18" providerId="ADAL" clId="{F598AF25-0071-4B34-B5D2-3B2CBFAA9A6A}" dt="2021-08-05T01:51:45.666" v="352" actId="20577"/>
          <ac:spMkLst>
            <pc:docMk/>
            <pc:sldMk cId="2223421050" sldId="301"/>
            <ac:spMk id="46" creationId="{1E98AE45-6AEC-4159-8F5D-169E6129E8C0}"/>
          </ac:spMkLst>
        </pc:spChg>
        <pc:spChg chg="mod">
          <ac:chgData name="Tran Thi Thanh  Loan" userId="7cd61c56-0b21-4c07-b629-56ce99598d18" providerId="ADAL" clId="{F598AF25-0071-4B34-B5D2-3B2CBFAA9A6A}" dt="2021-08-05T01:51:49.333" v="353" actId="20577"/>
          <ac:spMkLst>
            <pc:docMk/>
            <pc:sldMk cId="2223421050" sldId="301"/>
            <ac:spMk id="48" creationId="{63D01150-CD58-4A9A-A1BA-EA07651DBE88}"/>
          </ac:spMkLst>
        </pc:spChg>
        <pc:spChg chg="mod">
          <ac:chgData name="Tran Thi Thanh  Loan" userId="7cd61c56-0b21-4c07-b629-56ce99598d18" providerId="ADAL" clId="{F598AF25-0071-4B34-B5D2-3B2CBFAA9A6A}" dt="2021-08-05T01:51:57.958" v="356" actId="20577"/>
          <ac:spMkLst>
            <pc:docMk/>
            <pc:sldMk cId="2223421050" sldId="301"/>
            <ac:spMk id="52" creationId="{A2C05CC3-A79B-4BFC-8114-4ED02C745240}"/>
          </ac:spMkLst>
        </pc:spChg>
        <pc:spChg chg="mod">
          <ac:chgData name="Tran Thi Thanh  Loan" userId="7cd61c56-0b21-4c07-b629-56ce99598d18" providerId="ADAL" clId="{F598AF25-0071-4B34-B5D2-3B2CBFAA9A6A}" dt="2021-08-05T01:52:00.436" v="359" actId="20577"/>
          <ac:spMkLst>
            <pc:docMk/>
            <pc:sldMk cId="2223421050" sldId="301"/>
            <ac:spMk id="54" creationId="{5B21D9DD-594B-472E-935E-1E6586B1AABF}"/>
          </ac:spMkLst>
        </pc:spChg>
        <pc:picChg chg="del">
          <ac:chgData name="Tran Thi Thanh  Loan" userId="7cd61c56-0b21-4c07-b629-56ce99598d18" providerId="ADAL" clId="{F598AF25-0071-4B34-B5D2-3B2CBFAA9A6A}" dt="2021-08-05T01:52:05.366" v="360" actId="478"/>
          <ac:picMkLst>
            <pc:docMk/>
            <pc:sldMk cId="2223421050" sldId="301"/>
            <ac:picMk id="16" creationId="{966AD51E-7A8A-4E31-8138-0F315217E0FF}"/>
          </ac:picMkLst>
        </pc:picChg>
        <pc:picChg chg="del">
          <ac:chgData name="Tran Thi Thanh  Loan" userId="7cd61c56-0b21-4c07-b629-56ce99598d18" providerId="ADAL" clId="{F598AF25-0071-4B34-B5D2-3B2CBFAA9A6A}" dt="2021-08-05T01:52:06.176" v="361" actId="478"/>
          <ac:picMkLst>
            <pc:docMk/>
            <pc:sldMk cId="2223421050" sldId="301"/>
            <ac:picMk id="17" creationId="{2D0A8580-50DF-477A-9D5C-837777211A62}"/>
          </ac:picMkLst>
        </pc:picChg>
        <pc:picChg chg="del">
          <ac:chgData name="Tran Thi Thanh  Loan" userId="7cd61c56-0b21-4c07-b629-56ce99598d18" providerId="ADAL" clId="{F598AF25-0071-4B34-B5D2-3B2CBFAA9A6A}" dt="2021-08-05T01:52:06.958" v="362" actId="478"/>
          <ac:picMkLst>
            <pc:docMk/>
            <pc:sldMk cId="2223421050" sldId="301"/>
            <ac:picMk id="18" creationId="{5B5CDBFD-00C2-4086-8BC2-5F33233FDE8F}"/>
          </ac:picMkLst>
        </pc:picChg>
        <pc:picChg chg="add mod">
          <ac:chgData name="Tran Thi Thanh  Loan" userId="7cd61c56-0b21-4c07-b629-56ce99598d18" providerId="ADAL" clId="{F598AF25-0071-4B34-B5D2-3B2CBFAA9A6A}" dt="2021-08-05T01:53:40.192" v="371" actId="14100"/>
          <ac:picMkLst>
            <pc:docMk/>
            <pc:sldMk cId="2223421050" sldId="301"/>
            <ac:picMk id="19" creationId="{503AF6D9-5CF4-498C-822A-84F3E6DE7CFC}"/>
          </ac:picMkLst>
        </pc:picChg>
      </pc:sldChg>
      <pc:sldChg chg="addSp delSp modSp add mod addAnim delAnim modAnim">
        <pc:chgData name="Tran Thi Thanh  Loan" userId="7cd61c56-0b21-4c07-b629-56ce99598d18" providerId="ADAL" clId="{F598AF25-0071-4B34-B5D2-3B2CBFAA9A6A}" dt="2021-08-05T01:57:26.610" v="414"/>
        <pc:sldMkLst>
          <pc:docMk/>
          <pc:sldMk cId="2522265784" sldId="302"/>
        </pc:sldMkLst>
        <pc:spChg chg="del">
          <ac:chgData name="Tran Thi Thanh  Loan" userId="7cd61c56-0b21-4c07-b629-56ce99598d18" providerId="ADAL" clId="{F598AF25-0071-4B34-B5D2-3B2CBFAA9A6A}" dt="2021-08-05T01:55:59.526" v="393" actId="478"/>
          <ac:spMkLst>
            <pc:docMk/>
            <pc:sldMk cId="2522265784" sldId="302"/>
            <ac:spMk id="8" creationId="{E8F5F826-4C67-4E20-96F3-5763C30220DD}"/>
          </ac:spMkLst>
        </pc:spChg>
        <pc:spChg chg="add del mod">
          <ac:chgData name="Tran Thi Thanh  Loan" userId="7cd61c56-0b21-4c07-b629-56ce99598d18" providerId="ADAL" clId="{F598AF25-0071-4B34-B5D2-3B2CBFAA9A6A}" dt="2021-08-05T01:57:24.619" v="413" actId="478"/>
          <ac:spMkLst>
            <pc:docMk/>
            <pc:sldMk cId="2522265784" sldId="302"/>
            <ac:spMk id="10" creationId="{86AEE596-D1F9-4BBD-AD82-889AECEAFDC7}"/>
          </ac:spMkLst>
        </pc:spChg>
        <pc:spChg chg="add del mod">
          <ac:chgData name="Tran Thi Thanh  Loan" userId="7cd61c56-0b21-4c07-b629-56ce99598d18" providerId="ADAL" clId="{F598AF25-0071-4B34-B5D2-3B2CBFAA9A6A}" dt="2021-08-05T01:57:07.720" v="410"/>
          <ac:spMkLst>
            <pc:docMk/>
            <pc:sldMk cId="2522265784" sldId="302"/>
            <ac:spMk id="11" creationId="{3776F9E7-863B-425B-BF7A-AD92B9F157C1}"/>
          </ac:spMkLst>
        </pc:spChg>
        <pc:spChg chg="add del">
          <ac:chgData name="Tran Thi Thanh  Loan" userId="7cd61c56-0b21-4c07-b629-56ce99598d18" providerId="ADAL" clId="{F598AF25-0071-4B34-B5D2-3B2CBFAA9A6A}" dt="2021-08-05T01:57:14.577" v="412" actId="22"/>
          <ac:spMkLst>
            <pc:docMk/>
            <pc:sldMk cId="2522265784" sldId="302"/>
            <ac:spMk id="12" creationId="{CE3A80EE-D96F-42A3-BCE6-5AB3F55949C0}"/>
          </ac:spMkLst>
        </pc:spChg>
        <pc:spChg chg="add mod">
          <ac:chgData name="Tran Thi Thanh  Loan" userId="7cd61c56-0b21-4c07-b629-56ce99598d18" providerId="ADAL" clId="{F598AF25-0071-4B34-B5D2-3B2CBFAA9A6A}" dt="2021-08-05T01:57:26.610" v="414"/>
          <ac:spMkLst>
            <pc:docMk/>
            <pc:sldMk cId="2522265784" sldId="302"/>
            <ac:spMk id="13" creationId="{DF25FD49-B416-44A0-8A62-B6D9C55A9BEB}"/>
          </ac:spMkLst>
        </pc:spChg>
        <pc:spChg chg="add mod">
          <ac:chgData name="Tran Thi Thanh  Loan" userId="7cd61c56-0b21-4c07-b629-56ce99598d18" providerId="ADAL" clId="{F598AF25-0071-4B34-B5D2-3B2CBFAA9A6A}" dt="2021-08-05T01:57:26.610" v="414"/>
          <ac:spMkLst>
            <pc:docMk/>
            <pc:sldMk cId="2522265784" sldId="302"/>
            <ac:spMk id="14" creationId="{930D9820-1905-4295-B05A-900DAD22A347}"/>
          </ac:spMkLst>
        </pc:spChg>
        <pc:picChg chg="mod">
          <ac:chgData name="Tran Thi Thanh  Loan" userId="7cd61c56-0b21-4c07-b629-56ce99598d18" providerId="ADAL" clId="{F598AF25-0071-4B34-B5D2-3B2CBFAA9A6A}" dt="2021-08-05T01:56:13.576" v="396" actId="14100"/>
          <ac:picMkLst>
            <pc:docMk/>
            <pc:sldMk cId="2522265784" sldId="302"/>
            <ac:picMk id="6" creationId="{C10AB70A-5909-49C2-A253-8248B015A64A}"/>
          </ac:picMkLst>
        </pc:picChg>
        <pc:picChg chg="del">
          <ac:chgData name="Tran Thi Thanh  Loan" userId="7cd61c56-0b21-4c07-b629-56ce99598d18" providerId="ADAL" clId="{F598AF25-0071-4B34-B5D2-3B2CBFAA9A6A}" dt="2021-08-05T01:55:47.278" v="392" actId="478"/>
          <ac:picMkLst>
            <pc:docMk/>
            <pc:sldMk cId="2522265784" sldId="302"/>
            <ac:picMk id="7" creationId="{A87C68F1-3F54-408B-8D23-EE507AC310DB}"/>
          </ac:picMkLst>
        </pc:picChg>
        <pc:picChg chg="add mod">
          <ac:chgData name="Tran Thi Thanh  Loan" userId="7cd61c56-0b21-4c07-b629-56ce99598d18" providerId="ADAL" clId="{F598AF25-0071-4B34-B5D2-3B2CBFAA9A6A}" dt="2021-08-05T01:56:17.032" v="397" actId="1076"/>
          <ac:picMkLst>
            <pc:docMk/>
            <pc:sldMk cId="2522265784" sldId="302"/>
            <ac:picMk id="9" creationId="{B21B16D7-8412-4035-AAA9-6FD889C113AE}"/>
          </ac:picMkLst>
        </pc:picChg>
      </pc:sldChg>
      <pc:sldChg chg="addSp delSp modSp add mod delAnim modAnim">
        <pc:chgData name="Tran Thi Thanh  Loan" userId="7cd61c56-0b21-4c07-b629-56ce99598d18" providerId="ADAL" clId="{F598AF25-0071-4B34-B5D2-3B2CBFAA9A6A}" dt="2021-08-05T01:58:21.788" v="419" actId="1076"/>
        <pc:sldMkLst>
          <pc:docMk/>
          <pc:sldMk cId="3749052705" sldId="303"/>
        </pc:sldMkLst>
        <pc:picChg chg="add mod">
          <ac:chgData name="Tran Thi Thanh  Loan" userId="7cd61c56-0b21-4c07-b629-56ce99598d18" providerId="ADAL" clId="{F598AF25-0071-4B34-B5D2-3B2CBFAA9A6A}" dt="2021-08-05T01:58:21.788" v="419" actId="1076"/>
          <ac:picMkLst>
            <pc:docMk/>
            <pc:sldMk cId="3749052705" sldId="303"/>
            <ac:picMk id="5" creationId="{82EF86F7-75C4-4133-9268-635DE9E79310}"/>
          </ac:picMkLst>
        </pc:picChg>
        <pc:picChg chg="del">
          <ac:chgData name="Tran Thi Thanh  Loan" userId="7cd61c56-0b21-4c07-b629-56ce99598d18" providerId="ADAL" clId="{F598AF25-0071-4B34-B5D2-3B2CBFAA9A6A}" dt="2021-08-05T01:58:13.012" v="417" actId="478"/>
          <ac:picMkLst>
            <pc:docMk/>
            <pc:sldMk cId="3749052705" sldId="303"/>
            <ac:picMk id="10" creationId="{FAEF8769-9AA2-46A3-B1D0-B12211AF69E5}"/>
          </ac:picMkLst>
        </pc:picChg>
      </pc:sldChg>
      <pc:sldChg chg="addSp delSp modSp add mod delAnim">
        <pc:chgData name="Tran Thi Thanh  Loan" userId="7cd61c56-0b21-4c07-b629-56ce99598d18" providerId="ADAL" clId="{F598AF25-0071-4B34-B5D2-3B2CBFAA9A6A}" dt="2021-08-05T01:54:56.264" v="381" actId="1076"/>
        <pc:sldMkLst>
          <pc:docMk/>
          <pc:sldMk cId="2270611721" sldId="305"/>
        </pc:sldMkLst>
        <pc:picChg chg="add mod">
          <ac:chgData name="Tran Thi Thanh  Loan" userId="7cd61c56-0b21-4c07-b629-56ce99598d18" providerId="ADAL" clId="{F598AF25-0071-4B34-B5D2-3B2CBFAA9A6A}" dt="2021-08-05T01:54:56.264" v="381" actId="1076"/>
          <ac:picMkLst>
            <pc:docMk/>
            <pc:sldMk cId="2270611721" sldId="305"/>
            <ac:picMk id="5" creationId="{8E78F262-DF9F-4E31-9EA7-D39D84F5611D}"/>
          </ac:picMkLst>
        </pc:picChg>
        <pc:picChg chg="del">
          <ac:chgData name="Tran Thi Thanh  Loan" userId="7cd61c56-0b21-4c07-b629-56ce99598d18" providerId="ADAL" clId="{F598AF25-0071-4B34-B5D2-3B2CBFAA9A6A}" dt="2021-08-05T01:54:36.495" v="375" actId="478"/>
          <ac:picMkLst>
            <pc:docMk/>
            <pc:sldMk cId="2270611721" sldId="305"/>
            <ac:picMk id="35" creationId="{2C05CBF9-BDA4-4768-BADE-2B4ACFA687A6}"/>
          </ac:picMkLst>
        </pc:picChg>
      </pc:sldChg>
      <pc:sldChg chg="addSp delSp modSp add mod">
        <pc:chgData name="Tran Thi Thanh  Loan" userId="7cd61c56-0b21-4c07-b629-56ce99598d18" providerId="ADAL" clId="{F598AF25-0071-4B34-B5D2-3B2CBFAA9A6A}" dt="2021-08-05T01:55:22.241" v="386" actId="14100"/>
        <pc:sldMkLst>
          <pc:docMk/>
          <pc:sldMk cId="2759240221" sldId="306"/>
        </pc:sldMkLst>
        <pc:picChg chg="del">
          <ac:chgData name="Tran Thi Thanh  Loan" userId="7cd61c56-0b21-4c07-b629-56ce99598d18" providerId="ADAL" clId="{F598AF25-0071-4B34-B5D2-3B2CBFAA9A6A}" dt="2021-08-05T01:55:07.453" v="383" actId="478"/>
          <ac:picMkLst>
            <pc:docMk/>
            <pc:sldMk cId="2759240221" sldId="306"/>
            <ac:picMk id="5" creationId="{8E78F262-DF9F-4E31-9EA7-D39D84F5611D}"/>
          </ac:picMkLst>
        </pc:picChg>
        <pc:picChg chg="add mod">
          <ac:chgData name="Tran Thi Thanh  Loan" userId="7cd61c56-0b21-4c07-b629-56ce99598d18" providerId="ADAL" clId="{F598AF25-0071-4B34-B5D2-3B2CBFAA9A6A}" dt="2021-08-05T01:55:22.241" v="386" actId="14100"/>
          <ac:picMkLst>
            <pc:docMk/>
            <pc:sldMk cId="2759240221" sldId="306"/>
            <ac:picMk id="6" creationId="{B8D0F755-594D-470E-9E5F-0D8367799A34}"/>
          </ac:picMkLst>
        </pc:picChg>
      </pc:sldChg>
      <pc:sldChg chg="addSp delSp modSp add mod delAnim modAnim">
        <pc:chgData name="Tran Thi Thanh  Loan" userId="7cd61c56-0b21-4c07-b629-56ce99598d18" providerId="ADAL" clId="{F598AF25-0071-4B34-B5D2-3B2CBFAA9A6A}" dt="2021-08-05T01:58:44.749" v="424" actId="1076"/>
        <pc:sldMkLst>
          <pc:docMk/>
          <pc:sldMk cId="3152006857" sldId="307"/>
        </pc:sldMkLst>
        <pc:picChg chg="del">
          <ac:chgData name="Tran Thi Thanh  Loan" userId="7cd61c56-0b21-4c07-b629-56ce99598d18" providerId="ADAL" clId="{F598AF25-0071-4B34-B5D2-3B2CBFAA9A6A}" dt="2021-08-05T01:58:32.841" v="421" actId="478"/>
          <ac:picMkLst>
            <pc:docMk/>
            <pc:sldMk cId="3152006857" sldId="307"/>
            <ac:picMk id="5" creationId="{82EF86F7-75C4-4133-9268-635DE9E79310}"/>
          </ac:picMkLst>
        </pc:picChg>
        <pc:picChg chg="add mod">
          <ac:chgData name="Tran Thi Thanh  Loan" userId="7cd61c56-0b21-4c07-b629-56ce99598d18" providerId="ADAL" clId="{F598AF25-0071-4B34-B5D2-3B2CBFAA9A6A}" dt="2021-08-05T01:58:44.749" v="424" actId="1076"/>
          <ac:picMkLst>
            <pc:docMk/>
            <pc:sldMk cId="3152006857" sldId="307"/>
            <ac:picMk id="6" creationId="{8F75E3FF-1192-4521-9B73-3BAD99A2FF81}"/>
          </ac:picMkLst>
        </pc:picChg>
      </pc:sldChg>
      <pc:sldChg chg="addSp delSp modSp add mod delAnim">
        <pc:chgData name="Tran Thi Thanh  Loan" userId="7cd61c56-0b21-4c07-b629-56ce99598d18" providerId="ADAL" clId="{F598AF25-0071-4B34-B5D2-3B2CBFAA9A6A}" dt="2021-08-05T01:59:20.804" v="433" actId="14100"/>
        <pc:sldMkLst>
          <pc:docMk/>
          <pc:sldMk cId="442097474" sldId="308"/>
        </pc:sldMkLst>
        <pc:picChg chg="add mod">
          <ac:chgData name="Tran Thi Thanh  Loan" userId="7cd61c56-0b21-4c07-b629-56ce99598d18" providerId="ADAL" clId="{F598AF25-0071-4B34-B5D2-3B2CBFAA9A6A}" dt="2021-08-05T01:59:18.269" v="432" actId="1076"/>
          <ac:picMkLst>
            <pc:docMk/>
            <pc:sldMk cId="442097474" sldId="308"/>
            <ac:picMk id="5" creationId="{8701E860-4212-4F1D-9E86-101FABC5E770}"/>
          </ac:picMkLst>
        </pc:picChg>
        <pc:picChg chg="del">
          <ac:chgData name="Tran Thi Thanh  Loan" userId="7cd61c56-0b21-4c07-b629-56ce99598d18" providerId="ADAL" clId="{F598AF25-0071-4B34-B5D2-3B2CBFAA9A6A}" dt="2021-08-05T01:59:07.814" v="429" actId="478"/>
          <ac:picMkLst>
            <pc:docMk/>
            <pc:sldMk cId="442097474" sldId="308"/>
            <ac:picMk id="6" creationId="{8F75E3FF-1192-4521-9B73-3BAD99A2FF81}"/>
          </ac:picMkLst>
        </pc:picChg>
        <pc:picChg chg="add mod">
          <ac:chgData name="Tran Thi Thanh  Loan" userId="7cd61c56-0b21-4c07-b629-56ce99598d18" providerId="ADAL" clId="{F598AF25-0071-4B34-B5D2-3B2CBFAA9A6A}" dt="2021-08-05T01:59:18.269" v="432" actId="1076"/>
          <ac:picMkLst>
            <pc:docMk/>
            <pc:sldMk cId="442097474" sldId="308"/>
            <ac:picMk id="7" creationId="{82C767BE-626D-4606-9348-65774CBE1178}"/>
          </ac:picMkLst>
        </pc:picChg>
        <pc:picChg chg="mod">
          <ac:chgData name="Tran Thi Thanh  Loan" userId="7cd61c56-0b21-4c07-b629-56ce99598d18" providerId="ADAL" clId="{F598AF25-0071-4B34-B5D2-3B2CBFAA9A6A}" dt="2021-08-05T01:59:20.804" v="433" actId="14100"/>
          <ac:picMkLst>
            <pc:docMk/>
            <pc:sldMk cId="442097474" sldId="308"/>
            <ac:picMk id="9" creationId="{B14ED563-EEF1-4D06-A689-C8063714017E}"/>
          </ac:picMkLst>
        </pc:picChg>
      </pc:sldChg>
      <pc:sldChg chg="modSp add mod">
        <pc:chgData name="Tran Thi Thanh  Loan" userId="7cd61c56-0b21-4c07-b629-56ce99598d18" providerId="ADAL" clId="{F598AF25-0071-4B34-B5D2-3B2CBFAA9A6A}" dt="2021-08-05T07:34:12.734" v="441" actId="20577"/>
        <pc:sldMkLst>
          <pc:docMk/>
          <pc:sldMk cId="2220466082" sldId="381"/>
        </pc:sldMkLst>
        <pc:spChg chg="mod">
          <ac:chgData name="Tran Thi Thanh  Loan" userId="7cd61c56-0b21-4c07-b629-56ce99598d18" providerId="ADAL" clId="{F598AF25-0071-4B34-B5D2-3B2CBFAA9A6A}" dt="2021-08-05T07:34:12.734" v="441" actId="20577"/>
          <ac:spMkLst>
            <pc:docMk/>
            <pc:sldMk cId="2220466082" sldId="381"/>
            <ac:spMk id="11" creationId="{00000000-0000-0000-0000-000000000000}"/>
          </ac:spMkLst>
        </pc:spChg>
      </pc:sldChg>
      <pc:sldMasterChg chg="delSldLayout">
        <pc:chgData name="Tran Thi Thanh  Loan" userId="7cd61c56-0b21-4c07-b629-56ce99598d18" providerId="ADAL" clId="{F598AF25-0071-4B34-B5D2-3B2CBFAA9A6A}" dt="2021-08-05T01:48:37.421" v="303" actId="47"/>
        <pc:sldMasterMkLst>
          <pc:docMk/>
          <pc:sldMasterMk cId="0" sldId="2147483659"/>
        </pc:sldMasterMkLst>
        <pc:sldLayoutChg chg="del">
          <pc:chgData name="Tran Thi Thanh  Loan" userId="7cd61c56-0b21-4c07-b629-56ce99598d18" providerId="ADAL" clId="{F598AF25-0071-4B34-B5D2-3B2CBFAA9A6A}" dt="2021-08-05T01:48:37.421" v="303" actId="47"/>
          <pc:sldLayoutMkLst>
            <pc:docMk/>
            <pc:sldMasterMk cId="0" sldId="2147483659"/>
            <pc:sldLayoutMk cId="0" sldId="2147483649"/>
          </pc:sldLayoutMkLst>
        </pc:sldLayoutChg>
      </pc:sldMasterChg>
      <pc:sldMasterChg chg="delSldLayout">
        <pc:chgData name="Tran Thi Thanh  Loan" userId="7cd61c56-0b21-4c07-b629-56ce99598d18" providerId="ADAL" clId="{F598AF25-0071-4B34-B5D2-3B2CBFAA9A6A}" dt="2021-08-05T01:59:23.443" v="434" actId="47"/>
        <pc:sldMasterMkLst>
          <pc:docMk/>
          <pc:sldMasterMk cId="4101761081" sldId="2147483660"/>
        </pc:sldMasterMkLst>
        <pc:sldLayoutChg chg="del">
          <pc:chgData name="Tran Thi Thanh  Loan" userId="7cd61c56-0b21-4c07-b629-56ce99598d18" providerId="ADAL" clId="{F598AF25-0071-4B34-B5D2-3B2CBFAA9A6A}" dt="2021-08-05T01:48:13.142" v="301" actId="47"/>
          <pc:sldLayoutMkLst>
            <pc:docMk/>
            <pc:sldMasterMk cId="4101761081" sldId="2147483660"/>
            <pc:sldLayoutMk cId="3945384327" sldId="2147483661"/>
          </pc:sldLayoutMkLst>
        </pc:sldLayoutChg>
        <pc:sldLayoutChg chg="del">
          <pc:chgData name="Tran Thi Thanh  Loan" userId="7cd61c56-0b21-4c07-b629-56ce99598d18" providerId="ADAL" clId="{F598AF25-0071-4B34-B5D2-3B2CBFAA9A6A}" dt="2021-08-05T01:59:23.443" v="434" actId="47"/>
          <pc:sldLayoutMkLst>
            <pc:docMk/>
            <pc:sldMasterMk cId="4101761081" sldId="2147483660"/>
            <pc:sldLayoutMk cId="3088216181" sldId="2147483663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546686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283650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89971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458405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47390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467615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40295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536870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60808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296608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"/>
            <a:ext cx="9144230" cy="5143372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135925" y="129747"/>
            <a:ext cx="8896865" cy="4893275"/>
          </a:xfrm>
          <a:prstGeom prst="roundRect">
            <a:avLst>
              <a:gd name="adj" fmla="val 391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674" y="3952461"/>
            <a:ext cx="1191040" cy="1191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881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" y="129"/>
            <a:ext cx="9143650" cy="5143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7544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0"/>
            <a:ext cx="9144055" cy="5143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130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73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176108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4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495071" y="1485973"/>
            <a:ext cx="4249881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Roboto Slab" pitchFamily="2" charset="0"/>
                <a:cs typeface="Calibri" panose="020F0502020204030204" pitchFamily="34" charset="0"/>
              </a:rPr>
              <a:t>MÔN TIẾNG VIỆT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80519" y="2503366"/>
            <a:ext cx="98296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LỚP 1</a:t>
            </a:r>
            <a:endParaRPr lang="en-GB" sz="21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711302" y="2918864"/>
            <a:ext cx="3349256" cy="119593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 err="1">
                <a:solidFill>
                  <a:srgbClr val="075A30"/>
                </a:solidFill>
                <a:latin typeface="Questrial" pitchFamily="2" charset="0"/>
                <a:ea typeface="Roboto Slab" pitchFamily="2" charset="0"/>
              </a:rPr>
              <a:t>Bài</a:t>
            </a:r>
            <a:r>
              <a:rPr lang="en-GB" sz="4400" b="1" dirty="0">
                <a:solidFill>
                  <a:srgbClr val="075A30"/>
                </a:solidFill>
                <a:latin typeface="Questrial" pitchFamily="2" charset="0"/>
                <a:ea typeface="Roboto Slab" pitchFamily="2" charset="0"/>
              </a:rPr>
              <a:t> 3: C </a:t>
            </a:r>
            <a:r>
              <a:rPr lang="en-GB" sz="4400" b="1">
                <a:solidFill>
                  <a:srgbClr val="075A30"/>
                </a:solidFill>
                <a:latin typeface="Questrial" pitchFamily="2" charset="0"/>
                <a:ea typeface="Roboto Slab" pitchFamily="2" charset="0"/>
              </a:rPr>
              <a:t>- c</a:t>
            </a:r>
            <a:endParaRPr lang="en-GB" sz="4400" b="1" dirty="0">
              <a:solidFill>
                <a:srgbClr val="075A30"/>
              </a:solidFill>
              <a:latin typeface="Questrial" pitchFamily="2" charset="0"/>
              <a:ea typeface="Roboto Slab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046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661988" y="4721066"/>
            <a:ext cx="15621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50" dirty="0" err="1">
                <a:latin typeface="Roboto Slab" pitchFamily="2" charset="0"/>
                <a:ea typeface="Roboto Slab" pitchFamily="2" charset="0"/>
              </a:rPr>
              <a:t>Trang</a:t>
            </a:r>
            <a:r>
              <a:rPr lang="en-GB" sz="1050" dirty="0">
                <a:latin typeface="Roboto Slab" pitchFamily="2" charset="0"/>
                <a:ea typeface="Roboto Slab" pitchFamily="2" charset="0"/>
              </a:rPr>
              <a:t> | </a:t>
            </a:r>
            <a:r>
              <a:rPr lang="en-GB" sz="1050" b="1" dirty="0">
                <a:latin typeface="Roboto Slab" pitchFamily="2" charset="0"/>
                <a:ea typeface="Roboto Slab" pitchFamily="2" charset="0"/>
              </a:rPr>
              <a:t>1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32374" y="1735931"/>
            <a:ext cx="5825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Roboto Slab" pitchFamily="2" charset="0"/>
                <a:cs typeface="Calibri" panose="020F0502020204030204" pitchFamily="34" charset="0"/>
              </a:rPr>
              <a:t>CẢM ƠN </a:t>
            </a:r>
            <a:r>
              <a:rPr lang="vi-V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Roboto Slab" pitchFamily="2" charset="0"/>
                <a:cs typeface="Calibri" panose="020F0502020204030204" pitchFamily="34" charset="0"/>
              </a:rPr>
              <a:t>VÌ CÁC CON</a:t>
            </a:r>
          </a:p>
          <a:p>
            <a:pPr algn="ctr"/>
            <a:r>
              <a:rPr lang="vi-V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Roboto Slab" pitchFamily="2" charset="0"/>
                <a:cs typeface="Calibri" panose="020F0502020204030204" pitchFamily="34" charset="0"/>
              </a:rPr>
              <a:t>ĐÃ RẤT </a:t>
            </a:r>
            <a:r>
              <a:rPr lang="vi-VN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Roboto Slab" pitchFamily="2" charset="0"/>
                <a:cs typeface="Calibri" panose="020F0502020204030204" pitchFamily="34" charset="0"/>
              </a:rPr>
              <a:t>TÍCH CỰC </a:t>
            </a:r>
            <a:r>
              <a:rPr lang="vi-V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Roboto Slab" pitchFamily="2" charset="0"/>
                <a:cs typeface="Calibri" panose="020F0502020204030204" pitchFamily="34" charset="0"/>
              </a:rPr>
              <a:t>TRONG TIẾT HỌC.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32374" y="2528888"/>
            <a:ext cx="5825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Roboto Slab" pitchFamily="2" charset="0"/>
                <a:cs typeface="Calibri" panose="020F0502020204030204" pitchFamily="34" charset="0"/>
              </a:rPr>
              <a:t>CHÚC CÁC CON </a:t>
            </a:r>
            <a:r>
              <a:rPr lang="en-GB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Roboto Slab" pitchFamily="2" charset="0"/>
                <a:cs typeface="Calibri" panose="020F0502020204030204" pitchFamily="34" charset="0"/>
              </a:rPr>
              <a:t>NGỦ NGON</a:t>
            </a:r>
            <a:endParaRPr lang="vi-VN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Roboto Slab" pitchFamily="2" charset="0"/>
              <a:cs typeface="Calibri" panose="020F0502020204030204" pitchFamily="34" charset="0"/>
            </a:endParaRPr>
          </a:p>
          <a:p>
            <a:pPr algn="ctr"/>
            <a:r>
              <a:rPr lang="vi-V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Roboto Slab" pitchFamily="2" charset="0"/>
                <a:cs typeface="Calibri" panose="020F0502020204030204" pitchFamily="34" charset="0"/>
              </a:rPr>
              <a:t>VÀ </a:t>
            </a:r>
            <a:r>
              <a:rPr lang="vi-VN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Roboto Slab" pitchFamily="2" charset="0"/>
                <a:cs typeface="Calibri" panose="020F0502020204030204" pitchFamily="34" charset="0"/>
              </a:rPr>
              <a:t>BÌNH AN</a:t>
            </a:r>
            <a:r>
              <a:rPr lang="vi-V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Roboto Slab" pitchFamily="2" charset="0"/>
                <a:cs typeface="Calibri" panose="020F0502020204030204" pitchFamily="34" charset="0"/>
              </a:rPr>
              <a:t> TRONG MÙA DỊCH COVID!</a:t>
            </a:r>
            <a:endParaRPr lang="en-GB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Roboto Slab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6195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1D75A72-3424-4C6D-8C20-5C08AD9072F0}"/>
              </a:ext>
            </a:extLst>
          </p:cNvPr>
          <p:cNvSpPr/>
          <p:nvPr/>
        </p:nvSpPr>
        <p:spPr>
          <a:xfrm>
            <a:off x="255181" y="212651"/>
            <a:ext cx="1180214" cy="446568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D7A234-9FD8-48C3-8418-77AFCDEA87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1603"/>
            <a:ext cx="2598280" cy="7583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7B56B67-1F12-4971-A081-A51F574BCC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54" y="1049373"/>
            <a:ext cx="8722278" cy="38858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D632930-EAD5-4F33-8F92-D34B7362319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0" r="9835" b="8467"/>
          <a:stretch/>
        </p:blipFill>
        <p:spPr>
          <a:xfrm>
            <a:off x="1148310" y="970661"/>
            <a:ext cx="6943061" cy="331426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9F6D0BF-A5EC-41DA-87BF-90411237592B}"/>
              </a:ext>
            </a:extLst>
          </p:cNvPr>
          <p:cNvSpPr txBox="1"/>
          <p:nvPr/>
        </p:nvSpPr>
        <p:spPr>
          <a:xfrm>
            <a:off x="2437607" y="223284"/>
            <a:ext cx="67063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Nam vµ </a:t>
            </a:r>
            <a:r>
              <a:rPr lang="en-US" sz="5400" b="1" dirty="0" err="1" smtClean="0"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</a:t>
            </a:r>
            <a:r>
              <a:rPr lang="en-US" sz="5400" b="1" dirty="0" smtClean="0"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 smtClean="0"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c©u</a:t>
            </a:r>
            <a:r>
              <a:rPr lang="en-US" sz="5400" b="1" dirty="0" smtClean="0"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c¸.</a:t>
            </a:r>
            <a:endParaRPr lang="en-US" sz="5400" b="1" dirty="0"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C2D9C29-B43C-4618-878E-7BA28A2B0CEF}"/>
              </a:ext>
            </a:extLst>
          </p:cNvPr>
          <p:cNvSpPr txBox="1"/>
          <p:nvPr/>
        </p:nvSpPr>
        <p:spPr>
          <a:xfrm>
            <a:off x="6350564" y="223284"/>
            <a:ext cx="118691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endParaRPr lang="en-US" sz="5400" dirty="0">
              <a:solidFill>
                <a:srgbClr val="FF0000"/>
              </a:solidFill>
              <a:latin typeface=".VnAvant" panose="020B7200000000000000" pitchFamily="34" charset="0"/>
            </a:endParaRPr>
          </a:p>
          <a:p>
            <a:endParaRPr lang="en-US" dirty="0">
              <a:latin typeface=".VnAvant" panose="020B72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C2D9C29-B43C-4618-878E-7BA28A2B0CEF}"/>
              </a:ext>
            </a:extLst>
          </p:cNvPr>
          <p:cNvSpPr txBox="1"/>
          <p:nvPr/>
        </p:nvSpPr>
        <p:spPr>
          <a:xfrm>
            <a:off x="7841092" y="221184"/>
            <a:ext cx="118691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endParaRPr lang="en-US" sz="5400" dirty="0">
              <a:solidFill>
                <a:srgbClr val="FF0000"/>
              </a:solidFill>
              <a:latin typeface=".VnAvant" panose="020B7200000000000000" pitchFamily="34" charset="0"/>
            </a:endParaRPr>
          </a:p>
          <a:p>
            <a:endParaRPr 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9412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1D75A72-3424-4C6D-8C20-5C08AD9072F0}"/>
              </a:ext>
            </a:extLst>
          </p:cNvPr>
          <p:cNvSpPr/>
          <p:nvPr/>
        </p:nvSpPr>
        <p:spPr>
          <a:xfrm>
            <a:off x="255181" y="212651"/>
            <a:ext cx="1180214" cy="446568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9D7F7A-CDAB-473F-AE6D-8F86DEDD0B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847" y="14600"/>
            <a:ext cx="2107095" cy="842670"/>
          </a:xfrm>
          <a:prstGeom prst="rect">
            <a:avLst/>
          </a:prstGeom>
        </p:spPr>
      </p:pic>
      <p:sp>
        <p:nvSpPr>
          <p:cNvPr id="4" name="Rectangle: Rounded Corners 1">
            <a:extLst>
              <a:ext uri="{FF2B5EF4-FFF2-40B4-BE49-F238E27FC236}">
                <a16:creationId xmlns:a16="http://schemas.microsoft.com/office/drawing/2014/main" id="{F3CC1724-026E-4FA3-A37B-E26C91B9A26D}"/>
              </a:ext>
            </a:extLst>
          </p:cNvPr>
          <p:cNvSpPr/>
          <p:nvPr/>
        </p:nvSpPr>
        <p:spPr>
          <a:xfrm>
            <a:off x="538275" y="1224731"/>
            <a:ext cx="2443464" cy="2864920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5000" dirty="0">
                <a:solidFill>
                  <a:srgbClr val="E52D56"/>
                </a:solidFill>
                <a:latin typeface="Questrial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pic>
        <p:nvPicPr>
          <p:cNvPr id="7" name="c">
            <a:hlinkClick r:id="" action="ppaction://media"/>
            <a:extLst>
              <a:ext uri="{FF2B5EF4-FFF2-40B4-BE49-F238E27FC236}">
                <a16:creationId xmlns:a16="http://schemas.microsoft.com/office/drawing/2014/main" id="{08FE9ADA-99CE-4840-90FB-239C91C359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63566" y="4260671"/>
            <a:ext cx="196441" cy="196441"/>
          </a:xfrm>
          <a:prstGeom prst="rect">
            <a:avLst/>
          </a:prstGeom>
        </p:spPr>
      </p:pic>
      <p:sp>
        <p:nvSpPr>
          <p:cNvPr id="6" name="Rectangle: Rounded Corners 1">
            <a:extLst>
              <a:ext uri="{FF2B5EF4-FFF2-40B4-BE49-F238E27FC236}">
                <a16:creationId xmlns:a16="http://schemas.microsoft.com/office/drawing/2014/main" id="{9E0B6F80-441F-4E7B-B044-708169A78189}"/>
              </a:ext>
            </a:extLst>
          </p:cNvPr>
          <p:cNvSpPr/>
          <p:nvPr/>
        </p:nvSpPr>
        <p:spPr>
          <a:xfrm>
            <a:off x="3350268" y="1224731"/>
            <a:ext cx="2443464" cy="2864920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5000" dirty="0">
                <a:solidFill>
                  <a:srgbClr val="E52D56"/>
                </a:solidFill>
                <a:latin typeface="Questrial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8" name="Rectangle: Rounded Corners 1">
            <a:extLst>
              <a:ext uri="{FF2B5EF4-FFF2-40B4-BE49-F238E27FC236}">
                <a16:creationId xmlns:a16="http://schemas.microsoft.com/office/drawing/2014/main" id="{95EFCEED-ED33-477B-9622-CF7691DFD62C}"/>
              </a:ext>
            </a:extLst>
          </p:cNvPr>
          <p:cNvSpPr/>
          <p:nvPr/>
        </p:nvSpPr>
        <p:spPr>
          <a:xfrm rot="1561595">
            <a:off x="6845215" y="2253822"/>
            <a:ext cx="2819422" cy="211602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3800" dirty="0">
                <a:solidFill>
                  <a:srgbClr val="E52D56"/>
                </a:solidFill>
                <a:latin typeface="Questrial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4284494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3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4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F1EC597C-C67F-4E11-ADAE-3C6B97C7C7F4}"/>
              </a:ext>
            </a:extLst>
          </p:cNvPr>
          <p:cNvSpPr/>
          <p:nvPr/>
        </p:nvSpPr>
        <p:spPr>
          <a:xfrm>
            <a:off x="958410" y="790203"/>
            <a:ext cx="1226059" cy="75844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914652E-762D-41CA-B25F-89587C4985B8}"/>
              </a:ext>
            </a:extLst>
          </p:cNvPr>
          <p:cNvSpPr/>
          <p:nvPr/>
        </p:nvSpPr>
        <p:spPr>
          <a:xfrm>
            <a:off x="2184470" y="790203"/>
            <a:ext cx="1245881" cy="75844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EF5B593-38BD-4C69-A68B-32989616D869}"/>
              </a:ext>
            </a:extLst>
          </p:cNvPr>
          <p:cNvSpPr/>
          <p:nvPr/>
        </p:nvSpPr>
        <p:spPr>
          <a:xfrm>
            <a:off x="958410" y="1543365"/>
            <a:ext cx="2471941" cy="75844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E98AE45-6AEC-4159-8F5D-169E6129E8C0}"/>
              </a:ext>
            </a:extLst>
          </p:cNvPr>
          <p:cNvSpPr/>
          <p:nvPr/>
        </p:nvSpPr>
        <p:spPr>
          <a:xfrm>
            <a:off x="1247322" y="664101"/>
            <a:ext cx="1022888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5400" dirty="0">
                <a:solidFill>
                  <a:srgbClr val="FF0000"/>
                </a:solidFill>
                <a:latin typeface=".VnAvant" panose="020B7200000000000000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en-US" sz="5400" dirty="0">
                <a:latin typeface=".VnAvant" panose="020B7200000000000000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dirty="0">
                <a:solidFill>
                  <a:srgbClr val="FF0000"/>
                </a:solidFill>
                <a:latin typeface=".VnAvant" panose="020B7200000000000000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lang="en-US" sz="5400" dirty="0">
              <a:solidFill>
                <a:srgbClr val="FF0000"/>
              </a:solidFill>
              <a:latin typeface=".VnAvant" panose="020B7200000000000000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5E5EDE76-411B-4050-A600-EC991605CDE5}"/>
              </a:ext>
            </a:extLst>
          </p:cNvPr>
          <p:cNvSpPr/>
          <p:nvPr/>
        </p:nvSpPr>
        <p:spPr>
          <a:xfrm>
            <a:off x="2521793" y="641844"/>
            <a:ext cx="442499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5400" dirty="0">
                <a:latin typeface=".VnAvant" panose="020B7200000000000000" pitchFamily="34" charset="0"/>
                <a:ea typeface="Calibri" panose="020F0502020204030204" pitchFamily="34" charset="0"/>
                <a:cs typeface="Arial" panose="020B0604020202020204" pitchFamily="34" charset="0"/>
              </a:rPr>
              <a:t>a </a:t>
            </a:r>
            <a:r>
              <a:rPr lang="en-US" sz="5400" dirty="0">
                <a:solidFill>
                  <a:srgbClr val="FF0000"/>
                </a:solidFill>
                <a:latin typeface=".VnAvant" panose="020B7200000000000000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lang="en-US" sz="5400" dirty="0">
              <a:solidFill>
                <a:srgbClr val="FF0000"/>
              </a:solidFill>
              <a:latin typeface=".VnAvant" panose="020B7200000000000000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63D01150-CD58-4A9A-A1BA-EA07651DBE88}"/>
              </a:ext>
            </a:extLst>
          </p:cNvPr>
          <p:cNvSpPr/>
          <p:nvPr/>
        </p:nvSpPr>
        <p:spPr>
          <a:xfrm>
            <a:off x="1628299" y="1405187"/>
            <a:ext cx="1326513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5400" dirty="0">
                <a:solidFill>
                  <a:srgbClr val="FF0000"/>
                </a:solidFill>
                <a:latin typeface=".VnAvant" panose="020B7200000000000000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en-US" sz="5400" dirty="0">
                <a:latin typeface=".VnAvant" panose="020B7200000000000000" pitchFamily="34" charset="0"/>
                <a:ea typeface="Calibri" panose="020F0502020204030204" pitchFamily="34" charset="0"/>
                <a:cs typeface="Arial" panose="020B0604020202020204" pitchFamily="34" charset="0"/>
              </a:rPr>
              <a:t>a </a:t>
            </a:r>
            <a:r>
              <a:rPr lang="en-US" sz="5400" dirty="0">
                <a:solidFill>
                  <a:srgbClr val="FF0000"/>
                </a:solidFill>
                <a:latin typeface=".VnAvant" panose="020B7200000000000000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lang="en-US" sz="5400" dirty="0">
              <a:solidFill>
                <a:srgbClr val="FF0000"/>
              </a:solidFill>
              <a:latin typeface=".VnAvant" panose="020B7200000000000000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3318B9B7-83B2-4CEC-837B-EE22287425C2}"/>
              </a:ext>
            </a:extLst>
          </p:cNvPr>
          <p:cNvSpPr/>
          <p:nvPr/>
        </p:nvSpPr>
        <p:spPr>
          <a:xfrm>
            <a:off x="5269854" y="790203"/>
            <a:ext cx="1245881" cy="770174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90D2590-00D8-41DE-A868-94AAC3A000CA}"/>
              </a:ext>
            </a:extLst>
          </p:cNvPr>
          <p:cNvSpPr/>
          <p:nvPr/>
        </p:nvSpPr>
        <p:spPr>
          <a:xfrm>
            <a:off x="6515735" y="790203"/>
            <a:ext cx="1245882" cy="770174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401717DC-91F5-4779-8020-9896EBC2FEE6}"/>
              </a:ext>
            </a:extLst>
          </p:cNvPr>
          <p:cNvSpPr/>
          <p:nvPr/>
        </p:nvSpPr>
        <p:spPr>
          <a:xfrm>
            <a:off x="5269853" y="1560377"/>
            <a:ext cx="2491763" cy="74143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ADD573B-5824-41E1-A8B7-2C1EE46E1882}"/>
              </a:ext>
            </a:extLst>
          </p:cNvPr>
          <p:cNvSpPr/>
          <p:nvPr/>
        </p:nvSpPr>
        <p:spPr>
          <a:xfrm>
            <a:off x="176271" y="187287"/>
            <a:ext cx="1344058" cy="45169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CFEEB7D-7C86-4880-ABEB-43A866BA5AB1}"/>
              </a:ext>
            </a:extLst>
          </p:cNvPr>
          <p:cNvSpPr/>
          <p:nvPr/>
        </p:nvSpPr>
        <p:spPr>
          <a:xfrm>
            <a:off x="923811" y="2762417"/>
            <a:ext cx="1408978" cy="1051259"/>
          </a:xfrm>
          <a:prstGeom prst="roundRect">
            <a:avLst>
              <a:gd name="adj" fmla="val 50000"/>
            </a:avLst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 dirty="0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2CD4F96-1508-4EFF-B239-5E73CBB698EC}"/>
              </a:ext>
            </a:extLst>
          </p:cNvPr>
          <p:cNvSpPr/>
          <p:nvPr/>
        </p:nvSpPr>
        <p:spPr>
          <a:xfrm>
            <a:off x="3925767" y="2613603"/>
            <a:ext cx="1344086" cy="1200073"/>
          </a:xfrm>
          <a:prstGeom prst="roundRect">
            <a:avLst>
              <a:gd name="adj" fmla="val 50000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 dirty="0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28C7558-3DF6-419D-A890-F83C58022DE4}"/>
              </a:ext>
            </a:extLst>
          </p:cNvPr>
          <p:cNvSpPr/>
          <p:nvPr/>
        </p:nvSpPr>
        <p:spPr>
          <a:xfrm>
            <a:off x="5897805" y="2612618"/>
            <a:ext cx="2491763" cy="1402032"/>
          </a:xfrm>
          <a:prstGeom prst="roundRect">
            <a:avLst>
              <a:gd name="adj" fmla="val 50000"/>
            </a:avLst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E98AE45-6AEC-4159-8F5D-169E6129E8C0}"/>
              </a:ext>
            </a:extLst>
          </p:cNvPr>
          <p:cNvSpPr/>
          <p:nvPr/>
        </p:nvSpPr>
        <p:spPr>
          <a:xfrm>
            <a:off x="5574157" y="653354"/>
            <a:ext cx="1022888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5400" dirty="0">
                <a:solidFill>
                  <a:srgbClr val="FF0000"/>
                </a:solidFill>
                <a:latin typeface=".VnAvant" panose="020B7200000000000000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en-US" sz="5400" dirty="0">
                <a:latin typeface=".VnAvant" panose="020B7200000000000000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dirty="0">
                <a:solidFill>
                  <a:srgbClr val="FF0000"/>
                </a:solidFill>
                <a:latin typeface=".VnAvant" panose="020B7200000000000000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lang="en-US" sz="5400" dirty="0">
              <a:solidFill>
                <a:srgbClr val="FF0000"/>
              </a:solidFill>
              <a:latin typeface=".VnAvant" panose="020B7200000000000000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E5EDE76-411B-4050-A600-EC991605CDE5}"/>
              </a:ext>
            </a:extLst>
          </p:cNvPr>
          <p:cNvSpPr/>
          <p:nvPr/>
        </p:nvSpPr>
        <p:spPr>
          <a:xfrm>
            <a:off x="6832493" y="653353"/>
            <a:ext cx="442499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5400" dirty="0">
                <a:latin typeface=".VnAvant" panose="020B7200000000000000" pitchFamily="34" charset="0"/>
                <a:ea typeface="Calibri" panose="020F0502020204030204" pitchFamily="34" charset="0"/>
                <a:cs typeface="Arial" panose="020B0604020202020204" pitchFamily="34" charset="0"/>
              </a:rPr>
              <a:t>a </a:t>
            </a:r>
            <a:r>
              <a:rPr lang="en-US" sz="5400" dirty="0">
                <a:solidFill>
                  <a:srgbClr val="FF0000"/>
                </a:solidFill>
                <a:latin typeface=".VnAvant" panose="020B7200000000000000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lang="en-US" sz="5400" dirty="0">
              <a:solidFill>
                <a:srgbClr val="FF0000"/>
              </a:solidFill>
              <a:latin typeface=".VnAvant" panose="020B7200000000000000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3D01150-CD58-4A9A-A1BA-EA07651DBE88}"/>
              </a:ext>
            </a:extLst>
          </p:cNvPr>
          <p:cNvSpPr/>
          <p:nvPr/>
        </p:nvSpPr>
        <p:spPr>
          <a:xfrm>
            <a:off x="5933788" y="1405187"/>
            <a:ext cx="1369566" cy="960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5400" dirty="0" smtClean="0">
                <a:solidFill>
                  <a:srgbClr val="FF0000"/>
                </a:solidFill>
                <a:latin typeface=".VnAvant" panose="020B7200000000000000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en-US" sz="5400" dirty="0" smtClean="0">
                <a:latin typeface=".VnAvant" panose="020B7200000000000000" pitchFamily="34" charset="0"/>
                <a:ea typeface="Calibri" panose="020F0502020204030204" pitchFamily="34" charset="0"/>
                <a:cs typeface="Arial" panose="020B0604020202020204" pitchFamily="34" charset="0"/>
              </a:rPr>
              <a:t>¸ </a:t>
            </a:r>
            <a:r>
              <a:rPr lang="en-US" sz="5400" dirty="0" smtClean="0">
                <a:solidFill>
                  <a:srgbClr val="FF0000"/>
                </a:solidFill>
                <a:latin typeface=".VnAvant" panose="020B7200000000000000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lang="en-US" sz="5400" dirty="0">
              <a:solidFill>
                <a:srgbClr val="FF0000"/>
              </a:solidFill>
              <a:latin typeface=".VnAvant" panose="020B7200000000000000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3D01150-CD58-4A9A-A1BA-EA07651DBE88}"/>
              </a:ext>
            </a:extLst>
          </p:cNvPr>
          <p:cNvSpPr/>
          <p:nvPr/>
        </p:nvSpPr>
        <p:spPr>
          <a:xfrm>
            <a:off x="1006276" y="3780270"/>
            <a:ext cx="1326513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5400" dirty="0">
                <a:solidFill>
                  <a:srgbClr val="FF0000"/>
                </a:solidFill>
                <a:latin typeface=".VnAvant" panose="020B7200000000000000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en-US" sz="5400" dirty="0">
                <a:latin typeface=".VnAvant" panose="020B7200000000000000" pitchFamily="34" charset="0"/>
                <a:ea typeface="Calibri" panose="020F0502020204030204" pitchFamily="34" charset="0"/>
                <a:cs typeface="Arial" panose="020B0604020202020204" pitchFamily="34" charset="0"/>
              </a:rPr>
              <a:t>a </a:t>
            </a:r>
            <a:r>
              <a:rPr lang="en-US" sz="5400" dirty="0">
                <a:solidFill>
                  <a:srgbClr val="FF0000"/>
                </a:solidFill>
                <a:latin typeface=".VnAvant" panose="020B7200000000000000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lang="en-US" sz="5400" dirty="0">
              <a:solidFill>
                <a:srgbClr val="FF0000"/>
              </a:solidFill>
              <a:latin typeface=".VnAvant" panose="020B7200000000000000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3D01150-CD58-4A9A-A1BA-EA07651DBE88}"/>
              </a:ext>
            </a:extLst>
          </p:cNvPr>
          <p:cNvSpPr/>
          <p:nvPr/>
        </p:nvSpPr>
        <p:spPr>
          <a:xfrm>
            <a:off x="6453893" y="3845355"/>
            <a:ext cx="1369566" cy="960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5400" dirty="0" smtClean="0">
                <a:solidFill>
                  <a:srgbClr val="FF0000"/>
                </a:solidFill>
                <a:latin typeface=".VnAvant" panose="020B7200000000000000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en-US" sz="5400" dirty="0" smtClean="0">
                <a:latin typeface=".VnAvant" panose="020B7200000000000000" pitchFamily="34" charset="0"/>
                <a:ea typeface="Calibri" panose="020F0502020204030204" pitchFamily="34" charset="0"/>
                <a:cs typeface="Arial" panose="020B0604020202020204" pitchFamily="34" charset="0"/>
              </a:rPr>
              <a:t>¸ </a:t>
            </a:r>
            <a:r>
              <a:rPr lang="en-US" sz="5400" dirty="0" smtClean="0">
                <a:solidFill>
                  <a:srgbClr val="FF0000"/>
                </a:solidFill>
                <a:latin typeface=".VnAvant" panose="020B7200000000000000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lang="en-US" sz="5400" dirty="0">
              <a:solidFill>
                <a:srgbClr val="FF0000"/>
              </a:solidFill>
              <a:latin typeface=".VnAvant" panose="020B7200000000000000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3D01150-CD58-4A9A-A1BA-EA07651DBE88}"/>
              </a:ext>
            </a:extLst>
          </p:cNvPr>
          <p:cNvSpPr/>
          <p:nvPr/>
        </p:nvSpPr>
        <p:spPr>
          <a:xfrm>
            <a:off x="3954977" y="3796973"/>
            <a:ext cx="1326513" cy="960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5400" dirty="0" smtClean="0">
                <a:solidFill>
                  <a:srgbClr val="FF0000"/>
                </a:solidFill>
                <a:latin typeface=".VnAvant" panose="020B7200000000000000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en-US" sz="5400" dirty="0" smtClean="0">
                <a:latin typeface=".VnAvant" panose="020B7200000000000000" pitchFamily="34" charset="0"/>
                <a:ea typeface="Calibri" panose="020F0502020204030204" pitchFamily="34" charset="0"/>
                <a:cs typeface="Arial" panose="020B0604020202020204" pitchFamily="34" charset="0"/>
              </a:rPr>
              <a:t>µ </a:t>
            </a:r>
            <a:r>
              <a:rPr lang="en-US" sz="5400" dirty="0" smtClean="0">
                <a:solidFill>
                  <a:srgbClr val="FF0000"/>
                </a:solidFill>
                <a:latin typeface=".VnAvant" panose="020B7200000000000000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lang="en-US" sz="5400" dirty="0">
              <a:solidFill>
                <a:srgbClr val="FF0000"/>
              </a:solidFill>
              <a:latin typeface=".VnAvant" panose="020B7200000000000000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3421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45" grpId="0" animBg="1"/>
      <p:bldP spid="46" grpId="0"/>
      <p:bldP spid="47" grpId="0"/>
      <p:bldP spid="48" grpId="0"/>
      <p:bldP spid="49" grpId="0" animBg="1"/>
      <p:bldP spid="50" grpId="0" animBg="1"/>
      <p:bldP spid="51" grpId="0" animBg="1"/>
      <p:bldP spid="16" grpId="0" animBg="1"/>
      <p:bldP spid="19" grpId="0" animBg="1"/>
      <p:bldP spid="20" grpId="0" animBg="1"/>
      <p:bldP spid="24" grpId="0"/>
      <p:bldP spid="28" grpId="0"/>
      <p:bldP spid="29" grpId="0"/>
      <p:bldP spid="30" grpId="0"/>
      <p:bldP spid="31" grpId="0"/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ADD573B-5824-41E1-A8B7-2C1EE46E1882}"/>
              </a:ext>
            </a:extLst>
          </p:cNvPr>
          <p:cNvSpPr/>
          <p:nvPr/>
        </p:nvSpPr>
        <p:spPr>
          <a:xfrm>
            <a:off x="176271" y="187287"/>
            <a:ext cx="1344058" cy="45169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8F62167C-91C5-4BC8-8F2F-7760D216E1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40" y="126693"/>
            <a:ext cx="2387897" cy="6969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47" y="749754"/>
            <a:ext cx="7015109" cy="4129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91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ADD573B-5824-41E1-A8B7-2C1EE46E1882}"/>
              </a:ext>
            </a:extLst>
          </p:cNvPr>
          <p:cNvSpPr/>
          <p:nvPr/>
        </p:nvSpPr>
        <p:spPr>
          <a:xfrm>
            <a:off x="176271" y="187287"/>
            <a:ext cx="1344058" cy="45169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0AB70A-5909-49C2-A253-8248B015A6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520329" cy="7916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21B16D7-8412-4035-AAA9-6FD889C113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7148" y="468630"/>
            <a:ext cx="6914573" cy="4206240"/>
          </a:xfrm>
          <a:prstGeom prst="rect">
            <a:avLst/>
          </a:prstGeom>
        </p:spPr>
      </p:pic>
      <p:sp>
        <p:nvSpPr>
          <p:cNvPr id="13" name="Speech Bubble: Oval 12">
            <a:extLst>
              <a:ext uri="{FF2B5EF4-FFF2-40B4-BE49-F238E27FC236}">
                <a16:creationId xmlns:a16="http://schemas.microsoft.com/office/drawing/2014/main" id="{DF25FD49-B416-44A0-8A62-B6D9C55A9BEB}"/>
              </a:ext>
            </a:extLst>
          </p:cNvPr>
          <p:cNvSpPr/>
          <p:nvPr/>
        </p:nvSpPr>
        <p:spPr>
          <a:xfrm>
            <a:off x="3097530" y="2354580"/>
            <a:ext cx="1291590" cy="662940"/>
          </a:xfrm>
          <a:prstGeom prst="wedgeEllipseCallout">
            <a:avLst>
              <a:gd name="adj1" fmla="val -38532"/>
              <a:gd name="adj2" fmla="val 78017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30D9820-1905-4295-B05A-900DAD22A347}"/>
              </a:ext>
            </a:extLst>
          </p:cNvPr>
          <p:cNvSpPr txBox="1"/>
          <p:nvPr/>
        </p:nvSpPr>
        <p:spPr>
          <a:xfrm>
            <a:off x="3312552" y="2423330"/>
            <a:ext cx="1076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A, cá.</a:t>
            </a:r>
          </a:p>
        </p:txBody>
      </p:sp>
    </p:spTree>
    <p:extLst>
      <p:ext uri="{BB962C8B-B14F-4D97-AF65-F5344CB8AC3E}">
        <p14:creationId xmlns:p14="http://schemas.microsoft.com/office/powerpoint/2010/main" val="2522265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ADD573B-5824-41E1-A8B7-2C1EE46E1882}"/>
              </a:ext>
            </a:extLst>
          </p:cNvPr>
          <p:cNvSpPr/>
          <p:nvPr/>
        </p:nvSpPr>
        <p:spPr>
          <a:xfrm>
            <a:off x="176271" y="187287"/>
            <a:ext cx="1344058" cy="45169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14ED563-EEF1-4D06-A689-C806371401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5692"/>
            <a:ext cx="1988288" cy="1035352"/>
          </a:xfrm>
          <a:prstGeom prst="rect">
            <a:avLst/>
          </a:prstGeom>
        </p:spPr>
      </p:pic>
      <p:pic>
        <p:nvPicPr>
          <p:cNvPr id="6" name="B3_TH2">
            <a:hlinkClick r:id="" action="ppaction://media"/>
            <a:extLst>
              <a:ext uri="{FF2B5EF4-FFF2-40B4-BE49-F238E27FC236}">
                <a16:creationId xmlns:a16="http://schemas.microsoft.com/office/drawing/2014/main" id="{8F75E3FF-1192-4521-9B73-3BAD99A2FF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36401" y="301527"/>
            <a:ext cx="3471198" cy="454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006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ADD573B-5824-41E1-A8B7-2C1EE46E1882}"/>
              </a:ext>
            </a:extLst>
          </p:cNvPr>
          <p:cNvSpPr/>
          <p:nvPr/>
        </p:nvSpPr>
        <p:spPr>
          <a:xfrm>
            <a:off x="176271" y="187287"/>
            <a:ext cx="1344058" cy="45169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14ED563-EEF1-4D06-A689-C806371401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5692"/>
            <a:ext cx="1789043" cy="931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01E860-4212-4F1D-9E86-101FABC5E7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643" y="757168"/>
            <a:ext cx="3112800" cy="40505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C767BE-626D-4606-9348-65774CBE117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5" b="3552"/>
          <a:stretch/>
        </p:blipFill>
        <p:spPr>
          <a:xfrm>
            <a:off x="847138" y="775002"/>
            <a:ext cx="3112800" cy="40421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2097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5" b="3552"/>
          <a:stretch/>
        </p:blipFill>
        <p:spPr>
          <a:xfrm>
            <a:off x="797442" y="1083115"/>
            <a:ext cx="3112800" cy="40421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947" y="1075220"/>
            <a:ext cx="3112800" cy="40505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AE1852A-2520-4D3C-8A08-C239086DB9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259" y="603055"/>
            <a:ext cx="836880" cy="3746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C4B4AC-F38C-4079-A2B9-EA2BA031D9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5" b="3552"/>
          <a:stretch/>
        </p:blipFill>
        <p:spPr>
          <a:xfrm>
            <a:off x="797442" y="1093054"/>
            <a:ext cx="3112800" cy="404215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C4D769A-6BA3-4684-80DA-372CE33174BE}"/>
              </a:ext>
            </a:extLst>
          </p:cNvPr>
          <p:cNvSpPr/>
          <p:nvPr/>
        </p:nvSpPr>
        <p:spPr>
          <a:xfrm>
            <a:off x="3286051" y="-116596"/>
            <a:ext cx="3767531" cy="978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5400" dirty="0" err="1">
                <a:latin typeface="Questrial" pitchFamily="2" charset="0"/>
                <a:ea typeface="Calibri" panose="020F0502020204030204" pitchFamily="34" charset="0"/>
                <a:cs typeface="Arial" panose="020B0604020202020204" pitchFamily="34" charset="0"/>
              </a:rPr>
              <a:t>Chào</a:t>
            </a:r>
            <a:r>
              <a:rPr lang="en-US" sz="5400" dirty="0">
                <a:latin typeface="Questrial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Questrial" pitchFamily="2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endParaRPr lang="en-US" sz="5400" dirty="0">
              <a:latin typeface="Questrial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068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1543</TotalTime>
  <Words>68</Words>
  <Application>Microsoft Office PowerPoint</Application>
  <PresentationFormat>On-screen Show (16:9)</PresentationFormat>
  <Paragraphs>25</Paragraphs>
  <Slides>10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.VnAvant</vt:lpstr>
      <vt:lpstr>Arial</vt:lpstr>
      <vt:lpstr>Arial-Rounded</vt:lpstr>
      <vt:lpstr>Calibri</vt:lpstr>
      <vt:lpstr>Lato</vt:lpstr>
      <vt:lpstr>Questrial</vt:lpstr>
      <vt:lpstr>Roboto Slab</vt:lpstr>
      <vt:lpstr>Times New Roman</vt:lpstr>
      <vt:lpstr>Simple Light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</dc:title>
  <cp:lastModifiedBy>Windows User</cp:lastModifiedBy>
  <cp:revision>120</cp:revision>
  <dcterms:modified xsi:type="dcterms:W3CDTF">2022-09-16T14:57:11Z</dcterms:modified>
</cp:coreProperties>
</file>