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88" r:id="rId2"/>
    <p:sldId id="263" r:id="rId3"/>
    <p:sldId id="262" r:id="rId4"/>
    <p:sldId id="279" r:id="rId5"/>
    <p:sldId id="280" r:id="rId6"/>
    <p:sldId id="265" r:id="rId7"/>
    <p:sldId id="259" r:id="rId8"/>
    <p:sldId id="271" r:id="rId9"/>
    <p:sldId id="287" r:id="rId10"/>
    <p:sldId id="281" r:id="rId11"/>
    <p:sldId id="282" r:id="rId12"/>
    <p:sldId id="283" r:id="rId13"/>
    <p:sldId id="284" r:id="rId14"/>
    <p:sldId id="285" r:id="rId15"/>
    <p:sldId id="289" r:id="rId16"/>
  </p:sldIdLst>
  <p:sldSz cx="9144000" cy="5143500" type="screen16x9"/>
  <p:notesSz cx="6858000" cy="9144000"/>
  <p:embeddedFontLst>
    <p:embeddedFont>
      <p:font typeface="Arial-Rounded" panose="020B0500000000000000" charset="0"/>
      <p:regular r:id="rId18"/>
      <p:bold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Quicksand Medium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F9"/>
    <a:srgbClr val="05BDF2"/>
    <a:srgbClr val="FFE292"/>
    <a:srgbClr val="00B4DE"/>
    <a:srgbClr val="05CFFF"/>
    <a:srgbClr val="19D3FF"/>
    <a:srgbClr val="0066CC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96" d="100"/>
          <a:sy n="96" d="100"/>
        </p:scale>
        <p:origin x="7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3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4" y="991759"/>
            <a:ext cx="4109195" cy="385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416" y="555327"/>
            <a:ext cx="533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73" y="762980"/>
            <a:ext cx="1980298" cy="18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780950"/>
            <a:ext cx="1999018" cy="189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92" y="2751015"/>
            <a:ext cx="1961678" cy="186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2739827"/>
            <a:ext cx="1999018" cy="1875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61448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9" y="1115605"/>
            <a:ext cx="5781675" cy="316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700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566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295" y="3325938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995" y="3312786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66" y="3309005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4848" y="227432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dô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90076" y="2286765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dơ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8223" y="3276979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</a:rPr>
              <a:t>đo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9433" y="3233043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</a:rPr>
              <a:t>đô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3399" y="326551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đơ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18118" y="523875"/>
            <a:ext cx="9162118" cy="4619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68" y="2315249"/>
            <a:ext cx="404751" cy="258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69" y="2691912"/>
            <a:ext cx="576666" cy="3688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3" y="1727713"/>
            <a:ext cx="373215" cy="2385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4" y="3753629"/>
            <a:ext cx="632111" cy="380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57962" y="1012627"/>
            <a:ext cx="1790769" cy="1075015"/>
            <a:chOff x="4931921" y="2675346"/>
            <a:chExt cx="1786430" cy="11597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931921" y="2675346"/>
              <a:ext cx="1716175" cy="996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88266" y="983146"/>
            <a:ext cx="2493786" cy="1068355"/>
            <a:chOff x="1712947" y="997580"/>
            <a:chExt cx="2257659" cy="9722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1712947" y="997580"/>
              <a:ext cx="2257659" cy="84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54621" y="2112241"/>
            <a:ext cx="1854995" cy="923330"/>
            <a:chOff x="4876284" y="1373049"/>
            <a:chExt cx="1854995" cy="92333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595" y="144708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876284" y="1373049"/>
              <a:ext cx="18549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11690" y="1046264"/>
            <a:ext cx="1934935" cy="990615"/>
            <a:chOff x="6014325" y="909369"/>
            <a:chExt cx="1934935" cy="99061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068617" y="909369"/>
              <a:ext cx="18806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26023" y="3380174"/>
            <a:ext cx="1864613" cy="1037633"/>
            <a:chOff x="5046475" y="2180396"/>
            <a:chExt cx="1725533" cy="90231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661" y="2242194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46475" y="2180396"/>
              <a:ext cx="1725533" cy="802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14433" y="3526574"/>
            <a:ext cx="1934574" cy="1065117"/>
            <a:chOff x="1423189" y="3489437"/>
            <a:chExt cx="1934574" cy="10651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985" y="3489437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423189" y="3631224"/>
              <a:ext cx="18549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36431" y="2343489"/>
            <a:ext cx="1784463" cy="967355"/>
            <a:chOff x="2487875" y="2059420"/>
            <a:chExt cx="1784463" cy="96735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733" y="2140640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487875" y="2059420"/>
              <a:ext cx="17844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5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2485691"/>
            <a:ext cx="1331975" cy="2973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38226" y="1729973"/>
            <a:ext cx="3759123" cy="1283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4802261" y="1729972"/>
            <a:ext cx="4096589" cy="1283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831965"/>
            <a:ext cx="3794003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55725" y="1939907"/>
            <a:ext cx="3080951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600" dirty="0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solidFill>
                <a:srgbClr val="05BD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8" y="691507"/>
            <a:ext cx="1433077" cy="418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6" y="1916792"/>
            <a:ext cx="3778373" cy="1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76" y="987181"/>
            <a:ext cx="7410733" cy="4168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6" y="633047"/>
            <a:ext cx="1213310" cy="3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149</Words>
  <Application>Microsoft Office PowerPoint</Application>
  <PresentationFormat>On-screen Show (16:9)</PresentationFormat>
  <Paragraphs>38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Arial-Rounded</vt:lpstr>
      <vt:lpstr>Arial</vt:lpstr>
      <vt:lpstr>Lato</vt:lpstr>
      <vt:lpstr>Quicksand Medium</vt:lpstr>
      <vt:lpstr>Simple Light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Ngoc Yen</cp:lastModifiedBy>
  <cp:revision>246</cp:revision>
  <dcterms:modified xsi:type="dcterms:W3CDTF">2020-09-24T09:17:51Z</dcterms:modified>
</cp:coreProperties>
</file>