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5"/>
  </p:notesMasterIdLst>
  <p:sldIdLst>
    <p:sldId id="288" r:id="rId5"/>
    <p:sldId id="256" r:id="rId6"/>
    <p:sldId id="258" r:id="rId7"/>
    <p:sldId id="290" r:id="rId8"/>
    <p:sldId id="406" r:id="rId9"/>
    <p:sldId id="412" r:id="rId10"/>
    <p:sldId id="427" r:id="rId11"/>
    <p:sldId id="411" r:id="rId12"/>
    <p:sldId id="405" r:id="rId13"/>
    <p:sldId id="403" r:id="rId14"/>
    <p:sldId id="416" r:id="rId15"/>
    <p:sldId id="421" r:id="rId16"/>
    <p:sldId id="298" r:id="rId17"/>
    <p:sldId id="418" r:id="rId18"/>
    <p:sldId id="425" r:id="rId19"/>
    <p:sldId id="305" r:id="rId20"/>
    <p:sldId id="301" r:id="rId21"/>
    <p:sldId id="417" r:id="rId22"/>
    <p:sldId id="302" r:id="rId23"/>
    <p:sldId id="303" r:id="rId24"/>
  </p:sldIdLst>
  <p:sldSz cx="9144000" cy="5143500" type="screen16x9"/>
  <p:notesSz cx="6858000" cy="9144000"/>
  <p:embeddedFontLst>
    <p:embeddedFont>
      <p:font typeface="DFPOP1-W9" panose="020B0604020202020204" charset="-128"/>
      <p:regular r:id="rId26"/>
    </p:embeddedFont>
    <p:embeddedFont>
      <p:font typeface="Arial-Rounded" panose="020B0500000000000000" charset="0"/>
      <p:regular r:id="rId27"/>
    </p:embeddedFont>
    <p:embeddedFont>
      <p:font typeface="Arial-SGK-TV" pitchFamily="2" charset="0"/>
      <p:regular r:id="rId28"/>
      <p:bold r:id="rId29"/>
      <p: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HL Hoctro" panose="020B0604020202020204" charset="0"/>
      <p:regular r:id="rId35"/>
    </p:embeddedFont>
    <p:embeddedFont>
      <p:font typeface="HP001 4 hàng" panose="020B0603050302020204" pitchFamily="34" charset="0"/>
      <p:regular r:id="rId36"/>
      <p:bold r:id="rId37"/>
    </p:embeddedFont>
  </p:embeddedFontLst>
  <p:custDataLst>
    <p:tags r:id="rId38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88"/>
            <p14:sldId id="256"/>
            <p14:sldId id="258"/>
            <p14:sldId id="290"/>
            <p14:sldId id="406"/>
            <p14:sldId id="412"/>
            <p14:sldId id="427"/>
            <p14:sldId id="411"/>
            <p14:sldId id="405"/>
            <p14:sldId id="403"/>
            <p14:sldId id="416"/>
            <p14:sldId id="421"/>
          </p14:sldIdLst>
        </p14:section>
        <p14:section name="Tiết 2" id="{47239A1A-9B72-4DA5-96A7-F8786F163078}">
          <p14:sldIdLst>
            <p14:sldId id="298"/>
            <p14:sldId id="418"/>
            <p14:sldId id="425"/>
            <p14:sldId id="305"/>
            <p14:sldId id="301"/>
            <p14:sldId id="417"/>
            <p14:sldId id="302"/>
            <p14:sldId id="303"/>
          </p14:sldIdLst>
        </p14:section>
        <p14:section name="Tiết 4" id="{30D029CA-39C5-4833-936C-43C5EF842993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0CB6EF"/>
    <a:srgbClr val="E71748"/>
    <a:srgbClr val="FF33CC"/>
    <a:srgbClr val="CEDF71"/>
    <a:srgbClr val="FF99FF"/>
    <a:srgbClr val="62D6F7"/>
    <a:srgbClr val="FF6600"/>
    <a:srgbClr val="FFFFFF"/>
    <a:srgbClr val="F6E0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2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ags" Target="tags/tag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ần Thị Thanh Loan | TP Tổ 1" userId="7cd61c56-0b21-4c07-b629-56ce99598d18" providerId="ADAL" clId="{1DA5DF25-3AA2-43DA-83B9-82A32756DCCA}"/>
    <pc:docChg chg="undo redo custSel addSld delSld modSld delMainMaster modSection">
      <pc:chgData name="Trần Thị Thanh Loan | TP Tổ 1" userId="7cd61c56-0b21-4c07-b629-56ce99598d18" providerId="ADAL" clId="{1DA5DF25-3AA2-43DA-83B9-82A32756DCCA}" dt="2021-12-20T15:48:05.943" v="1359" actId="20577"/>
      <pc:docMkLst>
        <pc:docMk/>
      </pc:docMkLst>
      <pc:sldChg chg="modSp mod">
        <pc:chgData name="Trần Thị Thanh Loan | TP Tổ 1" userId="7cd61c56-0b21-4c07-b629-56ce99598d18" providerId="ADAL" clId="{1DA5DF25-3AA2-43DA-83B9-82A32756DCCA}" dt="2021-12-20T14:50:06.769" v="45" actId="20577"/>
        <pc:sldMkLst>
          <pc:docMk/>
          <pc:sldMk cId="3430287780" sldId="288"/>
        </pc:sldMkLst>
        <pc:spChg chg="mod">
          <ac:chgData name="Trần Thị Thanh Loan | TP Tổ 1" userId="7cd61c56-0b21-4c07-b629-56ce99598d18" providerId="ADAL" clId="{1DA5DF25-3AA2-43DA-83B9-82A32756DCCA}" dt="2021-12-20T14:50:06.769" v="45" actId="20577"/>
          <ac:spMkLst>
            <pc:docMk/>
            <pc:sldMk cId="3430287780" sldId="288"/>
            <ac:spMk id="11" creationId="{00000000-0000-0000-0000-000000000000}"/>
          </ac:spMkLst>
        </pc:spChg>
      </pc:sldChg>
      <pc:sldChg chg="addSp delSp modSp mod modAnim">
        <pc:chgData name="Trần Thị Thanh Loan | TP Tổ 1" userId="7cd61c56-0b21-4c07-b629-56ce99598d18" providerId="ADAL" clId="{1DA5DF25-3AA2-43DA-83B9-82A32756DCCA}" dt="2021-12-20T15:02:52.882" v="340" actId="1076"/>
        <pc:sldMkLst>
          <pc:docMk/>
          <pc:sldMk cId="1166147532" sldId="290"/>
        </pc:sldMkLst>
        <pc:spChg chg="add del mod">
          <ac:chgData name="Trần Thị Thanh Loan | TP Tổ 1" userId="7cd61c56-0b21-4c07-b629-56ce99598d18" providerId="ADAL" clId="{1DA5DF25-3AA2-43DA-83B9-82A32756DCCA}" dt="2021-12-20T14:56:06.101" v="285" actId="20577"/>
          <ac:spMkLst>
            <pc:docMk/>
            <pc:sldMk cId="1166147532" sldId="290"/>
            <ac:spMk id="5" creationId="{D73C4DD9-7452-4D0B-BF07-06EEACDA7899}"/>
          </ac:spMkLst>
        </pc:spChg>
        <pc:spChg chg="add del mod ord">
          <ac:chgData name="Trần Thị Thanh Loan | TP Tổ 1" userId="7cd61c56-0b21-4c07-b629-56ce99598d18" providerId="ADAL" clId="{1DA5DF25-3AA2-43DA-83B9-82A32756DCCA}" dt="2021-12-20T14:55:14.294" v="197" actId="767"/>
          <ac:spMkLst>
            <pc:docMk/>
            <pc:sldMk cId="1166147532" sldId="290"/>
            <ac:spMk id="6" creationId="{7242603F-8984-43F0-9D7B-C194AD9F282D}"/>
          </ac:spMkLst>
        </pc:spChg>
        <pc:spChg chg="add del mod">
          <ac:chgData name="Trần Thị Thanh Loan | TP Tổ 1" userId="7cd61c56-0b21-4c07-b629-56ce99598d18" providerId="ADAL" clId="{1DA5DF25-3AA2-43DA-83B9-82A32756DCCA}" dt="2021-12-20T14:55:09.379" v="188" actId="767"/>
          <ac:spMkLst>
            <pc:docMk/>
            <pc:sldMk cId="1166147532" sldId="290"/>
            <ac:spMk id="7" creationId="{AC458E40-1B4E-421A-B454-E20B908DE319}"/>
          </ac:spMkLst>
        </pc:spChg>
        <pc:spChg chg="add mod">
          <ac:chgData name="Trần Thị Thanh Loan | TP Tổ 1" userId="7cd61c56-0b21-4c07-b629-56ce99598d18" providerId="ADAL" clId="{1DA5DF25-3AA2-43DA-83B9-82A32756DCCA}" dt="2021-12-20T15:02:52.882" v="340" actId="1076"/>
          <ac:spMkLst>
            <pc:docMk/>
            <pc:sldMk cId="1166147532" sldId="290"/>
            <ac:spMk id="8" creationId="{E46957C3-0DB2-479F-85BB-DA4F3CE41F3C}"/>
          </ac:spMkLst>
        </pc:spChg>
        <pc:picChg chg="del mod">
          <ac:chgData name="Trần Thị Thanh Loan | TP Tổ 1" userId="7cd61c56-0b21-4c07-b629-56ce99598d18" providerId="ADAL" clId="{1DA5DF25-3AA2-43DA-83B9-82A32756DCCA}" dt="2021-12-20T14:51:53.612" v="47" actId="478"/>
          <ac:picMkLst>
            <pc:docMk/>
            <pc:sldMk cId="1166147532" sldId="290"/>
            <ac:picMk id="2" creationId="{00000000-0000-0000-0000-000000000000}"/>
          </ac:picMkLst>
        </pc:picChg>
        <pc:picChg chg="add mod">
          <ac:chgData name="Trần Thị Thanh Loan | TP Tổ 1" userId="7cd61c56-0b21-4c07-b629-56ce99598d18" providerId="ADAL" clId="{1DA5DF25-3AA2-43DA-83B9-82A32756DCCA}" dt="2021-12-20T14:55:27.451" v="210" actId="14100"/>
          <ac:picMkLst>
            <pc:docMk/>
            <pc:sldMk cId="1166147532" sldId="290"/>
            <ac:picMk id="4" creationId="{CD4CCF65-1867-4A39-BB22-11229152786B}"/>
          </ac:picMkLst>
        </pc:picChg>
      </pc:sldChg>
      <pc:sldChg chg="addSp delSp modSp mod delAnim">
        <pc:chgData name="Trần Thị Thanh Loan | TP Tổ 1" userId="7cd61c56-0b21-4c07-b629-56ce99598d18" providerId="ADAL" clId="{1DA5DF25-3AA2-43DA-83B9-82A32756DCCA}" dt="2021-12-20T15:00:05.955" v="324" actId="14100"/>
        <pc:sldMkLst>
          <pc:docMk/>
          <pc:sldMk cId="1342166253" sldId="291"/>
        </pc:sldMkLst>
        <pc:picChg chg="del">
          <ac:chgData name="Trần Thị Thanh Loan | TP Tổ 1" userId="7cd61c56-0b21-4c07-b629-56ce99598d18" providerId="ADAL" clId="{1DA5DF25-3AA2-43DA-83B9-82A32756DCCA}" dt="2021-12-20T14:56:54.097" v="286" actId="478"/>
          <ac:picMkLst>
            <pc:docMk/>
            <pc:sldMk cId="1342166253" sldId="291"/>
            <ac:picMk id="2" creationId="{27C78D3E-DE5B-4098-A02B-EF0192F8D4A2}"/>
          </ac:picMkLst>
        </pc:picChg>
        <pc:picChg chg="add mod modCrop">
          <ac:chgData name="Trần Thị Thanh Loan | TP Tổ 1" userId="7cd61c56-0b21-4c07-b629-56ce99598d18" providerId="ADAL" clId="{1DA5DF25-3AA2-43DA-83B9-82A32756DCCA}" dt="2021-12-20T14:59:03.111" v="309" actId="1076"/>
          <ac:picMkLst>
            <pc:docMk/>
            <pc:sldMk cId="1342166253" sldId="291"/>
            <ac:picMk id="4" creationId="{06FB626E-3B95-47BC-8E2D-FAF96313DF79}"/>
          </ac:picMkLst>
        </pc:picChg>
        <pc:picChg chg="add mod">
          <ac:chgData name="Trần Thị Thanh Loan | TP Tổ 1" userId="7cd61c56-0b21-4c07-b629-56ce99598d18" providerId="ADAL" clId="{1DA5DF25-3AA2-43DA-83B9-82A32756DCCA}" dt="2021-12-20T14:59:33.417" v="319" actId="1076"/>
          <ac:picMkLst>
            <pc:docMk/>
            <pc:sldMk cId="1342166253" sldId="291"/>
            <ac:picMk id="6" creationId="{6F068668-2476-467C-81FB-543CE5CB70B9}"/>
          </ac:picMkLst>
        </pc:picChg>
        <pc:picChg chg="add mod modCrop">
          <ac:chgData name="Trần Thị Thanh Loan | TP Tổ 1" userId="7cd61c56-0b21-4c07-b629-56ce99598d18" providerId="ADAL" clId="{1DA5DF25-3AA2-43DA-83B9-82A32756DCCA}" dt="2021-12-20T15:00:05.955" v="324" actId="14100"/>
          <ac:picMkLst>
            <pc:docMk/>
            <pc:sldMk cId="1342166253" sldId="291"/>
            <ac:picMk id="8" creationId="{BF336A8A-A338-4F43-B776-DB6EEA532723}"/>
          </ac:picMkLst>
        </pc:picChg>
      </pc:sldChg>
      <pc:sldChg chg="delSp del mod">
        <pc:chgData name="Trần Thị Thanh Loan | TP Tổ 1" userId="7cd61c56-0b21-4c07-b629-56ce99598d18" providerId="ADAL" clId="{1DA5DF25-3AA2-43DA-83B9-82A32756DCCA}" dt="2021-12-20T15:12:56.853" v="427" actId="2696"/>
        <pc:sldMkLst>
          <pc:docMk/>
          <pc:sldMk cId="2208503742" sldId="293"/>
        </pc:sldMkLst>
        <pc:spChg chg="del">
          <ac:chgData name="Trần Thị Thanh Loan | TP Tổ 1" userId="7cd61c56-0b21-4c07-b629-56ce99598d18" providerId="ADAL" clId="{1DA5DF25-3AA2-43DA-83B9-82A32756DCCA}" dt="2021-12-20T15:12:50.178" v="426" actId="478"/>
          <ac:spMkLst>
            <pc:docMk/>
            <pc:sldMk cId="2208503742" sldId="293"/>
            <ac:spMk id="3" creationId="{00000000-0000-0000-0000-000000000000}"/>
          </ac:spMkLst>
        </pc:spChg>
      </pc:sldChg>
      <pc:sldChg chg="del">
        <pc:chgData name="Trần Thị Thanh Loan | TP Tổ 1" userId="7cd61c56-0b21-4c07-b629-56ce99598d18" providerId="ADAL" clId="{1DA5DF25-3AA2-43DA-83B9-82A32756DCCA}" dt="2021-12-20T15:18:51.926" v="460" actId="2696"/>
        <pc:sldMkLst>
          <pc:docMk/>
          <pc:sldMk cId="714291099" sldId="294"/>
        </pc:sldMkLst>
      </pc:sldChg>
      <pc:sldChg chg="del">
        <pc:chgData name="Trần Thị Thanh Loan | TP Tổ 1" userId="7cd61c56-0b21-4c07-b629-56ce99598d18" providerId="ADAL" clId="{1DA5DF25-3AA2-43DA-83B9-82A32756DCCA}" dt="2021-12-20T15:22:17.008" v="522" actId="2696"/>
        <pc:sldMkLst>
          <pc:docMk/>
          <pc:sldMk cId="243656323" sldId="295"/>
        </pc:sldMkLst>
      </pc:sldChg>
      <pc:sldChg chg="addSp delSp modSp mod delAnim modAnim">
        <pc:chgData name="Trần Thị Thanh Loan | TP Tổ 1" userId="7cd61c56-0b21-4c07-b629-56ce99598d18" providerId="ADAL" clId="{1DA5DF25-3AA2-43DA-83B9-82A32756DCCA}" dt="2021-12-20T15:23:32.032" v="534" actId="1076"/>
        <pc:sldMkLst>
          <pc:docMk/>
          <pc:sldMk cId="3171659522" sldId="296"/>
        </pc:sldMkLst>
        <pc:spChg chg="del">
          <ac:chgData name="Trần Thị Thanh Loan | TP Tổ 1" userId="7cd61c56-0b21-4c07-b629-56ce99598d18" providerId="ADAL" clId="{1DA5DF25-3AA2-43DA-83B9-82A32756DCCA}" dt="2021-12-20T15:23:23.798" v="531" actId="478"/>
          <ac:spMkLst>
            <pc:docMk/>
            <pc:sldMk cId="3171659522" sldId="296"/>
            <ac:spMk id="2" creationId="{DAECB3AA-DE44-4B2E-8E42-EC1E254E3EC5}"/>
          </ac:spMkLst>
        </pc:spChg>
        <pc:picChg chg="del">
          <ac:chgData name="Trần Thị Thanh Loan | TP Tổ 1" userId="7cd61c56-0b21-4c07-b629-56ce99598d18" providerId="ADAL" clId="{1DA5DF25-3AA2-43DA-83B9-82A32756DCCA}" dt="2021-12-20T15:23:06.786" v="527" actId="478"/>
          <ac:picMkLst>
            <pc:docMk/>
            <pc:sldMk cId="3171659522" sldId="296"/>
            <ac:picMk id="3" creationId="{456507CA-563C-4E84-96BC-D406D155209E}"/>
          </ac:picMkLst>
        </pc:picChg>
        <pc:picChg chg="del">
          <ac:chgData name="Trần Thị Thanh Loan | TP Tổ 1" userId="7cd61c56-0b21-4c07-b629-56ce99598d18" providerId="ADAL" clId="{1DA5DF25-3AA2-43DA-83B9-82A32756DCCA}" dt="2021-12-20T15:23:02.456" v="526" actId="478"/>
          <ac:picMkLst>
            <pc:docMk/>
            <pc:sldMk cId="3171659522" sldId="296"/>
            <ac:picMk id="4" creationId="{184C4DBE-C93C-41EF-923B-72B16638A915}"/>
          </ac:picMkLst>
        </pc:picChg>
        <pc:picChg chg="add mod">
          <ac:chgData name="Trần Thị Thanh Loan | TP Tổ 1" userId="7cd61c56-0b21-4c07-b629-56ce99598d18" providerId="ADAL" clId="{1DA5DF25-3AA2-43DA-83B9-82A32756DCCA}" dt="2021-12-20T15:23:32.032" v="534" actId="1076"/>
          <ac:picMkLst>
            <pc:docMk/>
            <pc:sldMk cId="3171659522" sldId="296"/>
            <ac:picMk id="5" creationId="{97D0E750-886E-45BA-8F24-762A392EDC47}"/>
          </ac:picMkLst>
        </pc:picChg>
      </pc:sldChg>
      <pc:sldChg chg="modSp mod modAnim">
        <pc:chgData name="Trần Thị Thanh Loan | TP Tổ 1" userId="7cd61c56-0b21-4c07-b629-56ce99598d18" providerId="ADAL" clId="{1DA5DF25-3AA2-43DA-83B9-82A32756DCCA}" dt="2021-12-20T15:28:17.530" v="703"/>
        <pc:sldMkLst>
          <pc:docMk/>
          <pc:sldMk cId="2461006111" sldId="297"/>
        </pc:sldMkLst>
        <pc:spChg chg="mod">
          <ac:chgData name="Trần Thị Thanh Loan | TP Tổ 1" userId="7cd61c56-0b21-4c07-b629-56ce99598d18" providerId="ADAL" clId="{1DA5DF25-3AA2-43DA-83B9-82A32756DCCA}" dt="2021-12-20T15:25:54.192" v="590" actId="1076"/>
          <ac:spMkLst>
            <pc:docMk/>
            <pc:sldMk cId="2461006111" sldId="297"/>
            <ac:spMk id="9" creationId="{7B87E5EA-B738-483C-BD90-0802211D530F}"/>
          </ac:spMkLst>
        </pc:spChg>
        <pc:spChg chg="mod">
          <ac:chgData name="Trần Thị Thanh Loan | TP Tổ 1" userId="7cd61c56-0b21-4c07-b629-56ce99598d18" providerId="ADAL" clId="{1DA5DF25-3AA2-43DA-83B9-82A32756DCCA}" dt="2021-12-20T15:25:57.893" v="591" actId="1076"/>
          <ac:spMkLst>
            <pc:docMk/>
            <pc:sldMk cId="2461006111" sldId="297"/>
            <ac:spMk id="10" creationId="{6AC064CB-F32F-40DB-A8F8-D2BDF9EB5902}"/>
          </ac:spMkLst>
        </pc:spChg>
        <pc:spChg chg="mod">
          <ac:chgData name="Trần Thị Thanh Loan | TP Tổ 1" userId="7cd61c56-0b21-4c07-b629-56ce99598d18" providerId="ADAL" clId="{1DA5DF25-3AA2-43DA-83B9-82A32756DCCA}" dt="2021-12-20T15:28:09.226" v="702" actId="1076"/>
          <ac:spMkLst>
            <pc:docMk/>
            <pc:sldMk cId="2461006111" sldId="297"/>
            <ac:spMk id="11" creationId="{40914BD5-55B4-4A73-8F34-EF6C6547B99C}"/>
          </ac:spMkLst>
        </pc:spChg>
      </pc:sldChg>
      <pc:sldChg chg="addSp modSp mod modAnim">
        <pc:chgData name="Trần Thị Thanh Loan | TP Tổ 1" userId="7cd61c56-0b21-4c07-b629-56ce99598d18" providerId="ADAL" clId="{1DA5DF25-3AA2-43DA-83B9-82A32756DCCA}" dt="2021-12-20T15:34:14.536" v="924"/>
        <pc:sldMkLst>
          <pc:docMk/>
          <pc:sldMk cId="259758643" sldId="298"/>
        </pc:sldMkLst>
        <pc:spChg chg="mod">
          <ac:chgData name="Trần Thị Thanh Loan | TP Tổ 1" userId="7cd61c56-0b21-4c07-b629-56ce99598d18" providerId="ADAL" clId="{1DA5DF25-3AA2-43DA-83B9-82A32756DCCA}" dt="2021-12-20T15:32:16.648" v="881" actId="1076"/>
          <ac:spMkLst>
            <pc:docMk/>
            <pc:sldMk cId="259758643" sldId="298"/>
            <ac:spMk id="8" creationId="{D97AFF8F-506F-4519-A1B5-52D97C6C130F}"/>
          </ac:spMkLst>
        </pc:spChg>
        <pc:spChg chg="mod">
          <ac:chgData name="Trần Thị Thanh Loan | TP Tổ 1" userId="7cd61c56-0b21-4c07-b629-56ce99598d18" providerId="ADAL" clId="{1DA5DF25-3AA2-43DA-83B9-82A32756DCCA}" dt="2021-12-20T15:33:31.864" v="920" actId="20577"/>
          <ac:spMkLst>
            <pc:docMk/>
            <pc:sldMk cId="259758643" sldId="298"/>
            <ac:spMk id="9" creationId="{BEF69370-038A-4CCC-B259-2DF7CD5468DF}"/>
          </ac:spMkLst>
        </pc:spChg>
        <pc:spChg chg="mod">
          <ac:chgData name="Trần Thị Thanh Loan | TP Tổ 1" userId="7cd61c56-0b21-4c07-b629-56ce99598d18" providerId="ADAL" clId="{1DA5DF25-3AA2-43DA-83B9-82A32756DCCA}" dt="2021-12-20T15:31:46.321" v="876" actId="1076"/>
          <ac:spMkLst>
            <pc:docMk/>
            <pc:sldMk cId="259758643" sldId="298"/>
            <ac:spMk id="10" creationId="{DB9B755B-9E32-4739-B22C-9B8497B3881F}"/>
          </ac:spMkLst>
        </pc:spChg>
        <pc:spChg chg="add mod">
          <ac:chgData name="Trần Thị Thanh Loan | TP Tổ 1" userId="7cd61c56-0b21-4c07-b629-56ce99598d18" providerId="ADAL" clId="{1DA5DF25-3AA2-43DA-83B9-82A32756DCCA}" dt="2021-12-20T15:34:08.647" v="923" actId="1076"/>
          <ac:spMkLst>
            <pc:docMk/>
            <pc:sldMk cId="259758643" sldId="298"/>
            <ac:spMk id="11" creationId="{EBFC6259-F770-4B7D-8132-269FEE93E6E6}"/>
          </ac:spMkLst>
        </pc:spChg>
        <pc:spChg chg="add mod">
          <ac:chgData name="Trần Thị Thanh Loan | TP Tổ 1" userId="7cd61c56-0b21-4c07-b629-56ce99598d18" providerId="ADAL" clId="{1DA5DF25-3AA2-43DA-83B9-82A32756DCCA}" dt="2021-12-20T15:33:33.721" v="921" actId="20577"/>
          <ac:spMkLst>
            <pc:docMk/>
            <pc:sldMk cId="259758643" sldId="298"/>
            <ac:spMk id="12" creationId="{1826E032-DC1D-4BE2-9392-8594CFDB8CA4}"/>
          </ac:spMkLst>
        </pc:spChg>
      </pc:sldChg>
      <pc:sldChg chg="addSp delSp modSp mod delAnim">
        <pc:chgData name="Trần Thị Thanh Loan | TP Tổ 1" userId="7cd61c56-0b21-4c07-b629-56ce99598d18" providerId="ADAL" clId="{1DA5DF25-3AA2-43DA-83B9-82A32756DCCA}" dt="2021-12-20T15:37:40.247" v="1042" actId="164"/>
        <pc:sldMkLst>
          <pc:docMk/>
          <pc:sldMk cId="3449930508" sldId="299"/>
        </pc:sldMkLst>
        <pc:spChg chg="mod">
          <ac:chgData name="Trần Thị Thanh Loan | TP Tổ 1" userId="7cd61c56-0b21-4c07-b629-56ce99598d18" providerId="ADAL" clId="{1DA5DF25-3AA2-43DA-83B9-82A32756DCCA}" dt="2021-12-20T15:35:43.152" v="1016" actId="20577"/>
          <ac:spMkLst>
            <pc:docMk/>
            <pc:sldMk cId="3449930508" sldId="299"/>
            <ac:spMk id="3" creationId="{DAECB3AA-DE44-4B2E-8E42-EC1E254E3EC5}"/>
          </ac:spMkLst>
        </pc:spChg>
        <pc:grpChg chg="add del mod">
          <ac:chgData name="Trần Thị Thanh Loan | TP Tổ 1" userId="7cd61c56-0b21-4c07-b629-56ce99598d18" providerId="ADAL" clId="{1DA5DF25-3AA2-43DA-83B9-82A32756DCCA}" dt="2021-12-20T15:36:40.984" v="1024" actId="165"/>
          <ac:grpSpMkLst>
            <pc:docMk/>
            <pc:sldMk cId="3449930508" sldId="299"/>
            <ac:grpSpMk id="8" creationId="{854EF5F8-32B3-40D9-9FF2-5FDCA9A0B2D3}"/>
          </ac:grpSpMkLst>
        </pc:grpChg>
        <pc:grpChg chg="add mod">
          <ac:chgData name="Trần Thị Thanh Loan | TP Tổ 1" userId="7cd61c56-0b21-4c07-b629-56ce99598d18" providerId="ADAL" clId="{1DA5DF25-3AA2-43DA-83B9-82A32756DCCA}" dt="2021-12-20T15:37:40.247" v="1042" actId="164"/>
          <ac:grpSpMkLst>
            <pc:docMk/>
            <pc:sldMk cId="3449930508" sldId="299"/>
            <ac:grpSpMk id="9" creationId="{DB4EC10B-36F2-4E65-BCEB-1E924EBFC08B}"/>
          </ac:grpSpMkLst>
        </pc:grpChg>
        <pc:picChg chg="del">
          <ac:chgData name="Trần Thị Thanh Loan | TP Tổ 1" userId="7cd61c56-0b21-4c07-b629-56ce99598d18" providerId="ADAL" clId="{1DA5DF25-3AA2-43DA-83B9-82A32756DCCA}" dt="2021-12-20T15:35:05.387" v="925" actId="478"/>
          <ac:picMkLst>
            <pc:docMk/>
            <pc:sldMk cId="3449930508" sldId="299"/>
            <ac:picMk id="2" creationId="{27C78D3E-DE5B-4098-A02B-EF0192F8D4A2}"/>
          </ac:picMkLst>
        </pc:picChg>
        <pc:picChg chg="add mod topLvl">
          <ac:chgData name="Trần Thị Thanh Loan | TP Tổ 1" userId="7cd61c56-0b21-4c07-b629-56ce99598d18" providerId="ADAL" clId="{1DA5DF25-3AA2-43DA-83B9-82A32756DCCA}" dt="2021-12-20T15:37:40.247" v="1042" actId="164"/>
          <ac:picMkLst>
            <pc:docMk/>
            <pc:sldMk cId="3449930508" sldId="299"/>
            <ac:picMk id="4" creationId="{A48DB9D6-9E9D-43DF-8BD3-C4706F2468B2}"/>
          </ac:picMkLst>
        </pc:picChg>
        <pc:picChg chg="add mod topLvl">
          <ac:chgData name="Trần Thị Thanh Loan | TP Tổ 1" userId="7cd61c56-0b21-4c07-b629-56ce99598d18" providerId="ADAL" clId="{1DA5DF25-3AA2-43DA-83B9-82A32756DCCA}" dt="2021-12-20T15:37:40.247" v="1042" actId="164"/>
          <ac:picMkLst>
            <pc:docMk/>
            <pc:sldMk cId="3449930508" sldId="299"/>
            <ac:picMk id="5" creationId="{E3AC95D0-D0CF-4F26-849B-E88B06AE8B2B}"/>
          </ac:picMkLst>
        </pc:picChg>
        <pc:picChg chg="add mod topLvl">
          <ac:chgData name="Trần Thị Thanh Loan | TP Tổ 1" userId="7cd61c56-0b21-4c07-b629-56ce99598d18" providerId="ADAL" clId="{1DA5DF25-3AA2-43DA-83B9-82A32756DCCA}" dt="2021-12-20T15:37:40.247" v="1042" actId="164"/>
          <ac:picMkLst>
            <pc:docMk/>
            <pc:sldMk cId="3449930508" sldId="299"/>
            <ac:picMk id="6" creationId="{82E2744C-464D-4871-A9A4-7C7DDC40CDA3}"/>
          </ac:picMkLst>
        </pc:picChg>
        <pc:picChg chg="add mod">
          <ac:chgData name="Trần Thị Thanh Loan | TP Tổ 1" userId="7cd61c56-0b21-4c07-b629-56ce99598d18" providerId="ADAL" clId="{1DA5DF25-3AA2-43DA-83B9-82A32756DCCA}" dt="2021-12-20T15:37:26.701" v="1040" actId="14100"/>
          <ac:picMkLst>
            <pc:docMk/>
            <pc:sldMk cId="3449930508" sldId="299"/>
            <ac:picMk id="7" creationId="{E17629E1-4202-4642-9235-3BF5DB169C64}"/>
          </ac:picMkLst>
        </pc:picChg>
      </pc:sldChg>
      <pc:sldChg chg="addSp delSp modSp mod delAnim modAnim">
        <pc:chgData name="Trần Thị Thanh Loan | TP Tổ 1" userId="7cd61c56-0b21-4c07-b629-56ce99598d18" providerId="ADAL" clId="{1DA5DF25-3AA2-43DA-83B9-82A32756DCCA}" dt="2021-12-20T15:46:28.118" v="1269" actId="1076"/>
        <pc:sldMkLst>
          <pc:docMk/>
          <pc:sldMk cId="2552310482" sldId="301"/>
        </pc:sldMkLst>
        <pc:spChg chg="mod">
          <ac:chgData name="Trần Thị Thanh Loan | TP Tổ 1" userId="7cd61c56-0b21-4c07-b629-56ce99598d18" providerId="ADAL" clId="{1DA5DF25-3AA2-43DA-83B9-82A32756DCCA}" dt="2021-12-20T15:39:55.255" v="1090" actId="20577"/>
          <ac:spMkLst>
            <pc:docMk/>
            <pc:sldMk cId="2552310482" sldId="301"/>
            <ac:spMk id="3" creationId="{DAECB3AA-DE44-4B2E-8E42-EC1E254E3EC5}"/>
          </ac:spMkLst>
        </pc:spChg>
        <pc:spChg chg="mod ord">
          <ac:chgData name="Trần Thị Thanh Loan | TP Tổ 1" userId="7cd61c56-0b21-4c07-b629-56ce99598d18" providerId="ADAL" clId="{1DA5DF25-3AA2-43DA-83B9-82A32756DCCA}" dt="2021-12-20T15:46:28.118" v="1269" actId="1076"/>
          <ac:spMkLst>
            <pc:docMk/>
            <pc:sldMk cId="2552310482" sldId="301"/>
            <ac:spMk id="4" creationId="{112FC4F9-6254-446C-A408-9B87763FFC3D}"/>
          </ac:spMkLst>
        </pc:spChg>
        <pc:spChg chg="mod ord">
          <ac:chgData name="Trần Thị Thanh Loan | TP Tổ 1" userId="7cd61c56-0b21-4c07-b629-56ce99598d18" providerId="ADAL" clId="{1DA5DF25-3AA2-43DA-83B9-82A32756DCCA}" dt="2021-12-20T15:45:26.991" v="1264" actId="166"/>
          <ac:spMkLst>
            <pc:docMk/>
            <pc:sldMk cId="2552310482" sldId="301"/>
            <ac:spMk id="5" creationId="{E70D5203-C913-4D7A-BAE1-08A9F14E5A39}"/>
          </ac:spMkLst>
        </pc:spChg>
        <pc:spChg chg="mod ord">
          <ac:chgData name="Trần Thị Thanh Loan | TP Tổ 1" userId="7cd61c56-0b21-4c07-b629-56ce99598d18" providerId="ADAL" clId="{1DA5DF25-3AA2-43DA-83B9-82A32756DCCA}" dt="2021-12-20T15:45:26.991" v="1264" actId="166"/>
          <ac:spMkLst>
            <pc:docMk/>
            <pc:sldMk cId="2552310482" sldId="301"/>
            <ac:spMk id="6" creationId="{B95B6E9E-E64A-4DCE-A748-3BFC97161753}"/>
          </ac:spMkLst>
        </pc:spChg>
        <pc:spChg chg="mod ord">
          <ac:chgData name="Trần Thị Thanh Loan | TP Tổ 1" userId="7cd61c56-0b21-4c07-b629-56ce99598d18" providerId="ADAL" clId="{1DA5DF25-3AA2-43DA-83B9-82A32756DCCA}" dt="2021-12-20T15:45:26.991" v="1264" actId="166"/>
          <ac:spMkLst>
            <pc:docMk/>
            <pc:sldMk cId="2552310482" sldId="301"/>
            <ac:spMk id="7" creationId="{CBBFFB9C-BE2C-49E6-A050-4CD40B5FD726}"/>
          </ac:spMkLst>
        </pc:spChg>
        <pc:spChg chg="mod ord">
          <ac:chgData name="Trần Thị Thanh Loan | TP Tổ 1" userId="7cd61c56-0b21-4c07-b629-56ce99598d18" providerId="ADAL" clId="{1DA5DF25-3AA2-43DA-83B9-82A32756DCCA}" dt="2021-12-20T15:45:26.991" v="1264" actId="166"/>
          <ac:spMkLst>
            <pc:docMk/>
            <pc:sldMk cId="2552310482" sldId="301"/>
            <ac:spMk id="8" creationId="{BF504A1A-8443-494E-BC4E-32D77EFC1CE9}"/>
          </ac:spMkLst>
        </pc:spChg>
        <pc:spChg chg="mod ord">
          <ac:chgData name="Trần Thị Thanh Loan | TP Tổ 1" userId="7cd61c56-0b21-4c07-b629-56ce99598d18" providerId="ADAL" clId="{1DA5DF25-3AA2-43DA-83B9-82A32756DCCA}" dt="2021-12-20T15:45:40.316" v="1266" actId="1076"/>
          <ac:spMkLst>
            <pc:docMk/>
            <pc:sldMk cId="2552310482" sldId="301"/>
            <ac:spMk id="9" creationId="{34226D4E-3F01-4C02-81D6-DF350CD10A44}"/>
          </ac:spMkLst>
        </pc:spChg>
        <pc:picChg chg="del mod">
          <ac:chgData name="Trần Thị Thanh Loan | TP Tổ 1" userId="7cd61c56-0b21-4c07-b629-56ce99598d18" providerId="ADAL" clId="{1DA5DF25-3AA2-43DA-83B9-82A32756DCCA}" dt="2021-12-20T15:40:53.573" v="1092" actId="478"/>
          <ac:picMkLst>
            <pc:docMk/>
            <pc:sldMk cId="2552310482" sldId="301"/>
            <ac:picMk id="2" creationId="{27C78D3E-DE5B-4098-A02B-EF0192F8D4A2}"/>
          </ac:picMkLst>
        </pc:picChg>
        <pc:picChg chg="add mod modCrop">
          <ac:chgData name="Trần Thị Thanh Loan | TP Tổ 1" userId="7cd61c56-0b21-4c07-b629-56ce99598d18" providerId="ADAL" clId="{1DA5DF25-3AA2-43DA-83B9-82A32756DCCA}" dt="2021-12-20T15:45:35.980" v="1265" actId="1076"/>
          <ac:picMkLst>
            <pc:docMk/>
            <pc:sldMk cId="2552310482" sldId="301"/>
            <ac:picMk id="10" creationId="{10855555-DC1D-4933-AEA4-FDB5902A7F85}"/>
          </ac:picMkLst>
        </pc:picChg>
      </pc:sldChg>
      <pc:sldChg chg="addSp delSp modSp mod delAnim">
        <pc:chgData name="Trần Thị Thanh Loan | TP Tổ 1" userId="7cd61c56-0b21-4c07-b629-56ce99598d18" providerId="ADAL" clId="{1DA5DF25-3AA2-43DA-83B9-82A32756DCCA}" dt="2021-12-20T15:48:05.943" v="1359" actId="20577"/>
        <pc:sldMkLst>
          <pc:docMk/>
          <pc:sldMk cId="874031094" sldId="302"/>
        </pc:sldMkLst>
        <pc:spChg chg="mod">
          <ac:chgData name="Trần Thị Thanh Loan | TP Tổ 1" userId="7cd61c56-0b21-4c07-b629-56ce99598d18" providerId="ADAL" clId="{1DA5DF25-3AA2-43DA-83B9-82A32756DCCA}" dt="2021-12-20T15:48:05.943" v="1359" actId="20577"/>
          <ac:spMkLst>
            <pc:docMk/>
            <pc:sldMk cId="874031094" sldId="302"/>
            <ac:spMk id="2" creationId="{DAECB3AA-DE44-4B2E-8E42-EC1E254E3EC5}"/>
          </ac:spMkLst>
        </pc:spChg>
        <pc:spChg chg="del">
          <ac:chgData name="Trần Thị Thanh Loan | TP Tổ 1" userId="7cd61c56-0b21-4c07-b629-56ce99598d18" providerId="ADAL" clId="{1DA5DF25-3AA2-43DA-83B9-82A32756DCCA}" dt="2021-12-20T15:47:29.830" v="1348" actId="478"/>
          <ac:spMkLst>
            <pc:docMk/>
            <pc:sldMk cId="874031094" sldId="302"/>
            <ac:spMk id="3" creationId="{8EE7D316-1524-4456-B263-AED08A2F4A8F}"/>
          </ac:spMkLst>
        </pc:spChg>
        <pc:spChg chg="del">
          <ac:chgData name="Trần Thị Thanh Loan | TP Tổ 1" userId="7cd61c56-0b21-4c07-b629-56ce99598d18" providerId="ADAL" clId="{1DA5DF25-3AA2-43DA-83B9-82A32756DCCA}" dt="2021-12-20T15:47:32.045" v="1349" actId="478"/>
          <ac:spMkLst>
            <pc:docMk/>
            <pc:sldMk cId="874031094" sldId="302"/>
            <ac:spMk id="4" creationId="{FD33C0DE-D76D-49EC-9F5F-2EB09012767C}"/>
          </ac:spMkLst>
        </pc:spChg>
        <pc:picChg chg="del">
          <ac:chgData name="Trần Thị Thanh Loan | TP Tổ 1" userId="7cd61c56-0b21-4c07-b629-56ce99598d18" providerId="ADAL" clId="{1DA5DF25-3AA2-43DA-83B9-82A32756DCCA}" dt="2021-12-20T15:47:33.618" v="1350" actId="478"/>
          <ac:picMkLst>
            <pc:docMk/>
            <pc:sldMk cId="874031094" sldId="302"/>
            <ac:picMk id="5" creationId="{27C78D3E-DE5B-4098-A02B-EF0192F8D4A2}"/>
          </ac:picMkLst>
        </pc:picChg>
        <pc:picChg chg="add mod modCrop">
          <ac:chgData name="Trần Thị Thanh Loan | TP Tổ 1" userId="7cd61c56-0b21-4c07-b629-56ce99598d18" providerId="ADAL" clId="{1DA5DF25-3AA2-43DA-83B9-82A32756DCCA}" dt="2021-12-20T15:47:51.680" v="1356" actId="1076"/>
          <ac:picMkLst>
            <pc:docMk/>
            <pc:sldMk cId="874031094" sldId="302"/>
            <ac:picMk id="6" creationId="{6FBDA12B-B3B3-412C-9F9B-0E81B0C611D8}"/>
          </ac:picMkLst>
        </pc:picChg>
      </pc:sldChg>
      <pc:sldChg chg="del">
        <pc:chgData name="Trần Thị Thanh Loan | TP Tổ 1" userId="7cd61c56-0b21-4c07-b629-56ce99598d18" providerId="ADAL" clId="{1DA5DF25-3AA2-43DA-83B9-82A32756DCCA}" dt="2021-12-20T15:28:40.936" v="704" actId="2696"/>
        <pc:sldMkLst>
          <pc:docMk/>
          <pc:sldMk cId="1787937535" sldId="304"/>
        </pc:sldMkLst>
      </pc:sldChg>
      <pc:sldChg chg="addSp modSp mod">
        <pc:chgData name="Trần Thị Thanh Loan | TP Tổ 1" userId="7cd61c56-0b21-4c07-b629-56ce99598d18" providerId="ADAL" clId="{1DA5DF25-3AA2-43DA-83B9-82A32756DCCA}" dt="2021-12-20T15:39:17.835" v="1078" actId="1076"/>
        <pc:sldMkLst>
          <pc:docMk/>
          <pc:sldMk cId="258195554" sldId="305"/>
        </pc:sldMkLst>
        <pc:spChg chg="mod">
          <ac:chgData name="Trần Thị Thanh Loan | TP Tổ 1" userId="7cd61c56-0b21-4c07-b629-56ce99598d18" providerId="ADAL" clId="{1DA5DF25-3AA2-43DA-83B9-82A32756DCCA}" dt="2021-12-20T15:37:57.378" v="1061" actId="20577"/>
          <ac:spMkLst>
            <pc:docMk/>
            <pc:sldMk cId="258195554" sldId="305"/>
            <ac:spMk id="3" creationId="{DAECB3AA-DE44-4B2E-8E42-EC1E254E3EC5}"/>
          </ac:spMkLst>
        </pc:spChg>
        <pc:picChg chg="add mod modCrop">
          <ac:chgData name="Trần Thị Thanh Loan | TP Tổ 1" userId="7cd61c56-0b21-4c07-b629-56ce99598d18" providerId="ADAL" clId="{1DA5DF25-3AA2-43DA-83B9-82A32756DCCA}" dt="2021-12-20T15:39:17.835" v="1078" actId="1076"/>
          <ac:picMkLst>
            <pc:docMk/>
            <pc:sldMk cId="258195554" sldId="305"/>
            <ac:picMk id="4" creationId="{BC6BBFCE-70C4-42CB-95D0-06901F6BF6AA}"/>
          </ac:picMkLst>
        </pc:picChg>
      </pc:sldChg>
      <pc:sldChg chg="delSp del mod modClrScheme delAnim chgLayout">
        <pc:chgData name="Trần Thị Thanh Loan | TP Tổ 1" userId="7cd61c56-0b21-4c07-b629-56ce99598d18" providerId="ADAL" clId="{1DA5DF25-3AA2-43DA-83B9-82A32756DCCA}" dt="2021-12-20T15:24:16.429" v="535" actId="2696"/>
        <pc:sldMkLst>
          <pc:docMk/>
          <pc:sldMk cId="3525566178" sldId="321"/>
        </pc:sldMkLst>
        <pc:picChg chg="del">
          <ac:chgData name="Trần Thị Thanh Loan | TP Tổ 1" userId="7cd61c56-0b21-4c07-b629-56ce99598d18" providerId="ADAL" clId="{1DA5DF25-3AA2-43DA-83B9-82A32756DCCA}" dt="2021-12-20T15:22:46.737" v="524" actId="478"/>
          <ac:picMkLst>
            <pc:docMk/>
            <pc:sldMk cId="3525566178" sldId="321"/>
            <ac:picMk id="11" creationId="{00000000-0000-0000-0000-000000000000}"/>
          </ac:picMkLst>
        </pc:picChg>
        <pc:picChg chg="del">
          <ac:chgData name="Trần Thị Thanh Loan | TP Tổ 1" userId="7cd61c56-0b21-4c07-b629-56ce99598d18" providerId="ADAL" clId="{1DA5DF25-3AA2-43DA-83B9-82A32756DCCA}" dt="2021-12-20T15:22:45.379" v="523" actId="478"/>
          <ac:picMkLst>
            <pc:docMk/>
            <pc:sldMk cId="3525566178" sldId="321"/>
            <ac:picMk id="16" creationId="{00000000-0000-0000-0000-000000000000}"/>
          </ac:picMkLst>
        </pc:picChg>
      </pc:sldChg>
      <pc:sldChg chg="del">
        <pc:chgData name="Trần Thị Thanh Loan | TP Tổ 1" userId="7cd61c56-0b21-4c07-b629-56ce99598d18" providerId="ADAL" clId="{1DA5DF25-3AA2-43DA-83B9-82A32756DCCA}" dt="2021-12-20T15:03:07.133" v="341" actId="2696"/>
        <pc:sldMkLst>
          <pc:docMk/>
          <pc:sldMk cId="2786169026" sldId="370"/>
        </pc:sldMkLst>
      </pc:sldChg>
      <pc:sldChg chg="new del">
        <pc:chgData name="Trần Thị Thanh Loan | TP Tổ 1" userId="7cd61c56-0b21-4c07-b629-56ce99598d18" providerId="ADAL" clId="{1DA5DF25-3AA2-43DA-83B9-82A32756DCCA}" dt="2021-12-20T15:01:15.239" v="326" actId="2696"/>
        <pc:sldMkLst>
          <pc:docMk/>
          <pc:sldMk cId="191830503" sldId="371"/>
        </pc:sldMkLst>
      </pc:sldChg>
      <pc:sldChg chg="del">
        <pc:chgData name="Trần Thị Thanh Loan | TP Tổ 1" userId="7cd61c56-0b21-4c07-b629-56ce99598d18" providerId="ADAL" clId="{1DA5DF25-3AA2-43DA-83B9-82A32756DCCA}" dt="2021-12-20T15:39:37.083" v="1079" actId="2696"/>
        <pc:sldMkLst>
          <pc:docMk/>
          <pc:sldMk cId="1314989719" sldId="400"/>
        </pc:sldMkLst>
      </pc:sldChg>
      <pc:sldChg chg="addSp delSp modSp mod modClrScheme delAnim modAnim chgLayout">
        <pc:chgData name="Trần Thị Thanh Loan | TP Tổ 1" userId="7cd61c56-0b21-4c07-b629-56ce99598d18" providerId="ADAL" clId="{1DA5DF25-3AA2-43DA-83B9-82A32756DCCA}" dt="2021-12-20T15:17:15.361" v="454" actId="478"/>
        <pc:sldMkLst>
          <pc:docMk/>
          <pc:sldMk cId="73893338" sldId="401"/>
        </pc:sldMkLst>
        <pc:spChg chg="del">
          <ac:chgData name="Trần Thị Thanh Loan | TP Tổ 1" userId="7cd61c56-0b21-4c07-b629-56ce99598d18" providerId="ADAL" clId="{1DA5DF25-3AA2-43DA-83B9-82A32756DCCA}" dt="2021-12-20T15:04:31.347" v="343" actId="478"/>
          <ac:spMkLst>
            <pc:docMk/>
            <pc:sldMk cId="73893338" sldId="401"/>
            <ac:spMk id="12" creationId="{97CDA310-DDA7-47C0-8950-DB78C5D823B7}"/>
          </ac:spMkLst>
        </pc:spChg>
        <pc:spChg chg="del mod">
          <ac:chgData name="Trần Thị Thanh Loan | TP Tổ 1" userId="7cd61c56-0b21-4c07-b629-56ce99598d18" providerId="ADAL" clId="{1DA5DF25-3AA2-43DA-83B9-82A32756DCCA}" dt="2021-12-20T15:06:33.861" v="381" actId="478"/>
          <ac:spMkLst>
            <pc:docMk/>
            <pc:sldMk cId="73893338" sldId="401"/>
            <ac:spMk id="13" creationId="{A3F0B0FD-818E-4BBD-B401-3895387E3487}"/>
          </ac:spMkLst>
        </pc:spChg>
        <pc:spChg chg="del">
          <ac:chgData name="Trần Thị Thanh Loan | TP Tổ 1" userId="7cd61c56-0b21-4c07-b629-56ce99598d18" providerId="ADAL" clId="{1DA5DF25-3AA2-43DA-83B9-82A32756DCCA}" dt="2021-12-20T15:06:34.880" v="382" actId="478"/>
          <ac:spMkLst>
            <pc:docMk/>
            <pc:sldMk cId="73893338" sldId="401"/>
            <ac:spMk id="14" creationId="{C74DFE52-BB91-47E6-AC07-F1FB590B50DF}"/>
          </ac:spMkLst>
        </pc:spChg>
        <pc:spChg chg="del">
          <ac:chgData name="Trần Thị Thanh Loan | TP Tổ 1" userId="7cd61c56-0b21-4c07-b629-56ce99598d18" providerId="ADAL" clId="{1DA5DF25-3AA2-43DA-83B9-82A32756DCCA}" dt="2021-12-20T15:06:37.342" v="384" actId="478"/>
          <ac:spMkLst>
            <pc:docMk/>
            <pc:sldMk cId="73893338" sldId="401"/>
            <ac:spMk id="15" creationId="{69969A4C-D57A-4C7D-B73C-3C48FA316729}"/>
          </ac:spMkLst>
        </pc:spChg>
        <pc:spChg chg="del">
          <ac:chgData name="Trần Thị Thanh Loan | TP Tổ 1" userId="7cd61c56-0b21-4c07-b629-56ce99598d18" providerId="ADAL" clId="{1DA5DF25-3AA2-43DA-83B9-82A32756DCCA}" dt="2021-12-20T15:06:52.461" v="387" actId="478"/>
          <ac:spMkLst>
            <pc:docMk/>
            <pc:sldMk cId="73893338" sldId="401"/>
            <ac:spMk id="16" creationId="{8D1E81D9-390E-4725-8248-2F04F6E94D2A}"/>
          </ac:spMkLst>
        </pc:spChg>
        <pc:spChg chg="del">
          <ac:chgData name="Trần Thị Thanh Loan | TP Tổ 1" userId="7cd61c56-0b21-4c07-b629-56ce99598d18" providerId="ADAL" clId="{1DA5DF25-3AA2-43DA-83B9-82A32756DCCA}" dt="2021-12-20T15:06:36.201" v="383" actId="478"/>
          <ac:spMkLst>
            <pc:docMk/>
            <pc:sldMk cId="73893338" sldId="401"/>
            <ac:spMk id="17" creationId="{0D0C2A7E-B1FD-4517-8C36-147B5A25E009}"/>
          </ac:spMkLst>
        </pc:spChg>
        <pc:spChg chg="del">
          <ac:chgData name="Trần Thị Thanh Loan | TP Tổ 1" userId="7cd61c56-0b21-4c07-b629-56ce99598d18" providerId="ADAL" clId="{1DA5DF25-3AA2-43DA-83B9-82A32756DCCA}" dt="2021-12-20T15:06:54.733" v="388" actId="478"/>
          <ac:spMkLst>
            <pc:docMk/>
            <pc:sldMk cId="73893338" sldId="401"/>
            <ac:spMk id="18" creationId="{1F044D47-2CF2-4C74-BFC9-F1F6021FA1A7}"/>
          </ac:spMkLst>
        </pc:spChg>
        <pc:spChg chg="del">
          <ac:chgData name="Trần Thị Thanh Loan | TP Tổ 1" userId="7cd61c56-0b21-4c07-b629-56ce99598d18" providerId="ADAL" clId="{1DA5DF25-3AA2-43DA-83B9-82A32756DCCA}" dt="2021-12-20T15:06:44.694" v="385" actId="478"/>
          <ac:spMkLst>
            <pc:docMk/>
            <pc:sldMk cId="73893338" sldId="401"/>
            <ac:spMk id="19" creationId="{47C08B50-8E4E-4C6C-9850-333F77FE0ED1}"/>
          </ac:spMkLst>
        </pc:spChg>
        <pc:spChg chg="del">
          <ac:chgData name="Trần Thị Thanh Loan | TP Tổ 1" userId="7cd61c56-0b21-4c07-b629-56ce99598d18" providerId="ADAL" clId="{1DA5DF25-3AA2-43DA-83B9-82A32756DCCA}" dt="2021-12-20T15:06:56.160" v="389" actId="478"/>
          <ac:spMkLst>
            <pc:docMk/>
            <pc:sldMk cId="73893338" sldId="401"/>
            <ac:spMk id="20" creationId="{47C08B50-8E4E-4C6C-9850-333F77FE0ED1}"/>
          </ac:spMkLst>
        </pc:spChg>
        <pc:spChg chg="add mod">
          <ac:chgData name="Trần Thị Thanh Loan | TP Tổ 1" userId="7cd61c56-0b21-4c07-b629-56ce99598d18" providerId="ADAL" clId="{1DA5DF25-3AA2-43DA-83B9-82A32756DCCA}" dt="2021-12-20T15:11:13.918" v="411" actId="20577"/>
          <ac:spMkLst>
            <pc:docMk/>
            <pc:sldMk cId="73893338" sldId="401"/>
            <ac:spMk id="21" creationId="{A14CA35C-C8EE-4F27-AC4E-43D46DB98055}"/>
          </ac:spMkLst>
        </pc:spChg>
        <pc:spChg chg="add mod">
          <ac:chgData name="Trần Thị Thanh Loan | TP Tổ 1" userId="7cd61c56-0b21-4c07-b629-56ce99598d18" providerId="ADAL" clId="{1DA5DF25-3AA2-43DA-83B9-82A32756DCCA}" dt="2021-12-20T15:06:25.652" v="378" actId="1076"/>
          <ac:spMkLst>
            <pc:docMk/>
            <pc:sldMk cId="73893338" sldId="401"/>
            <ac:spMk id="22" creationId="{07BB6034-98FB-4A97-9CEB-7B02B28B9CFD}"/>
          </ac:spMkLst>
        </pc:spChg>
        <pc:spChg chg="add mod">
          <ac:chgData name="Trần Thị Thanh Loan | TP Tổ 1" userId="7cd61c56-0b21-4c07-b629-56ce99598d18" providerId="ADAL" clId="{1DA5DF25-3AA2-43DA-83B9-82A32756DCCA}" dt="2021-12-20T15:07:14.496" v="393" actId="20577"/>
          <ac:spMkLst>
            <pc:docMk/>
            <pc:sldMk cId="73893338" sldId="401"/>
            <ac:spMk id="23" creationId="{3AE11D79-940D-4185-AE3B-563DB4D36FD1}"/>
          </ac:spMkLst>
        </pc:spChg>
        <pc:spChg chg="add mod">
          <ac:chgData name="Trần Thị Thanh Loan | TP Tổ 1" userId="7cd61c56-0b21-4c07-b629-56ce99598d18" providerId="ADAL" clId="{1DA5DF25-3AA2-43DA-83B9-82A32756DCCA}" dt="2021-12-20T15:10:18.688" v="398" actId="1076"/>
          <ac:spMkLst>
            <pc:docMk/>
            <pc:sldMk cId="73893338" sldId="401"/>
            <ac:spMk id="24" creationId="{0FB0E253-4738-47E1-91FB-7EC9EFE60162}"/>
          </ac:spMkLst>
        </pc:spChg>
        <pc:spChg chg="add mod">
          <ac:chgData name="Trần Thị Thanh Loan | TP Tổ 1" userId="7cd61c56-0b21-4c07-b629-56ce99598d18" providerId="ADAL" clId="{1DA5DF25-3AA2-43DA-83B9-82A32756DCCA}" dt="2021-12-20T15:10:47.158" v="403" actId="1076"/>
          <ac:spMkLst>
            <pc:docMk/>
            <pc:sldMk cId="73893338" sldId="401"/>
            <ac:spMk id="25" creationId="{70395447-857B-4FB2-8E58-94F2C920C0D0}"/>
          </ac:spMkLst>
        </pc:spChg>
        <pc:spChg chg="add mod">
          <ac:chgData name="Trần Thị Thanh Loan | TP Tổ 1" userId="7cd61c56-0b21-4c07-b629-56ce99598d18" providerId="ADAL" clId="{1DA5DF25-3AA2-43DA-83B9-82A32756DCCA}" dt="2021-12-20T15:11:10.703" v="410" actId="1076"/>
          <ac:spMkLst>
            <pc:docMk/>
            <pc:sldMk cId="73893338" sldId="401"/>
            <ac:spMk id="26" creationId="{AA66E431-4AFD-47A3-AD51-B56EA8A0F9F6}"/>
          </ac:spMkLst>
        </pc:spChg>
        <pc:spChg chg="add mod">
          <ac:chgData name="Trần Thị Thanh Loan | TP Tổ 1" userId="7cd61c56-0b21-4c07-b629-56ce99598d18" providerId="ADAL" clId="{1DA5DF25-3AA2-43DA-83B9-82A32756DCCA}" dt="2021-12-20T15:11:28.230" v="414" actId="1076"/>
          <ac:spMkLst>
            <pc:docMk/>
            <pc:sldMk cId="73893338" sldId="401"/>
            <ac:spMk id="27" creationId="{20A4AC39-3133-4023-BE3C-2BCBFB50C242}"/>
          </ac:spMkLst>
        </pc:spChg>
        <pc:spChg chg="add mod">
          <ac:chgData name="Trần Thị Thanh Loan | TP Tổ 1" userId="7cd61c56-0b21-4c07-b629-56ce99598d18" providerId="ADAL" clId="{1DA5DF25-3AA2-43DA-83B9-82A32756DCCA}" dt="2021-12-20T15:11:46.763" v="422" actId="20577"/>
          <ac:spMkLst>
            <pc:docMk/>
            <pc:sldMk cId="73893338" sldId="401"/>
            <ac:spMk id="28" creationId="{C16D6B69-0B5C-4360-8583-CB680C41957E}"/>
          </ac:spMkLst>
        </pc:spChg>
        <pc:spChg chg="add mod">
          <ac:chgData name="Trần Thị Thanh Loan | TP Tổ 1" userId="7cd61c56-0b21-4c07-b629-56ce99598d18" providerId="ADAL" clId="{1DA5DF25-3AA2-43DA-83B9-82A32756DCCA}" dt="2021-12-20T15:11:56.571" v="425" actId="20577"/>
          <ac:spMkLst>
            <pc:docMk/>
            <pc:sldMk cId="73893338" sldId="401"/>
            <ac:spMk id="29" creationId="{F026F63F-CE7A-46F7-BDF5-11A3CE6A7EAC}"/>
          </ac:spMkLst>
        </pc:spChg>
        <pc:spChg chg="add del mod">
          <ac:chgData name="Trần Thị Thanh Loan | TP Tổ 1" userId="7cd61c56-0b21-4c07-b629-56ce99598d18" providerId="ADAL" clId="{1DA5DF25-3AA2-43DA-83B9-82A32756DCCA}" dt="2021-12-20T15:17:15.361" v="454" actId="478"/>
          <ac:spMkLst>
            <pc:docMk/>
            <pc:sldMk cId="73893338" sldId="401"/>
            <ac:spMk id="30" creationId="{ACEC5DDE-1104-4B63-B2A4-5A6113944B47}"/>
          </ac:spMkLst>
        </pc:spChg>
      </pc:sldChg>
      <pc:sldChg chg="addSp delSp modSp add mod delAnim modAnim">
        <pc:chgData name="Trần Thị Thanh Loan | TP Tổ 1" userId="7cd61c56-0b21-4c07-b629-56ce99598d18" providerId="ADAL" clId="{1DA5DF25-3AA2-43DA-83B9-82A32756DCCA}" dt="2021-12-20T15:18:22.807" v="458" actId="1076"/>
        <pc:sldMkLst>
          <pc:docMk/>
          <pc:sldMk cId="21593659" sldId="402"/>
        </pc:sldMkLst>
        <pc:spChg chg="add mod">
          <ac:chgData name="Trần Thị Thanh Loan | TP Tổ 1" userId="7cd61c56-0b21-4c07-b629-56ce99598d18" providerId="ADAL" clId="{1DA5DF25-3AA2-43DA-83B9-82A32756DCCA}" dt="2021-12-20T15:18:15.685" v="457" actId="20577"/>
          <ac:spMkLst>
            <pc:docMk/>
            <pc:sldMk cId="21593659" sldId="402"/>
            <ac:spMk id="12" creationId="{03CAF1A7-CF56-40DD-B459-668CAF1B348B}"/>
          </ac:spMkLst>
        </pc:spChg>
        <pc:spChg chg="mod">
          <ac:chgData name="Trần Thị Thanh Loan | TP Tổ 1" userId="7cd61c56-0b21-4c07-b629-56ce99598d18" providerId="ADAL" clId="{1DA5DF25-3AA2-43DA-83B9-82A32756DCCA}" dt="2021-12-20T15:18:10.701" v="456" actId="207"/>
          <ac:spMkLst>
            <pc:docMk/>
            <pc:sldMk cId="21593659" sldId="402"/>
            <ac:spMk id="21" creationId="{A14CA35C-C8EE-4F27-AC4E-43D46DB98055}"/>
          </ac:spMkLst>
        </pc:spChg>
        <pc:spChg chg="mod">
          <ac:chgData name="Trần Thị Thanh Loan | TP Tổ 1" userId="7cd61c56-0b21-4c07-b629-56ce99598d18" providerId="ADAL" clId="{1DA5DF25-3AA2-43DA-83B9-82A32756DCCA}" dt="2021-12-20T15:18:22.807" v="458" actId="1076"/>
          <ac:spMkLst>
            <pc:docMk/>
            <pc:sldMk cId="21593659" sldId="402"/>
            <ac:spMk id="22" creationId="{07BB6034-98FB-4A97-9CEB-7B02B28B9CFD}"/>
          </ac:spMkLst>
        </pc:spChg>
        <pc:spChg chg="del">
          <ac:chgData name="Trần Thị Thanh Loan | TP Tổ 1" userId="7cd61c56-0b21-4c07-b629-56ce99598d18" providerId="ADAL" clId="{1DA5DF25-3AA2-43DA-83B9-82A32756DCCA}" dt="2021-12-20T15:13:08.039" v="431" actId="478"/>
          <ac:spMkLst>
            <pc:docMk/>
            <pc:sldMk cId="21593659" sldId="402"/>
            <ac:spMk id="23" creationId="{3AE11D79-940D-4185-AE3B-563DB4D36FD1}"/>
          </ac:spMkLst>
        </pc:spChg>
        <pc:spChg chg="del">
          <ac:chgData name="Trần Thị Thanh Loan | TP Tổ 1" userId="7cd61c56-0b21-4c07-b629-56ce99598d18" providerId="ADAL" clId="{1DA5DF25-3AA2-43DA-83B9-82A32756DCCA}" dt="2021-12-20T15:13:12.262" v="433" actId="478"/>
          <ac:spMkLst>
            <pc:docMk/>
            <pc:sldMk cId="21593659" sldId="402"/>
            <ac:spMk id="24" creationId="{0FB0E253-4738-47E1-91FB-7EC9EFE60162}"/>
          </ac:spMkLst>
        </pc:spChg>
        <pc:spChg chg="del">
          <ac:chgData name="Trần Thị Thanh Loan | TP Tổ 1" userId="7cd61c56-0b21-4c07-b629-56ce99598d18" providerId="ADAL" clId="{1DA5DF25-3AA2-43DA-83B9-82A32756DCCA}" dt="2021-12-20T15:13:09.610" v="432" actId="478"/>
          <ac:spMkLst>
            <pc:docMk/>
            <pc:sldMk cId="21593659" sldId="402"/>
            <ac:spMk id="25" creationId="{70395447-857B-4FB2-8E58-94F2C920C0D0}"/>
          </ac:spMkLst>
        </pc:spChg>
        <pc:spChg chg="del">
          <ac:chgData name="Trần Thị Thanh Loan | TP Tổ 1" userId="7cd61c56-0b21-4c07-b629-56ce99598d18" providerId="ADAL" clId="{1DA5DF25-3AA2-43DA-83B9-82A32756DCCA}" dt="2021-12-20T15:13:15.522" v="434" actId="478"/>
          <ac:spMkLst>
            <pc:docMk/>
            <pc:sldMk cId="21593659" sldId="402"/>
            <ac:spMk id="26" creationId="{AA66E431-4AFD-47A3-AD51-B56EA8A0F9F6}"/>
          </ac:spMkLst>
        </pc:spChg>
        <pc:spChg chg="del">
          <ac:chgData name="Trần Thị Thanh Loan | TP Tổ 1" userId="7cd61c56-0b21-4c07-b629-56ce99598d18" providerId="ADAL" clId="{1DA5DF25-3AA2-43DA-83B9-82A32756DCCA}" dt="2021-12-20T15:13:17.752" v="435" actId="478"/>
          <ac:spMkLst>
            <pc:docMk/>
            <pc:sldMk cId="21593659" sldId="402"/>
            <ac:spMk id="27" creationId="{20A4AC39-3133-4023-BE3C-2BCBFB50C242}"/>
          </ac:spMkLst>
        </pc:spChg>
        <pc:spChg chg="del">
          <ac:chgData name="Trần Thị Thanh Loan | TP Tổ 1" userId="7cd61c56-0b21-4c07-b629-56ce99598d18" providerId="ADAL" clId="{1DA5DF25-3AA2-43DA-83B9-82A32756DCCA}" dt="2021-12-20T15:13:20.272" v="436" actId="478"/>
          <ac:spMkLst>
            <pc:docMk/>
            <pc:sldMk cId="21593659" sldId="402"/>
            <ac:spMk id="28" creationId="{C16D6B69-0B5C-4360-8583-CB680C41957E}"/>
          </ac:spMkLst>
        </pc:spChg>
        <pc:spChg chg="del">
          <ac:chgData name="Trần Thị Thanh Loan | TP Tổ 1" userId="7cd61c56-0b21-4c07-b629-56ce99598d18" providerId="ADAL" clId="{1DA5DF25-3AA2-43DA-83B9-82A32756DCCA}" dt="2021-12-20T15:13:24.210" v="437" actId="478"/>
          <ac:spMkLst>
            <pc:docMk/>
            <pc:sldMk cId="21593659" sldId="402"/>
            <ac:spMk id="29" creationId="{F026F63F-CE7A-46F7-BDF5-11A3CE6A7EAC}"/>
          </ac:spMkLst>
        </pc:spChg>
        <pc:spChg chg="del">
          <ac:chgData name="Trần Thị Thanh Loan | TP Tổ 1" userId="7cd61c56-0b21-4c07-b629-56ce99598d18" providerId="ADAL" clId="{1DA5DF25-3AA2-43DA-83B9-82A32756DCCA}" dt="2021-12-20T15:13:06.895" v="430" actId="478"/>
          <ac:spMkLst>
            <pc:docMk/>
            <pc:sldMk cId="21593659" sldId="402"/>
            <ac:spMk id="30" creationId="{ACEC5DDE-1104-4B63-B2A4-5A6113944B47}"/>
          </ac:spMkLst>
        </pc:spChg>
      </pc:sldChg>
      <pc:sldChg chg="addSp modSp mod modClrScheme chgLayout">
        <pc:chgData name="Trần Thị Thanh Loan | TP Tổ 1" userId="7cd61c56-0b21-4c07-b629-56ce99598d18" providerId="ADAL" clId="{1DA5DF25-3AA2-43DA-83B9-82A32756DCCA}" dt="2021-12-20T15:22:05.146" v="521" actId="1076"/>
        <pc:sldMkLst>
          <pc:docMk/>
          <pc:sldMk cId="2429231811" sldId="403"/>
        </pc:sldMkLst>
        <pc:spChg chg="add mod">
          <ac:chgData name="Trần Thị Thanh Loan | TP Tổ 1" userId="7cd61c56-0b21-4c07-b629-56ce99598d18" providerId="ADAL" clId="{1DA5DF25-3AA2-43DA-83B9-82A32756DCCA}" dt="2021-12-20T15:22:05.146" v="521" actId="1076"/>
          <ac:spMkLst>
            <pc:docMk/>
            <pc:sldMk cId="2429231811" sldId="403"/>
            <ac:spMk id="3" creationId="{A51D9B04-EABB-479C-BE32-D75B814E7DA6}"/>
          </ac:spMkLst>
        </pc:spChg>
        <pc:spChg chg="mod">
          <ac:chgData name="Trần Thị Thanh Loan | TP Tổ 1" userId="7cd61c56-0b21-4c07-b629-56ce99598d18" providerId="ADAL" clId="{1DA5DF25-3AA2-43DA-83B9-82A32756DCCA}" dt="2021-12-20T15:21:18.537" v="485" actId="1076"/>
          <ac:spMkLst>
            <pc:docMk/>
            <pc:sldMk cId="2429231811" sldId="403"/>
            <ac:spMk id="22" creationId="{DAECB3AA-DE44-4B2E-8E42-EC1E254E3EC5}"/>
          </ac:spMkLst>
        </pc:spChg>
        <pc:spChg chg="mod">
          <ac:chgData name="Trần Thị Thanh Loan | TP Tổ 1" userId="7cd61c56-0b21-4c07-b629-56ce99598d18" providerId="ADAL" clId="{1DA5DF25-3AA2-43DA-83B9-82A32756DCCA}" dt="2021-12-20T15:21:22.343" v="486" actId="1076"/>
          <ac:spMkLst>
            <pc:docMk/>
            <pc:sldMk cId="2429231811" sldId="403"/>
            <ac:spMk id="23" creationId="{D97AFF8F-506F-4519-A1B5-52D97C6C130F}"/>
          </ac:spMkLst>
        </pc:spChg>
        <pc:spChg chg="mod">
          <ac:chgData name="Trần Thị Thanh Loan | TP Tổ 1" userId="7cd61c56-0b21-4c07-b629-56ce99598d18" providerId="ADAL" clId="{1DA5DF25-3AA2-43DA-83B9-82A32756DCCA}" dt="2021-12-20T15:21:26.881" v="487" actId="1076"/>
          <ac:spMkLst>
            <pc:docMk/>
            <pc:sldMk cId="2429231811" sldId="403"/>
            <ac:spMk id="24" creationId="{BEF69370-038A-4CCC-B259-2DF7CD5468DF}"/>
          </ac:spMkLst>
        </pc:spChg>
        <pc:picChg chg="mod">
          <ac:chgData name="Trần Thị Thanh Loan | TP Tổ 1" userId="7cd61c56-0b21-4c07-b629-56ce99598d18" providerId="ADAL" clId="{1DA5DF25-3AA2-43DA-83B9-82A32756DCCA}" dt="2021-12-20T15:19:57.042" v="466" actId="1076"/>
          <ac:picMkLst>
            <pc:docMk/>
            <pc:sldMk cId="2429231811" sldId="403"/>
            <ac:picMk id="2" creationId="{00000000-0000-0000-0000-000000000000}"/>
          </ac:picMkLst>
        </pc:picChg>
      </pc:sldChg>
      <pc:sldChg chg="modSp del mod">
        <pc:chgData name="Trần Thị Thanh Loan | TP Tổ 1" userId="7cd61c56-0b21-4c07-b629-56ce99598d18" providerId="ADAL" clId="{1DA5DF25-3AA2-43DA-83B9-82A32756DCCA}" dt="2021-12-20T15:18:44.686" v="459" actId="2696"/>
        <pc:sldMkLst>
          <pc:docMk/>
          <pc:sldMk cId="853145279" sldId="404"/>
        </pc:sldMkLst>
        <pc:spChg chg="mod">
          <ac:chgData name="Trần Thị Thanh Loan | TP Tổ 1" userId="7cd61c56-0b21-4c07-b629-56ce99598d18" providerId="ADAL" clId="{1DA5DF25-3AA2-43DA-83B9-82A32756DCCA}" dt="2021-12-20T15:16:35.619" v="453" actId="207"/>
          <ac:spMkLst>
            <pc:docMk/>
            <pc:sldMk cId="853145279" sldId="404"/>
            <ac:spMk id="4" creationId="{00000000-0000-0000-0000-000000000000}"/>
          </ac:spMkLst>
        </pc:spChg>
      </pc:sldChg>
      <pc:sldMasterChg chg="del delSldLayout">
        <pc:chgData name="Trần Thị Thanh Loan | TP Tổ 1" userId="7cd61c56-0b21-4c07-b629-56ce99598d18" providerId="ADAL" clId="{1DA5DF25-3AA2-43DA-83B9-82A32756DCCA}" dt="2021-12-20T15:22:53.522" v="525" actId="700"/>
        <pc:sldMasterMkLst>
          <pc:docMk/>
          <pc:sldMasterMk cId="676095958" sldId="2147483665"/>
        </pc:sldMasterMkLst>
        <pc:sldLayoutChg chg="del">
          <pc:chgData name="Trần Thị Thanh Loan | TP Tổ 1" userId="7cd61c56-0b21-4c07-b629-56ce99598d18" providerId="ADAL" clId="{1DA5DF25-3AA2-43DA-83B9-82A32756DCCA}" dt="2021-12-20T15:22:53.522" v="525" actId="700"/>
          <pc:sldLayoutMkLst>
            <pc:docMk/>
            <pc:sldMasterMk cId="676095958" sldId="2147483665"/>
            <pc:sldLayoutMk cId="2237741275" sldId="2147483666"/>
          </pc:sldLayoutMkLst>
        </pc:sldLayoutChg>
        <pc:sldLayoutChg chg="del">
          <pc:chgData name="Trần Thị Thanh Loan | TP Tổ 1" userId="7cd61c56-0b21-4c07-b629-56ce99598d18" providerId="ADAL" clId="{1DA5DF25-3AA2-43DA-83B9-82A32756DCCA}" dt="2021-12-20T15:22:53.522" v="525" actId="700"/>
          <pc:sldLayoutMkLst>
            <pc:docMk/>
            <pc:sldMasterMk cId="676095958" sldId="2147483665"/>
            <pc:sldLayoutMk cId="1442811634" sldId="2147483667"/>
          </pc:sldLayoutMkLst>
        </pc:sldLayoutChg>
        <pc:sldLayoutChg chg="del">
          <pc:chgData name="Trần Thị Thanh Loan | TP Tổ 1" userId="7cd61c56-0b21-4c07-b629-56ce99598d18" providerId="ADAL" clId="{1DA5DF25-3AA2-43DA-83B9-82A32756DCCA}" dt="2021-12-20T15:22:53.522" v="525" actId="700"/>
          <pc:sldLayoutMkLst>
            <pc:docMk/>
            <pc:sldMasterMk cId="676095958" sldId="2147483665"/>
            <pc:sldLayoutMk cId="3350970785" sldId="2147483668"/>
          </pc:sldLayoutMkLst>
        </pc:sldLayoutChg>
        <pc:sldLayoutChg chg="del">
          <pc:chgData name="Trần Thị Thanh Loan | TP Tổ 1" userId="7cd61c56-0b21-4c07-b629-56ce99598d18" providerId="ADAL" clId="{1DA5DF25-3AA2-43DA-83B9-82A32756DCCA}" dt="2021-12-20T15:22:53.522" v="525" actId="700"/>
          <pc:sldLayoutMkLst>
            <pc:docMk/>
            <pc:sldMasterMk cId="676095958" sldId="2147483665"/>
            <pc:sldLayoutMk cId="818568680" sldId="2147483669"/>
          </pc:sldLayoutMkLst>
        </pc:sldLayoutChg>
        <pc:sldLayoutChg chg="del">
          <pc:chgData name="Trần Thị Thanh Loan | TP Tổ 1" userId="7cd61c56-0b21-4c07-b629-56ce99598d18" providerId="ADAL" clId="{1DA5DF25-3AA2-43DA-83B9-82A32756DCCA}" dt="2021-12-20T15:22:53.522" v="525" actId="700"/>
          <pc:sldLayoutMkLst>
            <pc:docMk/>
            <pc:sldMasterMk cId="676095958" sldId="2147483665"/>
            <pc:sldLayoutMk cId="2806863554" sldId="2147483670"/>
          </pc:sldLayoutMkLst>
        </pc:sldLayoutChg>
      </pc:sldMasterChg>
      <pc:sldMasterChg chg="del delSldLayout">
        <pc:chgData name="Trần Thị Thanh Loan | TP Tổ 1" userId="7cd61c56-0b21-4c07-b629-56ce99598d18" providerId="ADAL" clId="{1DA5DF25-3AA2-43DA-83B9-82A32756DCCA}" dt="2021-12-20T15:03:07.133" v="341" actId="2696"/>
        <pc:sldMasterMkLst>
          <pc:docMk/>
          <pc:sldMasterMk cId="2122470210" sldId="2147483665"/>
        </pc:sldMasterMkLst>
        <pc:sldLayoutChg chg="del">
          <pc:chgData name="Trần Thị Thanh Loan | TP Tổ 1" userId="7cd61c56-0b21-4c07-b629-56ce99598d18" providerId="ADAL" clId="{1DA5DF25-3AA2-43DA-83B9-82A32756DCCA}" dt="2021-12-20T15:03:07.133" v="341" actId="2696"/>
          <pc:sldLayoutMkLst>
            <pc:docMk/>
            <pc:sldMasterMk cId="2122470210" sldId="2147483665"/>
            <pc:sldLayoutMk cId="1823010189" sldId="2147483666"/>
          </pc:sldLayoutMkLst>
        </pc:sldLayoutChg>
        <pc:sldLayoutChg chg="del">
          <pc:chgData name="Trần Thị Thanh Loan | TP Tổ 1" userId="7cd61c56-0b21-4c07-b629-56ce99598d18" providerId="ADAL" clId="{1DA5DF25-3AA2-43DA-83B9-82A32756DCCA}" dt="2021-12-20T15:03:07.133" v="341" actId="2696"/>
          <pc:sldLayoutMkLst>
            <pc:docMk/>
            <pc:sldMasterMk cId="2122470210" sldId="2147483665"/>
            <pc:sldLayoutMk cId="2742627619" sldId="2147483667"/>
          </pc:sldLayoutMkLst>
        </pc:sldLayoutChg>
        <pc:sldLayoutChg chg="del">
          <pc:chgData name="Trần Thị Thanh Loan | TP Tổ 1" userId="7cd61c56-0b21-4c07-b629-56ce99598d18" providerId="ADAL" clId="{1DA5DF25-3AA2-43DA-83B9-82A32756DCCA}" dt="2021-12-20T15:03:07.133" v="341" actId="2696"/>
          <pc:sldLayoutMkLst>
            <pc:docMk/>
            <pc:sldMasterMk cId="2122470210" sldId="2147483665"/>
            <pc:sldLayoutMk cId="2981790645" sldId="2147483668"/>
          </pc:sldLayoutMkLst>
        </pc:sldLayoutChg>
        <pc:sldLayoutChg chg="del">
          <pc:chgData name="Trần Thị Thanh Loan | TP Tổ 1" userId="7cd61c56-0b21-4c07-b629-56ce99598d18" providerId="ADAL" clId="{1DA5DF25-3AA2-43DA-83B9-82A32756DCCA}" dt="2021-12-20T15:03:07.133" v="341" actId="2696"/>
          <pc:sldLayoutMkLst>
            <pc:docMk/>
            <pc:sldMasterMk cId="2122470210" sldId="2147483665"/>
            <pc:sldLayoutMk cId="3057746287" sldId="2147483669"/>
          </pc:sldLayoutMkLst>
        </pc:sldLayoutChg>
        <pc:sldLayoutChg chg="del">
          <pc:chgData name="Trần Thị Thanh Loan | TP Tổ 1" userId="7cd61c56-0b21-4c07-b629-56ce99598d18" providerId="ADAL" clId="{1DA5DF25-3AA2-43DA-83B9-82A32756DCCA}" dt="2021-12-20T15:03:07.133" v="341" actId="2696"/>
          <pc:sldLayoutMkLst>
            <pc:docMk/>
            <pc:sldMasterMk cId="2122470210" sldId="2147483665"/>
            <pc:sldLayoutMk cId="3849825773" sldId="2147483670"/>
          </pc:sldLayoutMkLst>
        </pc:sldLayoutChg>
      </pc:sldMasterChg>
      <pc:sldMasterChg chg="del delSldLayout">
        <pc:chgData name="Trần Thị Thanh Loan | TP Tổ 1" userId="7cd61c56-0b21-4c07-b629-56ce99598d18" providerId="ADAL" clId="{1DA5DF25-3AA2-43DA-83B9-82A32756DCCA}" dt="2021-12-20T15:04:06.968" v="342" actId="700"/>
        <pc:sldMasterMkLst>
          <pc:docMk/>
          <pc:sldMasterMk cId="2476702533" sldId="2147483665"/>
        </pc:sldMasterMkLst>
        <pc:sldLayoutChg chg="del">
          <pc:chgData name="Trần Thị Thanh Loan | TP Tổ 1" userId="7cd61c56-0b21-4c07-b629-56ce99598d18" providerId="ADAL" clId="{1DA5DF25-3AA2-43DA-83B9-82A32756DCCA}" dt="2021-12-20T15:04:06.968" v="342" actId="700"/>
          <pc:sldLayoutMkLst>
            <pc:docMk/>
            <pc:sldMasterMk cId="2476702533" sldId="2147483665"/>
            <pc:sldLayoutMk cId="739589300" sldId="2147483666"/>
          </pc:sldLayoutMkLst>
        </pc:sldLayoutChg>
        <pc:sldLayoutChg chg="del">
          <pc:chgData name="Trần Thị Thanh Loan | TP Tổ 1" userId="7cd61c56-0b21-4c07-b629-56ce99598d18" providerId="ADAL" clId="{1DA5DF25-3AA2-43DA-83B9-82A32756DCCA}" dt="2021-12-20T15:04:06.968" v="342" actId="700"/>
          <pc:sldLayoutMkLst>
            <pc:docMk/>
            <pc:sldMasterMk cId="2476702533" sldId="2147483665"/>
            <pc:sldLayoutMk cId="2755615317" sldId="2147483667"/>
          </pc:sldLayoutMkLst>
        </pc:sldLayoutChg>
        <pc:sldLayoutChg chg="del">
          <pc:chgData name="Trần Thị Thanh Loan | TP Tổ 1" userId="7cd61c56-0b21-4c07-b629-56ce99598d18" providerId="ADAL" clId="{1DA5DF25-3AA2-43DA-83B9-82A32756DCCA}" dt="2021-12-20T15:04:06.968" v="342" actId="700"/>
          <pc:sldLayoutMkLst>
            <pc:docMk/>
            <pc:sldMasterMk cId="2476702533" sldId="2147483665"/>
            <pc:sldLayoutMk cId="1276727744" sldId="2147483668"/>
          </pc:sldLayoutMkLst>
        </pc:sldLayoutChg>
        <pc:sldLayoutChg chg="del">
          <pc:chgData name="Trần Thị Thanh Loan | TP Tổ 1" userId="7cd61c56-0b21-4c07-b629-56ce99598d18" providerId="ADAL" clId="{1DA5DF25-3AA2-43DA-83B9-82A32756DCCA}" dt="2021-12-20T15:04:06.968" v="342" actId="700"/>
          <pc:sldLayoutMkLst>
            <pc:docMk/>
            <pc:sldMasterMk cId="2476702533" sldId="2147483665"/>
            <pc:sldLayoutMk cId="2759818952" sldId="2147483669"/>
          </pc:sldLayoutMkLst>
        </pc:sldLayoutChg>
        <pc:sldLayoutChg chg="del">
          <pc:chgData name="Trần Thị Thanh Loan | TP Tổ 1" userId="7cd61c56-0b21-4c07-b629-56ce99598d18" providerId="ADAL" clId="{1DA5DF25-3AA2-43DA-83B9-82A32756DCCA}" dt="2021-12-20T15:04:06.968" v="342" actId="700"/>
          <pc:sldLayoutMkLst>
            <pc:docMk/>
            <pc:sldMasterMk cId="2476702533" sldId="2147483665"/>
            <pc:sldLayoutMk cId="2892359848" sldId="2147483670"/>
          </pc:sldLayoutMkLst>
        </pc:sldLayoutChg>
      </pc:sldMasterChg>
      <pc:sldMasterChg chg="del delSldLayout">
        <pc:chgData name="Trần Thị Thanh Loan | TP Tổ 1" userId="7cd61c56-0b21-4c07-b629-56ce99598d18" providerId="ADAL" clId="{1DA5DF25-3AA2-43DA-83B9-82A32756DCCA}" dt="2021-12-20T15:39:37.083" v="1079" actId="2696"/>
        <pc:sldMasterMkLst>
          <pc:docMk/>
          <pc:sldMasterMk cId="2679584101" sldId="2147483665"/>
        </pc:sldMasterMkLst>
        <pc:sldLayoutChg chg="del">
          <pc:chgData name="Trần Thị Thanh Loan | TP Tổ 1" userId="7cd61c56-0b21-4c07-b629-56ce99598d18" providerId="ADAL" clId="{1DA5DF25-3AA2-43DA-83B9-82A32756DCCA}" dt="2021-12-20T15:39:37.083" v="1079" actId="2696"/>
          <pc:sldLayoutMkLst>
            <pc:docMk/>
            <pc:sldMasterMk cId="2679584101" sldId="2147483665"/>
            <pc:sldLayoutMk cId="1610803276" sldId="2147483666"/>
          </pc:sldLayoutMkLst>
        </pc:sldLayoutChg>
        <pc:sldLayoutChg chg="del">
          <pc:chgData name="Trần Thị Thanh Loan | TP Tổ 1" userId="7cd61c56-0b21-4c07-b629-56ce99598d18" providerId="ADAL" clId="{1DA5DF25-3AA2-43DA-83B9-82A32756DCCA}" dt="2021-12-20T15:39:37.083" v="1079" actId="2696"/>
          <pc:sldLayoutMkLst>
            <pc:docMk/>
            <pc:sldMasterMk cId="2679584101" sldId="2147483665"/>
            <pc:sldLayoutMk cId="4080468992" sldId="2147483667"/>
          </pc:sldLayoutMkLst>
        </pc:sldLayoutChg>
        <pc:sldLayoutChg chg="del">
          <pc:chgData name="Trần Thị Thanh Loan | TP Tổ 1" userId="7cd61c56-0b21-4c07-b629-56ce99598d18" providerId="ADAL" clId="{1DA5DF25-3AA2-43DA-83B9-82A32756DCCA}" dt="2021-12-20T15:39:37.083" v="1079" actId="2696"/>
          <pc:sldLayoutMkLst>
            <pc:docMk/>
            <pc:sldMasterMk cId="2679584101" sldId="2147483665"/>
            <pc:sldLayoutMk cId="2213188874" sldId="2147483668"/>
          </pc:sldLayoutMkLst>
        </pc:sldLayoutChg>
        <pc:sldLayoutChg chg="del">
          <pc:chgData name="Trần Thị Thanh Loan | TP Tổ 1" userId="7cd61c56-0b21-4c07-b629-56ce99598d18" providerId="ADAL" clId="{1DA5DF25-3AA2-43DA-83B9-82A32756DCCA}" dt="2021-12-20T15:39:37.083" v="1079" actId="2696"/>
          <pc:sldLayoutMkLst>
            <pc:docMk/>
            <pc:sldMasterMk cId="2679584101" sldId="2147483665"/>
            <pc:sldLayoutMk cId="585443506" sldId="2147483669"/>
          </pc:sldLayoutMkLst>
        </pc:sldLayoutChg>
        <pc:sldLayoutChg chg="del">
          <pc:chgData name="Trần Thị Thanh Loan | TP Tổ 1" userId="7cd61c56-0b21-4c07-b629-56ce99598d18" providerId="ADAL" clId="{1DA5DF25-3AA2-43DA-83B9-82A32756DCCA}" dt="2021-12-20T15:39:37.083" v="1079" actId="2696"/>
          <pc:sldLayoutMkLst>
            <pc:docMk/>
            <pc:sldMasterMk cId="2679584101" sldId="2147483665"/>
            <pc:sldLayoutMk cId="3832277109" sldId="2147483670"/>
          </pc:sldLayoutMkLst>
        </pc:sldLayoutChg>
      </pc:sldMasterChg>
      <pc:sldMasterChg chg="del delSldLayout">
        <pc:chgData name="Trần Thị Thanh Loan | TP Tổ 1" userId="7cd61c56-0b21-4c07-b629-56ce99598d18" providerId="ADAL" clId="{1DA5DF25-3AA2-43DA-83B9-82A32756DCCA}" dt="2021-12-20T15:19:30.640" v="462" actId="700"/>
        <pc:sldMasterMkLst>
          <pc:docMk/>
          <pc:sldMasterMk cId="2685127914" sldId="2147483665"/>
        </pc:sldMasterMkLst>
        <pc:sldLayoutChg chg="del">
          <pc:chgData name="Trần Thị Thanh Loan | TP Tổ 1" userId="7cd61c56-0b21-4c07-b629-56ce99598d18" providerId="ADAL" clId="{1DA5DF25-3AA2-43DA-83B9-82A32756DCCA}" dt="2021-12-20T15:19:30.640" v="462" actId="700"/>
          <pc:sldLayoutMkLst>
            <pc:docMk/>
            <pc:sldMasterMk cId="2685127914" sldId="2147483665"/>
            <pc:sldLayoutMk cId="2411442364" sldId="2147483666"/>
          </pc:sldLayoutMkLst>
        </pc:sldLayoutChg>
        <pc:sldLayoutChg chg="del">
          <pc:chgData name="Trần Thị Thanh Loan | TP Tổ 1" userId="7cd61c56-0b21-4c07-b629-56ce99598d18" providerId="ADAL" clId="{1DA5DF25-3AA2-43DA-83B9-82A32756DCCA}" dt="2021-12-20T15:19:30.640" v="462" actId="700"/>
          <pc:sldLayoutMkLst>
            <pc:docMk/>
            <pc:sldMasterMk cId="2685127914" sldId="2147483665"/>
            <pc:sldLayoutMk cId="1432078378" sldId="2147483667"/>
          </pc:sldLayoutMkLst>
        </pc:sldLayoutChg>
        <pc:sldLayoutChg chg="del">
          <pc:chgData name="Trần Thị Thanh Loan | TP Tổ 1" userId="7cd61c56-0b21-4c07-b629-56ce99598d18" providerId="ADAL" clId="{1DA5DF25-3AA2-43DA-83B9-82A32756DCCA}" dt="2021-12-20T15:19:30.640" v="462" actId="700"/>
          <pc:sldLayoutMkLst>
            <pc:docMk/>
            <pc:sldMasterMk cId="2685127914" sldId="2147483665"/>
            <pc:sldLayoutMk cId="3093404310" sldId="2147483668"/>
          </pc:sldLayoutMkLst>
        </pc:sldLayoutChg>
        <pc:sldLayoutChg chg="del">
          <pc:chgData name="Trần Thị Thanh Loan | TP Tổ 1" userId="7cd61c56-0b21-4c07-b629-56ce99598d18" providerId="ADAL" clId="{1DA5DF25-3AA2-43DA-83B9-82A32756DCCA}" dt="2021-12-20T15:19:30.640" v="462" actId="700"/>
          <pc:sldLayoutMkLst>
            <pc:docMk/>
            <pc:sldMasterMk cId="2685127914" sldId="2147483665"/>
            <pc:sldLayoutMk cId="1966282477" sldId="2147483669"/>
          </pc:sldLayoutMkLst>
        </pc:sldLayoutChg>
        <pc:sldLayoutChg chg="del">
          <pc:chgData name="Trần Thị Thanh Loan | TP Tổ 1" userId="7cd61c56-0b21-4c07-b629-56ce99598d18" providerId="ADAL" clId="{1DA5DF25-3AA2-43DA-83B9-82A32756DCCA}" dt="2021-12-20T15:19:30.640" v="462" actId="700"/>
          <pc:sldLayoutMkLst>
            <pc:docMk/>
            <pc:sldMasterMk cId="2685127914" sldId="2147483665"/>
            <pc:sldLayoutMk cId="3225632353" sldId="2147483670"/>
          </pc:sldLayoutMkLst>
        </pc:sldLayoutChg>
      </pc:sldMasterChg>
      <pc:sldMasterChg chg="del delSldLayout">
        <pc:chgData name="Trần Thị Thanh Loan | TP Tổ 1" userId="7cd61c56-0b21-4c07-b629-56ce99598d18" providerId="ADAL" clId="{1DA5DF25-3AA2-43DA-83B9-82A32756DCCA}" dt="2021-12-20T15:18:44.686" v="459" actId="2696"/>
        <pc:sldMasterMkLst>
          <pc:docMk/>
          <pc:sldMasterMk cId="2749960117" sldId="2147483665"/>
        </pc:sldMasterMkLst>
        <pc:sldLayoutChg chg="del">
          <pc:chgData name="Trần Thị Thanh Loan | TP Tổ 1" userId="7cd61c56-0b21-4c07-b629-56ce99598d18" providerId="ADAL" clId="{1DA5DF25-3AA2-43DA-83B9-82A32756DCCA}" dt="2021-12-20T15:18:44.686" v="459" actId="2696"/>
          <pc:sldLayoutMkLst>
            <pc:docMk/>
            <pc:sldMasterMk cId="2749960117" sldId="2147483665"/>
            <pc:sldLayoutMk cId="4157722243" sldId="2147483666"/>
          </pc:sldLayoutMkLst>
        </pc:sldLayoutChg>
        <pc:sldLayoutChg chg="del">
          <pc:chgData name="Trần Thị Thanh Loan | TP Tổ 1" userId="7cd61c56-0b21-4c07-b629-56ce99598d18" providerId="ADAL" clId="{1DA5DF25-3AA2-43DA-83B9-82A32756DCCA}" dt="2021-12-20T15:18:44.686" v="459" actId="2696"/>
          <pc:sldLayoutMkLst>
            <pc:docMk/>
            <pc:sldMasterMk cId="2749960117" sldId="2147483665"/>
            <pc:sldLayoutMk cId="3621571034" sldId="2147483667"/>
          </pc:sldLayoutMkLst>
        </pc:sldLayoutChg>
        <pc:sldLayoutChg chg="del">
          <pc:chgData name="Trần Thị Thanh Loan | TP Tổ 1" userId="7cd61c56-0b21-4c07-b629-56ce99598d18" providerId="ADAL" clId="{1DA5DF25-3AA2-43DA-83B9-82A32756DCCA}" dt="2021-12-20T15:18:44.686" v="459" actId="2696"/>
          <pc:sldLayoutMkLst>
            <pc:docMk/>
            <pc:sldMasterMk cId="2749960117" sldId="2147483665"/>
            <pc:sldLayoutMk cId="580194843" sldId="2147483668"/>
          </pc:sldLayoutMkLst>
        </pc:sldLayoutChg>
        <pc:sldLayoutChg chg="del">
          <pc:chgData name="Trần Thị Thanh Loan | TP Tổ 1" userId="7cd61c56-0b21-4c07-b629-56ce99598d18" providerId="ADAL" clId="{1DA5DF25-3AA2-43DA-83B9-82A32756DCCA}" dt="2021-12-20T15:18:44.686" v="459" actId="2696"/>
          <pc:sldLayoutMkLst>
            <pc:docMk/>
            <pc:sldMasterMk cId="2749960117" sldId="2147483665"/>
            <pc:sldLayoutMk cId="3799738177" sldId="2147483669"/>
          </pc:sldLayoutMkLst>
        </pc:sldLayoutChg>
        <pc:sldLayoutChg chg="del">
          <pc:chgData name="Trần Thị Thanh Loan | TP Tổ 1" userId="7cd61c56-0b21-4c07-b629-56ce99598d18" providerId="ADAL" clId="{1DA5DF25-3AA2-43DA-83B9-82A32756DCCA}" dt="2021-12-20T15:18:44.686" v="459" actId="2696"/>
          <pc:sldLayoutMkLst>
            <pc:docMk/>
            <pc:sldMasterMk cId="2749960117" sldId="2147483665"/>
            <pc:sldLayoutMk cId="2714714611" sldId="2147483670"/>
          </pc:sldLayoutMkLst>
        </pc:sldLayoutChg>
      </pc:sldMasterChg>
    </pc:docChg>
  </pc:docChgLst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2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6" Type="http://schemas.openxmlformats.org/officeDocument/2006/relationships/image" Target="../media/image38.wmf"/><Relationship Id="rId5" Type="http://schemas.openxmlformats.org/officeDocument/2006/relationships/image" Target="../media/image37.wmf"/><Relationship Id="rId4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" y="0"/>
            <a:ext cx="9143650" cy="514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3230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4CA4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>
          <a:xfrm>
            <a:off x="111210" y="129745"/>
            <a:ext cx="8896865" cy="4751324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46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1666314-B40A-4895-AD85-6A2F83030A43}"/>
              </a:ext>
            </a:extLst>
          </p:cNvPr>
          <p:cNvSpPr/>
          <p:nvPr userDrawn="1"/>
        </p:nvSpPr>
        <p:spPr>
          <a:xfrm>
            <a:off x="135925" y="120480"/>
            <a:ext cx="8872152" cy="4893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46" dirty="0"/>
          </a:p>
        </p:txBody>
      </p:sp>
    </p:spTree>
    <p:extLst>
      <p:ext uri="{BB962C8B-B14F-4D97-AF65-F5344CB8AC3E}">
        <p14:creationId xmlns:p14="http://schemas.microsoft.com/office/powerpoint/2010/main" val="19211801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pattFill prst="pct80">
          <a:fgClr>
            <a:srgbClr val="00B0F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>
          <a:xfrm>
            <a:off x="123567" y="191455"/>
            <a:ext cx="8896865" cy="4751324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46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1666314-B40A-4895-AD85-6A2F83030A43}"/>
              </a:ext>
            </a:extLst>
          </p:cNvPr>
          <p:cNvSpPr/>
          <p:nvPr userDrawn="1"/>
        </p:nvSpPr>
        <p:spPr>
          <a:xfrm>
            <a:off x="135925" y="120480"/>
            <a:ext cx="8872152" cy="4893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46" dirty="0"/>
          </a:p>
        </p:txBody>
      </p:sp>
    </p:spTree>
    <p:extLst>
      <p:ext uri="{BB962C8B-B14F-4D97-AF65-F5344CB8AC3E}">
        <p14:creationId xmlns:p14="http://schemas.microsoft.com/office/powerpoint/2010/main" val="41850912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"/>
            <a:ext cx="9144055" cy="514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494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  <p:sldLayoutId id="2147483662" r:id="rId14"/>
    <p:sldLayoutId id="2147483665" r:id="rId15"/>
    <p:sldLayoutId id="2147483663" r:id="rId16"/>
    <p:sldLayoutId id="2147483664" r:id="rId17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control" Target="../activeX/activeX2.xml"/><Relationship Id="rId7" Type="http://schemas.openxmlformats.org/officeDocument/2006/relationships/image" Target="../media/image27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wmf"/><Relationship Id="rId5" Type="http://schemas.openxmlformats.org/officeDocument/2006/relationships/slideLayout" Target="../slideLayouts/slideLayout15.xml"/><Relationship Id="rId4" Type="http://schemas.openxmlformats.org/officeDocument/2006/relationships/control" Target="../activeX/activeX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control" Target="../activeX/activeX5.xml"/><Relationship Id="rId7" Type="http://schemas.openxmlformats.org/officeDocument/2006/relationships/image" Target="../media/image27.wmf"/><Relationship Id="rId2" Type="http://schemas.openxmlformats.org/officeDocument/2006/relationships/control" Target="../activeX/activeX4.xml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15.xml"/><Relationship Id="rId5" Type="http://schemas.openxmlformats.org/officeDocument/2006/relationships/control" Target="../activeX/activeX7.xml"/><Relationship Id="rId4" Type="http://schemas.openxmlformats.org/officeDocument/2006/relationships/control" Target="../activeX/activeX6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37.wmf"/><Relationship Id="rId3" Type="http://schemas.openxmlformats.org/officeDocument/2006/relationships/control" Target="../activeX/activeX9.xml"/><Relationship Id="rId7" Type="http://schemas.openxmlformats.org/officeDocument/2006/relationships/control" Target="../activeX/activeX13.xml"/><Relationship Id="rId12" Type="http://schemas.openxmlformats.org/officeDocument/2006/relationships/image" Target="../media/image36.wmf"/><Relationship Id="rId2" Type="http://schemas.openxmlformats.org/officeDocument/2006/relationships/control" Target="../activeX/activeX8.xml"/><Relationship Id="rId1" Type="http://schemas.openxmlformats.org/officeDocument/2006/relationships/vmlDrawing" Target="../drawings/vmlDrawing3.vml"/><Relationship Id="rId6" Type="http://schemas.openxmlformats.org/officeDocument/2006/relationships/control" Target="../activeX/activeX12.xml"/><Relationship Id="rId11" Type="http://schemas.openxmlformats.org/officeDocument/2006/relationships/image" Target="../media/image35.wmf"/><Relationship Id="rId5" Type="http://schemas.openxmlformats.org/officeDocument/2006/relationships/control" Target="../activeX/activeX11.xml"/><Relationship Id="rId10" Type="http://schemas.openxmlformats.org/officeDocument/2006/relationships/image" Target="../media/image34.wmf"/><Relationship Id="rId4" Type="http://schemas.openxmlformats.org/officeDocument/2006/relationships/control" Target="../activeX/activeX10.xml"/><Relationship Id="rId9" Type="http://schemas.openxmlformats.org/officeDocument/2006/relationships/image" Target="../media/image33.wmf"/><Relationship Id="rId14" Type="http://schemas.openxmlformats.org/officeDocument/2006/relationships/image" Target="../media/image38.w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4.png"/><Relationship Id="rId5" Type="http://schemas.openxmlformats.org/officeDocument/2006/relationships/image" Target="../media/image12.png"/><Relationship Id="rId15" Type="http://schemas.openxmlformats.org/officeDocument/2006/relationships/image" Target="../media/image18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86412" y="1200561"/>
            <a:ext cx="4895892" cy="783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8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Roboto Slab" pitchFamily="2" charset="0"/>
                <a:cs typeface="Arial-SGK-TV" pitchFamily="2" charset="0"/>
              </a:rPr>
              <a:t>MÔN TIẾNG VIỆT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137867" y="2705748"/>
            <a:ext cx="4792982" cy="9456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92" b="1">
                <a:solidFill>
                  <a:srgbClr val="075A30"/>
                </a:solidFill>
                <a:latin typeface="Arial-SGK-TV" pitchFamily="2" charset="0"/>
                <a:ea typeface="Roboto Slab" pitchFamily="2" charset="0"/>
                <a:cs typeface="Arial-SGK-TV" pitchFamily="2" charset="0"/>
              </a:rPr>
              <a:t>Bài 5: </a:t>
            </a:r>
            <a:endParaRPr lang="en-GB" sz="3292" b="1" dirty="0">
              <a:solidFill>
                <a:srgbClr val="075A30"/>
              </a:solidFill>
              <a:latin typeface="Arial-SGK-TV" pitchFamily="2" charset="0"/>
              <a:ea typeface="Roboto Slab" pitchFamily="2" charset="0"/>
              <a:cs typeface="Arial-SGK-TV" pitchFamily="2" charset="0"/>
            </a:endParaRPr>
          </a:p>
          <a:p>
            <a:pPr algn="ctr"/>
            <a:r>
              <a:rPr lang="en-US" sz="3292" b="1">
                <a:solidFill>
                  <a:srgbClr val="075A30"/>
                </a:solidFill>
                <a:latin typeface="Arial-SGK-TV" pitchFamily="2" charset="0"/>
                <a:ea typeface="Roboto Slab" pitchFamily="2" charset="0"/>
                <a:cs typeface="Arial-SGK-TV" pitchFamily="2" charset="0"/>
              </a:rPr>
              <a:t>Cây liễu dẻo dai</a:t>
            </a:r>
            <a:endParaRPr lang="en-GB" sz="3292" b="1" dirty="0">
              <a:solidFill>
                <a:srgbClr val="075A30"/>
              </a:solidFill>
              <a:latin typeface="Arial-SGK-TV" pitchFamily="2" charset="0"/>
              <a:ea typeface="Roboto Slab" pitchFamily="2" charset="0"/>
              <a:cs typeface="Arial-SGK-TV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C57710-D3BA-44A9-B0F6-D7A192D78026}"/>
              </a:ext>
            </a:extLst>
          </p:cNvPr>
          <p:cNvSpPr txBox="1"/>
          <p:nvPr/>
        </p:nvSpPr>
        <p:spPr>
          <a:xfrm>
            <a:off x="2646667" y="2055548"/>
            <a:ext cx="377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Roboto Slab" pitchFamily="2" charset="0"/>
                <a:cs typeface="Arial-SGK-TV" pitchFamily="2" charset="0"/>
              </a:rPr>
              <a:t>THIÊN NHIÊN KÌ THÚ</a:t>
            </a:r>
            <a:endParaRPr lang="en-GB" sz="28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ea typeface="Roboto Slab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28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04535" y="581651"/>
            <a:ext cx="93797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</a:t>
            </a:r>
            <a:r>
              <a:rPr kumimoji="0" lang="en-US" altLang="zh-CN" sz="30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Thân</a:t>
            </a:r>
            <a:r>
              <a:rPr kumimoji="0" lang="en-US" altLang="zh-CN" sz="300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cây liễu có đặc điểm gì</a:t>
            </a:r>
            <a:r>
              <a:rPr kumimoji="0" lang="vi-VN" altLang="zh-CN" sz="300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  <a:endParaRPr kumimoji="0" lang="zh-CN" altLang="en-US" sz="3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23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99244" y="2051806"/>
            <a:ext cx="855455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</a:t>
            </a:r>
            <a:r>
              <a:rPr kumimoji="0" lang="en-US" altLang="zh-CN" sz="30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300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Cành liễu có đặc điểm gì</a:t>
            </a:r>
            <a:r>
              <a:rPr lang="vi-VN" altLang="zh-CN" sz="300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  <a:endParaRPr kumimoji="0" lang="zh-CN" altLang="en-US" sz="3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24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99244" y="3452734"/>
            <a:ext cx="883376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c. </a:t>
            </a:r>
            <a:r>
              <a:rPr kumimoji="0" lang="vi-VN" altLang="zh-CN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Vì</a:t>
            </a:r>
            <a:r>
              <a:rPr kumimoji="0" lang="vi-VN" altLang="zh-CN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vi-VN" altLang="zh-CN" sz="300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sao </a:t>
            </a:r>
            <a:r>
              <a:rPr kumimoji="0" lang="en-US" altLang="zh-CN" sz="300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cây liễu là loài cây dễ trồng</a:t>
            </a:r>
            <a:r>
              <a:rPr kumimoji="0" lang="en-US" altLang="zh-CN" sz="30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  <a:endParaRPr kumimoji="0" lang="zh-CN" altLang="en-US" sz="3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1D9B04-EABB-479C-BE32-D75B814E7DA6}"/>
              </a:ext>
            </a:extLst>
          </p:cNvPr>
          <p:cNvSpPr txBox="1"/>
          <p:nvPr/>
        </p:nvSpPr>
        <p:spPr>
          <a:xfrm>
            <a:off x="32084" y="138658"/>
            <a:ext cx="4289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-SGK-TV" pitchFamily="2" charset="0"/>
                <a:cs typeface="Arial-SGK-TV" pitchFamily="2" charset="0"/>
              </a:rPr>
              <a:t>3.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Trả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lời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hỏi</a:t>
            </a:r>
            <a:endParaRPr lang="en-US" sz="3200" b="1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88E00F8-AC19-4395-BB03-7AA956AD6671}"/>
              </a:ext>
            </a:extLst>
          </p:cNvPr>
          <p:cNvCxnSpPr/>
          <p:nvPr/>
        </p:nvCxnSpPr>
        <p:spPr>
          <a:xfrm>
            <a:off x="3520055" y="1135649"/>
            <a:ext cx="1944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FB70EB4-A116-497F-889E-941267CAF549}"/>
              </a:ext>
            </a:extLst>
          </p:cNvPr>
          <p:cNvCxnSpPr/>
          <p:nvPr/>
        </p:nvCxnSpPr>
        <p:spPr>
          <a:xfrm>
            <a:off x="655765" y="3951681"/>
            <a:ext cx="1008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86E4A88-B994-4AE3-90D0-466A18224DF4}"/>
              </a:ext>
            </a:extLst>
          </p:cNvPr>
          <p:cNvCxnSpPr/>
          <p:nvPr/>
        </p:nvCxnSpPr>
        <p:spPr>
          <a:xfrm>
            <a:off x="2841330" y="2583770"/>
            <a:ext cx="1980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ontrols>
      <mc:AlternateContent xmlns:mc="http://schemas.openxmlformats.org/markup-compatibility/2006">
        <mc:Choice xmlns:v="urn:schemas-microsoft-com:vml" Requires="v">
          <p:control spid="1117" name="TextBox4" r:id="rId2" imgW="7819920" imgH="619200"/>
        </mc:Choice>
        <mc:Fallback>
          <p:control name="TextBox4" r:id="rId2" imgW="7819920" imgH="619200">
            <p:pic>
              <p:nvPicPr>
                <p:cNvPr id="17" name="TextBox4">
                  <a:extLst>
                    <a:ext uri="{FF2B5EF4-FFF2-40B4-BE49-F238E27FC236}">
                      <a16:creationId xmlns:a16="http://schemas.microsoft.com/office/drawing/2014/main" id="{990F67CB-3A54-4306-8371-0DC8F1EC1AA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89549" y="1280672"/>
                  <a:ext cx="7822491" cy="6164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18" name="TextBox1" r:id="rId3" imgW="8277120" imgH="619200"/>
        </mc:Choice>
        <mc:Fallback>
          <p:control name="TextBox1" r:id="rId3" imgW="8277120" imgH="619200">
            <p:pic>
              <p:nvPicPr>
                <p:cNvPr id="28" name="TextBox1">
                  <a:extLst>
                    <a:ext uri="{FF2B5EF4-FFF2-40B4-BE49-F238E27FC236}">
                      <a16:creationId xmlns:a16="http://schemas.microsoft.com/office/drawing/2014/main" id="{A8AAE0B4-36C1-4177-9014-975759C00AC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55765" y="2730759"/>
                  <a:ext cx="8277246" cy="6164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19" name="TextBox3" r:id="rId4" imgW="8001000" imgH="619200"/>
        </mc:Choice>
        <mc:Fallback>
          <p:control name="TextBox3" r:id="rId4" imgW="8001000" imgH="619200">
            <p:pic>
              <p:nvPicPr>
                <p:cNvPr id="30" name="TextBox3">
                  <a:extLst>
                    <a:ext uri="{FF2B5EF4-FFF2-40B4-BE49-F238E27FC236}">
                      <a16:creationId xmlns:a16="http://schemas.microsoft.com/office/drawing/2014/main" id="{69CDA804-195C-4C79-ABA2-9857DCC10DE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55765" y="4133374"/>
                  <a:ext cx="8003320" cy="61649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4292318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:a16="http://schemas.microsoft.com/office/drawing/2014/main" id="{0ACD26BE-F29A-4DBC-8FF9-15F1D87F3E7C}"/>
              </a:ext>
            </a:extLst>
          </p:cNvPr>
          <p:cNvSpPr/>
          <p:nvPr/>
        </p:nvSpPr>
        <p:spPr>
          <a:xfrm>
            <a:off x="109186" y="196451"/>
            <a:ext cx="93398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2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4. </a:t>
            </a:r>
            <a:r>
              <a:rPr lang="en-US" altLang="zh-CN" sz="32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Viết</a:t>
            </a:r>
            <a:r>
              <a:rPr lang="en-US" altLang="zh-CN" sz="32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vi-VN" altLang="zh-CN" sz="32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vào vở </a:t>
            </a:r>
            <a:r>
              <a:rPr lang="en-US" altLang="zh-CN" sz="32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câu</a:t>
            </a:r>
            <a:r>
              <a:rPr lang="en-US" altLang="zh-CN" sz="32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trả</a:t>
            </a:r>
            <a:r>
              <a:rPr lang="en-US" altLang="zh-CN" sz="32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lời</a:t>
            </a:r>
            <a:r>
              <a:rPr lang="en-US" altLang="zh-CN" sz="32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cho</a:t>
            </a:r>
            <a:r>
              <a:rPr lang="en-US" altLang="zh-CN" sz="32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câu</a:t>
            </a:r>
            <a:r>
              <a:rPr lang="en-US" altLang="zh-CN" sz="32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hỏi</a:t>
            </a:r>
            <a:r>
              <a:rPr lang="vi-VN" altLang="zh-CN" sz="32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a và</a:t>
            </a:r>
            <a:r>
              <a:rPr lang="en-US" altLang="zh-CN" sz="32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vi-VN" altLang="zh-CN" sz="32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</a:t>
            </a:r>
          </a:p>
          <a:p>
            <a:r>
              <a:rPr lang="en-US" altLang="zh-CN" sz="32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ở </a:t>
            </a:r>
            <a:r>
              <a:rPr lang="en-US" altLang="zh-CN" sz="32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mục</a:t>
            </a:r>
            <a:r>
              <a:rPr lang="en-US" altLang="zh-CN" sz="32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3.</a:t>
            </a:r>
            <a:endParaRPr lang="zh-CN" altLang="en-US" sz="3200" b="1" dirty="0">
              <a:latin typeface="HL Hoctro" panose="02000000000000000000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A9E0F717-720B-4630-B2D5-0773409FC41F}"/>
              </a:ext>
            </a:extLst>
          </p:cNvPr>
          <p:cNvSpPr/>
          <p:nvPr/>
        </p:nvSpPr>
        <p:spPr>
          <a:xfrm>
            <a:off x="218057" y="1273669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2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</a:t>
            </a:r>
            <a:r>
              <a:rPr lang="vi-VN" altLang="zh-CN" sz="320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320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Thân cây liễu </a:t>
            </a:r>
            <a:r>
              <a:rPr lang="en-GB" altLang="zh-CN" sz="320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(…).</a:t>
            </a:r>
            <a:endParaRPr lang="zh-CN" altLang="en-US" sz="3200" b="1" dirty="0">
              <a:latin typeface="HL Hoctro" panose="02000000000000000000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2C93CF9-A047-4272-A3B7-3D4D45042AB9}"/>
              </a:ext>
            </a:extLst>
          </p:cNvPr>
          <p:cNvSpPr/>
          <p:nvPr/>
        </p:nvSpPr>
        <p:spPr>
          <a:xfrm>
            <a:off x="417095" y="2027721"/>
            <a:ext cx="87269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>
                <a:latin typeface="HP001 4 hàng" panose="020B0603050302020204" pitchFamily="34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Thân cây liễu </a:t>
            </a:r>
            <a:r>
              <a:rPr lang="en-US" altLang="zh-CN" sz="3600" b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không to nhưng dẻo dai.</a:t>
            </a:r>
            <a:endParaRPr lang="zh-CN" altLang="en-US" sz="3600" b="1" dirty="0">
              <a:solidFill>
                <a:srgbClr val="FF0000"/>
              </a:solidFill>
              <a:latin typeface="HP001 4 hàng" panose="020B0603050302020204" pitchFamily="34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CFC69621-0A66-4042-BD29-A755750AE783}"/>
              </a:ext>
            </a:extLst>
          </p:cNvPr>
          <p:cNvSpPr/>
          <p:nvPr/>
        </p:nvSpPr>
        <p:spPr>
          <a:xfrm>
            <a:off x="218057" y="2859724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2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</a:t>
            </a:r>
            <a:r>
              <a:rPr lang="vi-VN" altLang="zh-CN" sz="320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320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Cành liễu </a:t>
            </a:r>
            <a:r>
              <a:rPr lang="en-GB" altLang="zh-CN" sz="320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(…).</a:t>
            </a:r>
            <a:endParaRPr lang="zh-CN" altLang="en-US" sz="3200" b="1" dirty="0">
              <a:latin typeface="HL Hoctro" panose="02000000000000000000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88947452-E58F-435A-933D-CFC2646ACBF3}"/>
              </a:ext>
            </a:extLst>
          </p:cNvPr>
          <p:cNvSpPr/>
          <p:nvPr/>
        </p:nvSpPr>
        <p:spPr>
          <a:xfrm>
            <a:off x="417095" y="3618406"/>
            <a:ext cx="87269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>
                <a:latin typeface="HP001 4 hàng" panose="020B0603050302020204" pitchFamily="34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Cành liễu </a:t>
            </a:r>
            <a:r>
              <a:rPr lang="en-US" altLang="zh-CN" sz="3600" b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mềm mại, có thể chuyển động theo chiều gió</a:t>
            </a:r>
            <a:r>
              <a:rPr lang="vi-VN" altLang="zh-CN" sz="3600" b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  <a:endParaRPr lang="zh-CN" altLang="en-US" sz="3600" b="1" dirty="0">
              <a:solidFill>
                <a:srgbClr val="FF0000"/>
              </a:solidFill>
              <a:latin typeface="HP001 4 hàng" panose="020B0603050302020204" pitchFamily="34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55541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0BF7E2-9759-468E-8BB3-C19D53581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610" y="187020"/>
            <a:ext cx="3326989" cy="476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9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244227" y="1390012"/>
            <a:ext cx="8505645" cy="5788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2800" dirty="0">
              <a:solidFill>
                <a:schemeClr val="tx1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49055" y="207705"/>
            <a:ext cx="88505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2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5. </a:t>
            </a:r>
            <a:r>
              <a:rPr lang="en-US" altLang="zh-CN" sz="32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Chọn</a:t>
            </a:r>
            <a:r>
              <a:rPr lang="en-US" altLang="zh-CN" sz="32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từ</a:t>
            </a:r>
            <a:r>
              <a:rPr lang="en-US" altLang="zh-CN" sz="32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ngữ</a:t>
            </a:r>
            <a:r>
              <a:rPr lang="en-US" altLang="zh-CN" sz="32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để</a:t>
            </a:r>
            <a:r>
              <a:rPr lang="en-US" altLang="zh-CN" sz="32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hoàn</a:t>
            </a:r>
            <a:r>
              <a:rPr lang="en-US" altLang="zh-CN" sz="32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thiện</a:t>
            </a:r>
            <a:r>
              <a:rPr lang="en-US" altLang="zh-CN" sz="32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câu</a:t>
            </a:r>
            <a:r>
              <a:rPr lang="en-US" altLang="zh-CN" sz="32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US" altLang="zh-CN" sz="32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viết</a:t>
            </a:r>
            <a:r>
              <a:rPr lang="en-US" altLang="zh-CN" sz="32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câu</a:t>
            </a:r>
            <a:r>
              <a:rPr lang="en-US" altLang="zh-CN" sz="32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vào</a:t>
            </a:r>
            <a:r>
              <a:rPr lang="en-US" altLang="zh-CN" sz="32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vở</a:t>
            </a:r>
            <a:endParaRPr lang="zh-CN" altLang="en-US" sz="3200" b="1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4200796" y="1395363"/>
            <a:ext cx="13949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lắc lư</a:t>
            </a:r>
            <a:endParaRPr lang="zh-CN" altLang="en-US" sz="28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49055" y="2300845"/>
            <a:ext cx="89949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a.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Cành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liễu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rủ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lá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trông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(</a:t>
            </a:r>
            <a:r>
              <a:rPr lang="vi-VN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............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...)</a:t>
            </a:r>
            <a:r>
              <a:rPr lang="vi-VN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như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một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mái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tóc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  <a:endParaRPr lang="zh-CN" altLang="en-US" sz="28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7299202" y="1385371"/>
            <a:ext cx="27056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dễ gãy</a:t>
            </a:r>
            <a:endParaRPr lang="zh-CN" altLang="en-US" sz="28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15" name="矩形 8">
            <a:extLst>
              <a:ext uri="{FF2B5EF4-FFF2-40B4-BE49-F238E27FC236}">
                <a16:creationId xmlns:a16="http://schemas.microsoft.com/office/drawing/2014/main" id="{9F787C01-79B2-43A8-8406-8A177AB4FA5E}"/>
              </a:ext>
            </a:extLst>
          </p:cNvPr>
          <p:cNvSpPr/>
          <p:nvPr/>
        </p:nvSpPr>
        <p:spPr>
          <a:xfrm>
            <a:off x="394129" y="1378995"/>
            <a:ext cx="18060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dẻo dai</a:t>
            </a:r>
            <a:endParaRPr lang="zh-CN" altLang="en-US" sz="28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3C6C1CD9-6D22-4FAF-AFF7-B999CA31FE9E}"/>
              </a:ext>
            </a:extLst>
          </p:cNvPr>
          <p:cNvSpPr/>
          <p:nvPr/>
        </p:nvSpPr>
        <p:spPr>
          <a:xfrm>
            <a:off x="5497352" y="1391377"/>
            <a:ext cx="19982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xanh tốt</a:t>
            </a:r>
            <a:endParaRPr lang="zh-CN" altLang="en-US" sz="28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id="{57E15FE8-6FE5-47A4-ADD5-A8F3BAB47F32}"/>
              </a:ext>
            </a:extLst>
          </p:cNvPr>
          <p:cNvSpPr/>
          <p:nvPr/>
        </p:nvSpPr>
        <p:spPr>
          <a:xfrm>
            <a:off x="2123245" y="1378994"/>
            <a:ext cx="21545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mềm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mại</a:t>
            </a:r>
            <a:endParaRPr lang="zh-CN" altLang="en-US" sz="28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:a16="http://schemas.microsoft.com/office/drawing/2014/main" id="{A2DE3962-E956-4F55-9070-E029B01260DB}"/>
              </a:ext>
            </a:extLst>
          </p:cNvPr>
          <p:cNvSpPr/>
          <p:nvPr/>
        </p:nvSpPr>
        <p:spPr>
          <a:xfrm>
            <a:off x="149055" y="3571732"/>
            <a:ext cx="93996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b.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Tập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thể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dục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hằng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ngày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giúp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cho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cơ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thể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(</a:t>
            </a:r>
            <a:r>
              <a:rPr lang="vi-VN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</a:t>
            </a:r>
            <a:r>
              <a:rPr lang="vi-VN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...........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)</a:t>
            </a:r>
            <a:endParaRPr lang="zh-CN" altLang="en-US" sz="28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975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0.00123 L 0.19722 0.1811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78" y="898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11 0.00339 L 0.71476 0.4265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35" y="21142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  <p:bldP spid="10" grpId="0"/>
      <p:bldP spid="15" grpId="0"/>
      <p:bldP spid="15" grpId="1"/>
      <p:bldP spid="15" grpId="2"/>
      <p:bldP spid="11" grpId="0"/>
      <p:bldP spid="12" grpId="0"/>
      <p:bldP spid="12" grpId="1"/>
      <p:bldP spid="12" grpId="2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27992" y="169899"/>
            <a:ext cx="90160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2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6. </a:t>
            </a:r>
            <a:r>
              <a:rPr lang="en-US" altLang="zh-CN" sz="32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Quan </a:t>
            </a:r>
            <a:r>
              <a:rPr lang="en-US" altLang="zh-CN" sz="32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sát</a:t>
            </a:r>
            <a:r>
              <a:rPr lang="en-US" altLang="zh-CN" sz="32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tranh</a:t>
            </a:r>
            <a:r>
              <a:rPr lang="en-US" altLang="zh-CN" sz="32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US" altLang="zh-CN" sz="32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vi-VN" altLang="zh-CN" sz="32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dùng từ ngữ trong khung để nói theo tranh</a:t>
            </a:r>
            <a:endParaRPr lang="zh-CN" altLang="en-US" sz="3200" b="1" i="1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BDC7F051-215D-4695-A071-A95EA00265ED}"/>
              </a:ext>
            </a:extLst>
          </p:cNvPr>
          <p:cNvSpPr/>
          <p:nvPr/>
        </p:nvSpPr>
        <p:spPr>
          <a:xfrm>
            <a:off x="730167" y="1171759"/>
            <a:ext cx="7811658" cy="646986"/>
          </a:xfrm>
          <a:prstGeom prst="roundRect">
            <a:avLst/>
          </a:prstGeom>
          <a:ln>
            <a:solidFill>
              <a:srgbClr val="62D6F7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320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 sinh      cây       xanh mát    nắng</a:t>
            </a:r>
            <a:endParaRPr lang="zh-CN" altLang="en-US" sz="32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2892"/>
          <a:stretch/>
        </p:blipFill>
        <p:spPr bwMode="auto">
          <a:xfrm>
            <a:off x="5234305" y="1910265"/>
            <a:ext cx="2592172" cy="2949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911" b="24882"/>
          <a:stretch/>
        </p:blipFill>
        <p:spPr bwMode="auto">
          <a:xfrm>
            <a:off x="1356852" y="1932300"/>
            <a:ext cx="2428998" cy="2927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825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>
            <a:extLst>
              <a:ext uri="{FF2B5EF4-FFF2-40B4-BE49-F238E27FC236}">
                <a16:creationId xmlns:a16="http://schemas.microsoft.com/office/drawing/2014/main" id="{4FC1F8FE-79A7-4A2E-B770-A7D5B92BAB31}"/>
              </a:ext>
            </a:extLst>
          </p:cNvPr>
          <p:cNvSpPr/>
          <p:nvPr/>
        </p:nvSpPr>
        <p:spPr>
          <a:xfrm>
            <a:off x="697880" y="223982"/>
            <a:ext cx="2061196" cy="646986"/>
          </a:xfrm>
          <a:prstGeom prst="roundRect">
            <a:avLst/>
          </a:prstGeom>
          <a:ln>
            <a:solidFill>
              <a:srgbClr val="62D6F7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320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 sinh</a:t>
            </a:r>
            <a:endParaRPr lang="zh-CN" altLang="en-US" sz="32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653D2319-0750-45FC-A9F3-9C020C8FA28A}"/>
              </a:ext>
            </a:extLst>
          </p:cNvPr>
          <p:cNvSpPr/>
          <p:nvPr/>
        </p:nvSpPr>
        <p:spPr>
          <a:xfrm>
            <a:off x="4786541" y="242429"/>
            <a:ext cx="1996826" cy="646986"/>
          </a:xfrm>
          <a:prstGeom prst="roundRect">
            <a:avLst/>
          </a:prstGeom>
          <a:ln>
            <a:solidFill>
              <a:srgbClr val="62D6F7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320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xanh mát</a:t>
            </a:r>
            <a:endParaRPr lang="zh-CN" altLang="en-US" sz="32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:a16="http://schemas.microsoft.com/office/drawing/2014/main" id="{EC2BE9AD-9C43-4896-8647-D042118CFCD0}"/>
              </a:ext>
            </a:extLst>
          </p:cNvPr>
          <p:cNvSpPr/>
          <p:nvPr/>
        </p:nvSpPr>
        <p:spPr>
          <a:xfrm>
            <a:off x="3037446" y="231470"/>
            <a:ext cx="1369301" cy="646986"/>
          </a:xfrm>
          <a:prstGeom prst="roundRect">
            <a:avLst/>
          </a:prstGeom>
          <a:ln>
            <a:solidFill>
              <a:srgbClr val="62D6F7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320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cây</a:t>
            </a:r>
            <a:endParaRPr lang="zh-CN" altLang="en-US" sz="32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15" name="矩形 8">
            <a:extLst>
              <a:ext uri="{FF2B5EF4-FFF2-40B4-BE49-F238E27FC236}">
                <a16:creationId xmlns:a16="http://schemas.microsoft.com/office/drawing/2014/main" id="{AC8C85EF-49E5-4144-B386-6EB9D681CFC1}"/>
              </a:ext>
            </a:extLst>
          </p:cNvPr>
          <p:cNvSpPr/>
          <p:nvPr/>
        </p:nvSpPr>
        <p:spPr>
          <a:xfrm>
            <a:off x="7163161" y="242429"/>
            <a:ext cx="1339682" cy="646986"/>
          </a:xfrm>
          <a:prstGeom prst="roundRect">
            <a:avLst/>
          </a:prstGeom>
          <a:ln>
            <a:solidFill>
              <a:srgbClr val="62D6F7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320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nắng</a:t>
            </a:r>
            <a:endParaRPr lang="zh-CN" altLang="en-US" sz="32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4170" name="TextBox4" r:id="rId2" imgW="8277120" imgH="619200"/>
        </mc:Choice>
        <mc:Fallback>
          <p:control name="TextBox4" r:id="rId2" imgW="8277120" imgH="619200">
            <p:pic>
              <p:nvPicPr>
                <p:cNvPr id="17" name="TextBox4">
                  <a:extLst>
                    <a:ext uri="{FF2B5EF4-FFF2-40B4-BE49-F238E27FC236}">
                      <a16:creationId xmlns:a16="http://schemas.microsoft.com/office/drawing/2014/main" id="{990F67CB-3A54-4306-8371-0DC8F1EC1AA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94921" y="1014074"/>
                  <a:ext cx="8277246" cy="6164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71" name="TextBox1" r:id="rId3" imgW="8277120" imgH="619200"/>
        </mc:Choice>
        <mc:Fallback>
          <p:control name="TextBox1" r:id="rId3" imgW="8277120" imgH="619200">
            <p:pic>
              <p:nvPicPr>
                <p:cNvPr id="28" name="TextBox1">
                  <a:extLst>
                    <a:ext uri="{FF2B5EF4-FFF2-40B4-BE49-F238E27FC236}">
                      <a16:creationId xmlns:a16="http://schemas.microsoft.com/office/drawing/2014/main" id="{A8AAE0B4-36C1-4177-9014-975759C00AC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81839" y="1955257"/>
                  <a:ext cx="8277246" cy="6164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72" name="TextBox3" r:id="rId4" imgW="8277120" imgH="619200"/>
        </mc:Choice>
        <mc:Fallback>
          <p:control name="TextBox3" r:id="rId4" imgW="8277120" imgH="619200">
            <p:pic>
              <p:nvPicPr>
                <p:cNvPr id="30" name="TextBox3">
                  <a:extLst>
                    <a:ext uri="{FF2B5EF4-FFF2-40B4-BE49-F238E27FC236}">
                      <a16:creationId xmlns:a16="http://schemas.microsoft.com/office/drawing/2014/main" id="{69CDA804-195C-4C79-ABA2-9857DCC10DE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94921" y="2896440"/>
                  <a:ext cx="8277246" cy="6164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73" name="TextBox2" r:id="rId5" imgW="8267760" imgH="619200"/>
        </mc:Choice>
        <mc:Fallback>
          <p:control name="TextBox2" r:id="rId5" imgW="8267760" imgH="619200">
            <p:pic>
              <p:nvPicPr>
                <p:cNvPr id="16" name="TextBox2">
                  <a:extLst>
                    <a:ext uri="{FF2B5EF4-FFF2-40B4-BE49-F238E27FC236}">
                      <a16:creationId xmlns:a16="http://schemas.microsoft.com/office/drawing/2014/main" id="{1C0855DE-ED50-4F6B-A32A-EBB21B7F8F4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94921" y="3821179"/>
                  <a:ext cx="8264164" cy="61649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76387661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96927" y="101496"/>
            <a:ext cx="90942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2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7. </a:t>
            </a:r>
            <a:r>
              <a:rPr lang="en-GB" altLang="zh-CN" sz="3200" b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Nghe </a:t>
            </a:r>
            <a:r>
              <a:rPr lang="en-GB" altLang="zh-CN" sz="32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</a:t>
            </a:r>
            <a:r>
              <a:rPr lang="vi-VN" altLang="zh-CN" sz="32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iết </a:t>
            </a:r>
            <a:endParaRPr lang="zh-CN" altLang="en-US" sz="3200" b="1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9315" y="686271"/>
            <a:ext cx="7355294" cy="4250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矩形 8">
            <a:extLst>
              <a:ext uri="{FF2B5EF4-FFF2-40B4-BE49-F238E27FC236}">
                <a16:creationId xmlns:a16="http://schemas.microsoft.com/office/drawing/2014/main" id="{FB4D5EE4-0E1C-46B3-8741-BCFBEF6AA28C}"/>
              </a:ext>
            </a:extLst>
          </p:cNvPr>
          <p:cNvSpPr/>
          <p:nvPr/>
        </p:nvSpPr>
        <p:spPr>
          <a:xfrm>
            <a:off x="1234271" y="862541"/>
            <a:ext cx="6605381" cy="139612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vi-VN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  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Thân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cây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liễu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không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to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nhưng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dẻo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dai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Cành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liễu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mềm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mại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có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thể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chuyển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động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theo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chiều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Vì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vậy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cây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không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dễ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bị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gãy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  <a:endParaRPr lang="zh-CN" altLang="en-US" sz="28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8195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06345" y="274300"/>
            <a:ext cx="90942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2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8. </a:t>
            </a:r>
            <a:r>
              <a:rPr lang="en-US" altLang="zh-CN" sz="32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Chọn</a:t>
            </a:r>
            <a:r>
              <a:rPr lang="en-US" altLang="zh-CN" sz="32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chữ</a:t>
            </a:r>
            <a:r>
              <a:rPr lang="en-US" altLang="zh-CN" sz="32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phù</a:t>
            </a:r>
            <a:r>
              <a:rPr lang="en-US" altLang="zh-CN" sz="32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hợp</a:t>
            </a:r>
            <a:r>
              <a:rPr lang="en-US" altLang="zh-CN" sz="32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thay</a:t>
            </a:r>
            <a:r>
              <a:rPr lang="en-US" altLang="zh-CN" sz="32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cho</a:t>
            </a:r>
            <a:r>
              <a:rPr lang="en-US" altLang="zh-CN" sz="32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bông</a:t>
            </a:r>
            <a:r>
              <a:rPr lang="en-US" altLang="zh-CN" sz="32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hoa</a:t>
            </a:r>
            <a:endParaRPr lang="zh-CN" altLang="en-US" sz="3200" b="1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D733C3E6-3412-4792-81AB-5A266982467F}"/>
              </a:ext>
            </a:extLst>
          </p:cNvPr>
          <p:cNvSpPr/>
          <p:nvPr/>
        </p:nvSpPr>
        <p:spPr>
          <a:xfrm>
            <a:off x="106345" y="1147007"/>
            <a:ext cx="3818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</a:t>
            </a:r>
            <a:r>
              <a:rPr lang="en-GB" altLang="zh-CN" sz="320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3200" i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</a:t>
            </a:r>
            <a:r>
              <a:rPr lang="vi-VN" altLang="zh-CN" sz="3200" i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320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hay</a:t>
            </a:r>
            <a:r>
              <a:rPr lang="vi-VN" altLang="zh-CN" sz="320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i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</a:t>
            </a:r>
            <a:r>
              <a:rPr lang="en-GB" altLang="zh-CN" sz="3200" i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  <a:endParaRPr lang="zh-CN" altLang="en-US" sz="3200" i="1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id="{69E7BF9E-C6E1-4F3E-8F07-2E5CBB2D2DA6}"/>
              </a:ext>
            </a:extLst>
          </p:cNvPr>
          <p:cNvSpPr/>
          <p:nvPr/>
        </p:nvSpPr>
        <p:spPr>
          <a:xfrm>
            <a:off x="1572833" y="1929279"/>
            <a:ext cx="11235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non</a:t>
            </a:r>
            <a:endParaRPr lang="zh-CN" altLang="en-US" sz="32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2" name="Star: 12 Points 1">
            <a:extLst>
              <a:ext uri="{FF2B5EF4-FFF2-40B4-BE49-F238E27FC236}">
                <a16:creationId xmlns:a16="http://schemas.microsoft.com/office/drawing/2014/main" id="{11E306E0-65FD-4EFC-AB71-442F9820C012}"/>
              </a:ext>
            </a:extLst>
          </p:cNvPr>
          <p:cNvSpPr/>
          <p:nvPr/>
        </p:nvSpPr>
        <p:spPr>
          <a:xfrm>
            <a:off x="680465" y="1915735"/>
            <a:ext cx="706457" cy="699260"/>
          </a:xfrm>
          <a:prstGeom prst="star12">
            <a:avLst>
              <a:gd name="adj" fmla="val 27203"/>
            </a:avLst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EA326D87-BB87-4060-8426-DB70FB8ECA02}"/>
              </a:ext>
            </a:extLst>
          </p:cNvPr>
          <p:cNvSpPr/>
          <p:nvPr/>
        </p:nvSpPr>
        <p:spPr>
          <a:xfrm>
            <a:off x="1163033" y="1934065"/>
            <a:ext cx="11235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ồi</a:t>
            </a:r>
            <a:endParaRPr lang="zh-CN" altLang="en-US" sz="32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15" name="Star: 12 Points 14">
            <a:extLst>
              <a:ext uri="{FF2B5EF4-FFF2-40B4-BE49-F238E27FC236}">
                <a16:creationId xmlns:a16="http://schemas.microsoft.com/office/drawing/2014/main" id="{233F3C47-92A6-4A7F-93F6-B15C85FED2F7}"/>
              </a:ext>
            </a:extLst>
          </p:cNvPr>
          <p:cNvSpPr/>
          <p:nvPr/>
        </p:nvSpPr>
        <p:spPr>
          <a:xfrm>
            <a:off x="4058053" y="1889054"/>
            <a:ext cx="706457" cy="699260"/>
          </a:xfrm>
          <a:prstGeom prst="star12">
            <a:avLst>
              <a:gd name="adj" fmla="val 28047"/>
            </a:avLst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矩形 8">
            <a:extLst>
              <a:ext uri="{FF2B5EF4-FFF2-40B4-BE49-F238E27FC236}">
                <a16:creationId xmlns:a16="http://schemas.microsoft.com/office/drawing/2014/main" id="{7775E180-F805-436E-8DD8-EC9D3DCE21B7}"/>
              </a:ext>
            </a:extLst>
          </p:cNvPr>
          <p:cNvSpPr/>
          <p:nvPr/>
        </p:nvSpPr>
        <p:spPr>
          <a:xfrm>
            <a:off x="3289089" y="1924846"/>
            <a:ext cx="11235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đũa</a:t>
            </a:r>
            <a:endParaRPr lang="zh-CN" altLang="en-US" sz="32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18" name="Star: 12 Points 17">
            <a:extLst>
              <a:ext uri="{FF2B5EF4-FFF2-40B4-BE49-F238E27FC236}">
                <a16:creationId xmlns:a16="http://schemas.microsoft.com/office/drawing/2014/main" id="{AAE94427-F6E3-40B3-BF78-1E900971EBA2}"/>
              </a:ext>
            </a:extLst>
          </p:cNvPr>
          <p:cNvSpPr/>
          <p:nvPr/>
        </p:nvSpPr>
        <p:spPr>
          <a:xfrm>
            <a:off x="5865790" y="1910982"/>
            <a:ext cx="732828" cy="655403"/>
          </a:xfrm>
          <a:prstGeom prst="star12">
            <a:avLst>
              <a:gd name="adj" fmla="val 26628"/>
            </a:avLst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9" name="矩形 8">
            <a:extLst>
              <a:ext uri="{FF2B5EF4-FFF2-40B4-BE49-F238E27FC236}">
                <a16:creationId xmlns:a16="http://schemas.microsoft.com/office/drawing/2014/main" id="{D9BA4E0A-3569-4A4B-ADF0-F99C02575CA5}"/>
              </a:ext>
            </a:extLst>
          </p:cNvPr>
          <p:cNvSpPr/>
          <p:nvPr/>
        </p:nvSpPr>
        <p:spPr>
          <a:xfrm>
            <a:off x="7083771" y="1941043"/>
            <a:ext cx="17297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trọt</a:t>
            </a:r>
            <a:endParaRPr lang="zh-CN" altLang="en-US" sz="32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20" name="矩形 8">
            <a:extLst>
              <a:ext uri="{FF2B5EF4-FFF2-40B4-BE49-F238E27FC236}">
                <a16:creationId xmlns:a16="http://schemas.microsoft.com/office/drawing/2014/main" id="{790063D1-4194-4A8B-AB3D-57F052D0957D}"/>
              </a:ext>
            </a:extLst>
          </p:cNvPr>
          <p:cNvSpPr/>
          <p:nvPr/>
        </p:nvSpPr>
        <p:spPr>
          <a:xfrm>
            <a:off x="736953" y="1917589"/>
            <a:ext cx="11235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</a:t>
            </a:r>
            <a:endParaRPr lang="zh-CN" altLang="en-US" sz="3200" dirty="0">
              <a:solidFill>
                <a:srgbClr val="4CA42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21" name="矩形 8">
            <a:extLst>
              <a:ext uri="{FF2B5EF4-FFF2-40B4-BE49-F238E27FC236}">
                <a16:creationId xmlns:a16="http://schemas.microsoft.com/office/drawing/2014/main" id="{9251FEB9-EBD9-474B-BBBF-EB50C5747BE8}"/>
              </a:ext>
            </a:extLst>
          </p:cNvPr>
          <p:cNvSpPr/>
          <p:nvPr/>
        </p:nvSpPr>
        <p:spPr>
          <a:xfrm>
            <a:off x="4161573" y="1913120"/>
            <a:ext cx="11235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</a:t>
            </a:r>
            <a:endParaRPr lang="zh-CN" altLang="en-US" sz="3200" dirty="0">
              <a:solidFill>
                <a:srgbClr val="4CA42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22" name="矩形 8">
            <a:extLst>
              <a:ext uri="{FF2B5EF4-FFF2-40B4-BE49-F238E27FC236}">
                <a16:creationId xmlns:a16="http://schemas.microsoft.com/office/drawing/2014/main" id="{7375EB18-BC49-4657-9019-386E7D066292}"/>
              </a:ext>
            </a:extLst>
          </p:cNvPr>
          <p:cNvSpPr/>
          <p:nvPr/>
        </p:nvSpPr>
        <p:spPr>
          <a:xfrm>
            <a:off x="6014808" y="1912030"/>
            <a:ext cx="11235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</a:t>
            </a:r>
            <a:endParaRPr lang="zh-CN" altLang="en-US" sz="3200" dirty="0">
              <a:solidFill>
                <a:srgbClr val="4CA42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23" name="矩形 8">
            <a:extLst>
              <a:ext uri="{FF2B5EF4-FFF2-40B4-BE49-F238E27FC236}">
                <a16:creationId xmlns:a16="http://schemas.microsoft.com/office/drawing/2014/main" id="{59B91826-9BCD-460C-9A09-4F136B718364}"/>
              </a:ext>
            </a:extLst>
          </p:cNvPr>
          <p:cNvSpPr/>
          <p:nvPr/>
        </p:nvSpPr>
        <p:spPr>
          <a:xfrm>
            <a:off x="106345" y="3029155"/>
            <a:ext cx="3818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</a:t>
            </a:r>
            <a:r>
              <a:rPr lang="en-GB" altLang="zh-CN" sz="320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3200" i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</a:t>
            </a:r>
            <a:r>
              <a:rPr lang="en-GB" altLang="zh-CN" sz="3200" i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320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hay </a:t>
            </a:r>
            <a:r>
              <a:rPr lang="en-US" altLang="zh-CN" sz="3200" i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</a:t>
            </a:r>
            <a:r>
              <a:rPr lang="en-GB" altLang="zh-CN" sz="3200" i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  <a:endParaRPr lang="zh-CN" altLang="en-US" sz="3200" i="1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24" name="矩形 8">
            <a:extLst>
              <a:ext uri="{FF2B5EF4-FFF2-40B4-BE49-F238E27FC236}">
                <a16:creationId xmlns:a16="http://schemas.microsoft.com/office/drawing/2014/main" id="{89FDB3C3-3C14-4BA6-98AB-EE5346D02621}"/>
              </a:ext>
            </a:extLst>
          </p:cNvPr>
          <p:cNvSpPr/>
          <p:nvPr/>
        </p:nvSpPr>
        <p:spPr>
          <a:xfrm>
            <a:off x="1245635" y="3831857"/>
            <a:ext cx="11235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cây</a:t>
            </a:r>
            <a:endParaRPr lang="zh-CN" altLang="en-US" sz="32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25" name="Star: 12 Points 24">
            <a:extLst>
              <a:ext uri="{FF2B5EF4-FFF2-40B4-BE49-F238E27FC236}">
                <a16:creationId xmlns:a16="http://schemas.microsoft.com/office/drawing/2014/main" id="{10744FA5-A426-4B23-8E97-83007EE5515E}"/>
              </a:ext>
            </a:extLst>
          </p:cNvPr>
          <p:cNvSpPr/>
          <p:nvPr/>
        </p:nvSpPr>
        <p:spPr>
          <a:xfrm>
            <a:off x="455188" y="3808777"/>
            <a:ext cx="686250" cy="693514"/>
          </a:xfrm>
          <a:prstGeom prst="star12">
            <a:avLst>
              <a:gd name="adj" fmla="val 23203"/>
            </a:avLst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8" name="Star: 12 Points 27">
            <a:extLst>
              <a:ext uri="{FF2B5EF4-FFF2-40B4-BE49-F238E27FC236}">
                <a16:creationId xmlns:a16="http://schemas.microsoft.com/office/drawing/2014/main" id="{A0BE55C7-3F89-422C-81F9-160229790492}"/>
              </a:ext>
            </a:extLst>
          </p:cNvPr>
          <p:cNvSpPr/>
          <p:nvPr/>
        </p:nvSpPr>
        <p:spPr>
          <a:xfrm>
            <a:off x="3252294" y="3818588"/>
            <a:ext cx="698285" cy="645792"/>
          </a:xfrm>
          <a:prstGeom prst="star12">
            <a:avLst>
              <a:gd name="adj" fmla="val 24642"/>
            </a:avLst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9" name="矩形 8">
            <a:extLst>
              <a:ext uri="{FF2B5EF4-FFF2-40B4-BE49-F238E27FC236}">
                <a16:creationId xmlns:a16="http://schemas.microsoft.com/office/drawing/2014/main" id="{7C729ECA-9F2F-4E3E-9C95-DEAE060E6BFA}"/>
              </a:ext>
            </a:extLst>
          </p:cNvPr>
          <p:cNvSpPr/>
          <p:nvPr/>
        </p:nvSpPr>
        <p:spPr>
          <a:xfrm>
            <a:off x="3950579" y="3794952"/>
            <a:ext cx="11235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dàng</a:t>
            </a:r>
            <a:endParaRPr lang="zh-CN" altLang="en-US" sz="32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31" name="Star: 12 Points 30">
            <a:extLst>
              <a:ext uri="{FF2B5EF4-FFF2-40B4-BE49-F238E27FC236}">
                <a16:creationId xmlns:a16="http://schemas.microsoft.com/office/drawing/2014/main" id="{B149A9A8-4157-418A-B817-0BE55EF257EA}"/>
              </a:ext>
            </a:extLst>
          </p:cNvPr>
          <p:cNvSpPr/>
          <p:nvPr/>
        </p:nvSpPr>
        <p:spPr>
          <a:xfrm>
            <a:off x="6971648" y="3810606"/>
            <a:ext cx="706456" cy="638865"/>
          </a:xfrm>
          <a:prstGeom prst="star12">
            <a:avLst>
              <a:gd name="adj" fmla="val 27153"/>
            </a:avLst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2" name="矩形 8">
            <a:extLst>
              <a:ext uri="{FF2B5EF4-FFF2-40B4-BE49-F238E27FC236}">
                <a16:creationId xmlns:a16="http://schemas.microsoft.com/office/drawing/2014/main" id="{E9845A1C-AA48-47C1-9457-1DFA6D4D3386}"/>
              </a:ext>
            </a:extLst>
          </p:cNvPr>
          <p:cNvSpPr/>
          <p:nvPr/>
        </p:nvSpPr>
        <p:spPr>
          <a:xfrm>
            <a:off x="5865790" y="3829293"/>
            <a:ext cx="11235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mềm</a:t>
            </a:r>
            <a:endParaRPr lang="zh-CN" altLang="en-US" sz="32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33" name="矩形 8">
            <a:extLst>
              <a:ext uri="{FF2B5EF4-FFF2-40B4-BE49-F238E27FC236}">
                <a16:creationId xmlns:a16="http://schemas.microsoft.com/office/drawing/2014/main" id="{31AE3FF4-A9B7-4A28-8924-131E5304707D}"/>
              </a:ext>
            </a:extLst>
          </p:cNvPr>
          <p:cNvSpPr/>
          <p:nvPr/>
        </p:nvSpPr>
        <p:spPr>
          <a:xfrm>
            <a:off x="631396" y="3842293"/>
            <a:ext cx="11235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</a:t>
            </a:r>
            <a:endParaRPr lang="zh-CN" altLang="en-US" sz="3200" dirty="0">
              <a:solidFill>
                <a:srgbClr val="4CA42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34" name="矩形 8">
            <a:extLst>
              <a:ext uri="{FF2B5EF4-FFF2-40B4-BE49-F238E27FC236}">
                <a16:creationId xmlns:a16="http://schemas.microsoft.com/office/drawing/2014/main" id="{9BFAA8BB-E64A-42C8-836B-5FFAC36700B4}"/>
              </a:ext>
            </a:extLst>
          </p:cNvPr>
          <p:cNvSpPr/>
          <p:nvPr/>
        </p:nvSpPr>
        <p:spPr>
          <a:xfrm>
            <a:off x="3361999" y="3825118"/>
            <a:ext cx="11235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</a:t>
            </a:r>
            <a:endParaRPr lang="zh-CN" altLang="en-US" sz="3200" dirty="0">
              <a:solidFill>
                <a:srgbClr val="4CA42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35" name="矩形 8">
            <a:extLst>
              <a:ext uri="{FF2B5EF4-FFF2-40B4-BE49-F238E27FC236}">
                <a16:creationId xmlns:a16="http://schemas.microsoft.com/office/drawing/2014/main" id="{C67CB843-9FC8-463C-A9AB-83825DB627A5}"/>
              </a:ext>
            </a:extLst>
          </p:cNvPr>
          <p:cNvSpPr/>
          <p:nvPr/>
        </p:nvSpPr>
        <p:spPr>
          <a:xfrm>
            <a:off x="7116328" y="3808777"/>
            <a:ext cx="11235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</a:t>
            </a:r>
            <a:endParaRPr lang="zh-CN" altLang="en-US" sz="3200" dirty="0">
              <a:solidFill>
                <a:srgbClr val="4CA42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:a16="http://schemas.microsoft.com/office/drawing/2014/main" id="{3A92D294-4CE4-44CA-B3B6-6C42768DDC92}"/>
              </a:ext>
            </a:extLst>
          </p:cNvPr>
          <p:cNvSpPr/>
          <p:nvPr/>
        </p:nvSpPr>
        <p:spPr>
          <a:xfrm>
            <a:off x="4454338" y="1917581"/>
            <a:ext cx="11235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e</a:t>
            </a:r>
            <a:endParaRPr lang="zh-CN" altLang="en-US" sz="32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17" name="矩形 8">
            <a:extLst>
              <a:ext uri="{FF2B5EF4-FFF2-40B4-BE49-F238E27FC236}">
                <a16:creationId xmlns:a16="http://schemas.microsoft.com/office/drawing/2014/main" id="{13CB9AD8-79D7-4B32-9B6D-A3552C759D5F}"/>
              </a:ext>
            </a:extLst>
          </p:cNvPr>
          <p:cNvSpPr/>
          <p:nvPr/>
        </p:nvSpPr>
        <p:spPr>
          <a:xfrm>
            <a:off x="6306713" y="1923048"/>
            <a:ext cx="11235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ồng</a:t>
            </a:r>
            <a:endParaRPr lang="zh-CN" altLang="en-US" sz="32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26" name="矩形 8">
            <a:extLst>
              <a:ext uri="{FF2B5EF4-FFF2-40B4-BE49-F238E27FC236}">
                <a16:creationId xmlns:a16="http://schemas.microsoft.com/office/drawing/2014/main" id="{94E9BAB7-83D9-4FBB-884C-356B6776080E}"/>
              </a:ext>
            </a:extLst>
          </p:cNvPr>
          <p:cNvSpPr/>
          <p:nvPr/>
        </p:nvSpPr>
        <p:spPr>
          <a:xfrm>
            <a:off x="813509" y="3845810"/>
            <a:ext cx="11235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ễ</a:t>
            </a:r>
            <a:endParaRPr lang="zh-CN" altLang="en-US" sz="32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27" name="矩形 8">
            <a:extLst>
              <a:ext uri="{FF2B5EF4-FFF2-40B4-BE49-F238E27FC236}">
                <a16:creationId xmlns:a16="http://schemas.microsoft.com/office/drawing/2014/main" id="{32A60752-8F74-4774-A367-287841B38D97}"/>
              </a:ext>
            </a:extLst>
          </p:cNvPr>
          <p:cNvSpPr/>
          <p:nvPr/>
        </p:nvSpPr>
        <p:spPr>
          <a:xfrm>
            <a:off x="3598290" y="3827383"/>
            <a:ext cx="10711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ễ</a:t>
            </a:r>
            <a:endParaRPr lang="zh-CN" altLang="en-US" sz="32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30" name="矩形 8">
            <a:extLst>
              <a:ext uri="{FF2B5EF4-FFF2-40B4-BE49-F238E27FC236}">
                <a16:creationId xmlns:a16="http://schemas.microsoft.com/office/drawing/2014/main" id="{BB4B466F-89BC-4865-9602-1117D9706F73}"/>
              </a:ext>
            </a:extLst>
          </p:cNvPr>
          <p:cNvSpPr/>
          <p:nvPr/>
        </p:nvSpPr>
        <p:spPr>
          <a:xfrm>
            <a:off x="7370377" y="3806948"/>
            <a:ext cx="11235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ẻo</a:t>
            </a:r>
            <a:endParaRPr lang="zh-CN" altLang="en-US" sz="32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5231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8" grpId="0" animBg="1"/>
      <p:bldP spid="20" grpId="0"/>
      <p:bldP spid="21" grpId="0"/>
      <p:bldP spid="22" grpId="0"/>
      <p:bldP spid="25" grpId="0" animBg="1"/>
      <p:bldP spid="28" grpId="0" animBg="1"/>
      <p:bldP spid="31" grpId="0" animBg="1"/>
      <p:bldP spid="33" grpId="0"/>
      <p:bldP spid="34" grpId="0"/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07944" y="125369"/>
            <a:ext cx="90942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2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8. </a:t>
            </a:r>
            <a:r>
              <a:rPr lang="en-US" altLang="zh-CN" sz="32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Chọn</a:t>
            </a:r>
            <a:r>
              <a:rPr lang="en-US" altLang="zh-CN" sz="32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chữ</a:t>
            </a:r>
            <a:r>
              <a:rPr lang="en-US" altLang="zh-CN" sz="32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phù</a:t>
            </a:r>
            <a:r>
              <a:rPr lang="en-US" altLang="zh-CN" sz="32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hợp</a:t>
            </a:r>
            <a:r>
              <a:rPr lang="en-US" altLang="zh-CN" sz="32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thay</a:t>
            </a:r>
            <a:r>
              <a:rPr lang="en-US" altLang="zh-CN" sz="32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cho</a:t>
            </a:r>
            <a:r>
              <a:rPr lang="en-US" altLang="zh-CN" sz="32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vi-VN" altLang="zh-CN" sz="32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ô vuông</a:t>
            </a:r>
            <a:endParaRPr lang="zh-CN" altLang="en-US" sz="3200" b="1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D733C3E6-3412-4792-81AB-5A266982467F}"/>
              </a:ext>
            </a:extLst>
          </p:cNvPr>
          <p:cNvSpPr/>
          <p:nvPr/>
        </p:nvSpPr>
        <p:spPr>
          <a:xfrm>
            <a:off x="207944" y="761708"/>
            <a:ext cx="3818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</a:t>
            </a:r>
            <a:r>
              <a:rPr lang="en-GB" altLang="zh-CN" sz="320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3200" i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</a:t>
            </a:r>
            <a:r>
              <a:rPr lang="vi-VN" altLang="zh-CN" sz="3200" i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320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hay </a:t>
            </a:r>
            <a:r>
              <a:rPr lang="en-US" altLang="zh-CN" sz="3200" i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</a:t>
            </a:r>
            <a:r>
              <a:rPr lang="en-GB" altLang="zh-CN" sz="3200" i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  <a:endParaRPr lang="zh-CN" altLang="en-US" sz="3200" i="1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id="{69E7BF9E-C6E1-4F3E-8F07-2E5CBB2D2DA6}"/>
              </a:ext>
            </a:extLst>
          </p:cNvPr>
          <p:cNvSpPr/>
          <p:nvPr/>
        </p:nvSpPr>
        <p:spPr>
          <a:xfrm>
            <a:off x="1650855" y="1550848"/>
            <a:ext cx="2289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ồi non</a:t>
            </a:r>
            <a:endParaRPr lang="zh-CN" altLang="en-US" sz="32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25" name="矩形 8">
            <a:extLst>
              <a:ext uri="{FF2B5EF4-FFF2-40B4-BE49-F238E27FC236}">
                <a16:creationId xmlns:a16="http://schemas.microsoft.com/office/drawing/2014/main" id="{8F3FD17B-99A2-4B00-B609-916B98F91976}"/>
              </a:ext>
            </a:extLst>
          </p:cNvPr>
          <p:cNvSpPr/>
          <p:nvPr/>
        </p:nvSpPr>
        <p:spPr>
          <a:xfrm>
            <a:off x="3267068" y="1550407"/>
            <a:ext cx="26853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đũa</a:t>
            </a:r>
            <a:r>
              <a:rPr lang="en-US" altLang="zh-CN" sz="32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        e </a:t>
            </a:r>
            <a:endParaRPr lang="zh-CN" altLang="en-US" sz="32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34" name="矩形 8">
            <a:extLst>
              <a:ext uri="{FF2B5EF4-FFF2-40B4-BE49-F238E27FC236}">
                <a16:creationId xmlns:a16="http://schemas.microsoft.com/office/drawing/2014/main" id="{636FBC80-E932-40F8-A1AF-7010313E1471}"/>
              </a:ext>
            </a:extLst>
          </p:cNvPr>
          <p:cNvSpPr/>
          <p:nvPr/>
        </p:nvSpPr>
        <p:spPr>
          <a:xfrm>
            <a:off x="6683147" y="1516159"/>
            <a:ext cx="29831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ồng trọt</a:t>
            </a:r>
            <a:endParaRPr lang="zh-CN" altLang="en-US" sz="32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36" name="矩形 8">
            <a:extLst>
              <a:ext uri="{FF2B5EF4-FFF2-40B4-BE49-F238E27FC236}">
                <a16:creationId xmlns:a16="http://schemas.microsoft.com/office/drawing/2014/main" id="{15C9FA7E-945E-409F-BD79-64B79693D338}"/>
              </a:ext>
            </a:extLst>
          </p:cNvPr>
          <p:cNvSpPr/>
          <p:nvPr/>
        </p:nvSpPr>
        <p:spPr>
          <a:xfrm>
            <a:off x="222934" y="2453490"/>
            <a:ext cx="3818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</a:t>
            </a:r>
            <a:r>
              <a:rPr lang="en-GB" altLang="zh-CN" sz="320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3200" i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</a:t>
            </a:r>
            <a:r>
              <a:rPr lang="en-GB" altLang="zh-CN" sz="320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hay </a:t>
            </a:r>
            <a:r>
              <a:rPr lang="en-US" altLang="zh-CN" sz="3200" i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</a:t>
            </a:r>
            <a:r>
              <a:rPr lang="en-GB" altLang="zh-CN" sz="3200" i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  <a:endParaRPr lang="zh-CN" altLang="en-US" sz="3200" i="1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43" name="矩形 8">
            <a:extLst>
              <a:ext uri="{FF2B5EF4-FFF2-40B4-BE49-F238E27FC236}">
                <a16:creationId xmlns:a16="http://schemas.microsoft.com/office/drawing/2014/main" id="{2C17A8F7-649E-4D1F-AFFD-1922D558F261}"/>
              </a:ext>
            </a:extLst>
          </p:cNvPr>
          <p:cNvSpPr/>
          <p:nvPr/>
        </p:nvSpPr>
        <p:spPr>
          <a:xfrm>
            <a:off x="1619639" y="3299689"/>
            <a:ext cx="2289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ễ cây</a:t>
            </a:r>
            <a:endParaRPr lang="zh-CN" altLang="en-US" sz="32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45" name="矩形 8">
            <a:extLst>
              <a:ext uri="{FF2B5EF4-FFF2-40B4-BE49-F238E27FC236}">
                <a16:creationId xmlns:a16="http://schemas.microsoft.com/office/drawing/2014/main" id="{0471208D-489C-4340-B96C-5BC72E6D30B2}"/>
              </a:ext>
            </a:extLst>
          </p:cNvPr>
          <p:cNvSpPr/>
          <p:nvPr/>
        </p:nvSpPr>
        <p:spPr>
          <a:xfrm>
            <a:off x="4200382" y="3299689"/>
            <a:ext cx="30928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ễ dàng</a:t>
            </a:r>
            <a:endParaRPr lang="zh-CN" altLang="en-US" sz="32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47" name="矩形 8">
            <a:extLst>
              <a:ext uri="{FF2B5EF4-FFF2-40B4-BE49-F238E27FC236}">
                <a16:creationId xmlns:a16="http://schemas.microsoft.com/office/drawing/2014/main" id="{E529A708-5296-45D3-A971-DB58CF8816D1}"/>
              </a:ext>
            </a:extLst>
          </p:cNvPr>
          <p:cNvSpPr/>
          <p:nvPr/>
        </p:nvSpPr>
        <p:spPr>
          <a:xfrm>
            <a:off x="6093311" y="3315589"/>
            <a:ext cx="29831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mềm        ẻo</a:t>
            </a:r>
            <a:endParaRPr lang="zh-CN" altLang="en-US" sz="32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3237" name="TextBox4" r:id="rId2" imgW="809640" imgH="619200"/>
        </mc:Choice>
        <mc:Fallback>
          <p:control name="TextBox4" r:id="rId2" imgW="809640" imgH="619200">
            <p:pic>
              <p:nvPicPr>
                <p:cNvPr id="37" name="TextBox4">
                  <a:extLst>
                    <a:ext uri="{FF2B5EF4-FFF2-40B4-BE49-F238E27FC236}">
                      <a16:creationId xmlns:a16="http://schemas.microsoft.com/office/drawing/2014/main" id="{294A4C70-2157-4BFB-BC21-819BE657A7A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40478" y="1516159"/>
                  <a:ext cx="810377" cy="6164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238" name="TextBox1" r:id="rId3" imgW="723960" imgH="619200"/>
        </mc:Choice>
        <mc:Fallback>
          <p:control name="TextBox1" r:id="rId3" imgW="723960" imgH="619200">
            <p:pic>
              <p:nvPicPr>
                <p:cNvPr id="28" name="TextBox1">
                  <a:extLst>
                    <a:ext uri="{FF2B5EF4-FFF2-40B4-BE49-F238E27FC236}">
                      <a16:creationId xmlns:a16="http://schemas.microsoft.com/office/drawing/2014/main" id="{367239DA-87C4-49C7-A00F-5FD60661C3D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241389" y="1485638"/>
                  <a:ext cx="727277" cy="6164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239" name="TextBox2" r:id="rId4" imgW="619200" imgH="619200"/>
        </mc:Choice>
        <mc:Fallback>
          <p:control name="TextBox2" r:id="rId4" imgW="619200" imgH="619200">
            <p:pic>
              <p:nvPicPr>
                <p:cNvPr id="35" name="TextBox2">
                  <a:extLst>
                    <a:ext uri="{FF2B5EF4-FFF2-40B4-BE49-F238E27FC236}">
                      <a16:creationId xmlns:a16="http://schemas.microsoft.com/office/drawing/2014/main" id="{0EE6DAE7-2632-4A07-A342-2414C540C71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135923" y="1485638"/>
                  <a:ext cx="616619" cy="6164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240" name="TextBox3" r:id="rId5" imgW="800280" imgH="619200"/>
        </mc:Choice>
        <mc:Fallback>
          <p:control name="TextBox3" r:id="rId5" imgW="800280" imgH="619200">
            <p:pic>
              <p:nvPicPr>
                <p:cNvPr id="44" name="TextBox3">
                  <a:extLst>
                    <a:ext uri="{FF2B5EF4-FFF2-40B4-BE49-F238E27FC236}">
                      <a16:creationId xmlns:a16="http://schemas.microsoft.com/office/drawing/2014/main" id="{01653B38-F2E9-4FDC-A7EE-E900260E8CC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40478" y="3273307"/>
                  <a:ext cx="802832" cy="6164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241" name="TextBox5" r:id="rId6" imgW="847800" imgH="619200"/>
        </mc:Choice>
        <mc:Fallback>
          <p:control name="TextBox5" r:id="rId6" imgW="847800" imgH="619200">
            <p:pic>
              <p:nvPicPr>
                <p:cNvPr id="46" name="TextBox5">
                  <a:extLst>
                    <a:ext uri="{FF2B5EF4-FFF2-40B4-BE49-F238E27FC236}">
                      <a16:creationId xmlns:a16="http://schemas.microsoft.com/office/drawing/2014/main" id="{4A8B4E7A-5A37-4958-B2F9-7C228754F17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404537" y="3283829"/>
                  <a:ext cx="850516" cy="6164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242" name="TextBox6" r:id="rId7" imgW="828720" imgH="619200"/>
        </mc:Choice>
        <mc:Fallback>
          <p:control name="TextBox6" r:id="rId7" imgW="828720" imgH="619200">
            <p:pic>
              <p:nvPicPr>
                <p:cNvPr id="48" name="TextBox6">
                  <a:extLst>
                    <a:ext uri="{FF2B5EF4-FFF2-40B4-BE49-F238E27FC236}">
                      <a16:creationId xmlns:a16="http://schemas.microsoft.com/office/drawing/2014/main" id="{AED8F94D-C3F2-459A-8585-4EDEFABA064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171943" y="3265441"/>
                  <a:ext cx="825845" cy="61649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327127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75021" y="231514"/>
            <a:ext cx="88689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2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9. </a:t>
            </a:r>
            <a:r>
              <a:rPr lang="en-US" altLang="zh-CN" sz="32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                       </a:t>
            </a:r>
            <a:r>
              <a:rPr lang="en-US" altLang="zh-CN" sz="32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Đoán</a:t>
            </a:r>
            <a:r>
              <a:rPr lang="en-US" altLang="zh-CN" sz="32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nhanh</a:t>
            </a:r>
            <a:r>
              <a:rPr lang="en-US" altLang="zh-CN" sz="32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đoán</a:t>
            </a:r>
            <a:r>
              <a:rPr lang="en-US" altLang="zh-CN" sz="32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đúng</a:t>
            </a:r>
            <a:r>
              <a:rPr lang="en-US" altLang="zh-CN" sz="32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: </a:t>
            </a:r>
            <a:r>
              <a:rPr lang="en-US" altLang="zh-CN" sz="32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Đoán</a:t>
            </a:r>
            <a:r>
              <a:rPr lang="en-US" altLang="zh-CN" sz="32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tên</a:t>
            </a:r>
            <a:r>
              <a:rPr lang="en-US" altLang="zh-CN" sz="32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các</a:t>
            </a:r>
            <a:r>
              <a:rPr lang="en-US" altLang="zh-CN" sz="32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loài</a:t>
            </a:r>
            <a:r>
              <a:rPr lang="en-US" altLang="zh-CN" sz="32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cây</a:t>
            </a:r>
            <a:r>
              <a:rPr lang="en-US" altLang="zh-CN" sz="32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  <a:endParaRPr lang="zh-CN" altLang="en-US" sz="3200" b="1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59324" y="320437"/>
            <a:ext cx="2619674" cy="449686"/>
            <a:chOff x="886344" y="436620"/>
            <a:chExt cx="2619674" cy="449686"/>
          </a:xfrm>
        </p:grpSpPr>
        <p:sp>
          <p:nvSpPr>
            <p:cNvPr id="6" name="Oval 5"/>
            <p:cNvSpPr/>
            <p:nvPr/>
          </p:nvSpPr>
          <p:spPr>
            <a:xfrm>
              <a:off x="886344" y="436620"/>
              <a:ext cx="449686" cy="449686"/>
            </a:xfrm>
            <a:prstGeom prst="ellipse">
              <a:avLst/>
            </a:prstGeom>
            <a:solidFill>
              <a:srgbClr val="EE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1231774" y="436620"/>
              <a:ext cx="449686" cy="449686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1577310" y="436620"/>
              <a:ext cx="449686" cy="44968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ò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1957060" y="436620"/>
              <a:ext cx="449686" cy="44968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2311443" y="436620"/>
              <a:ext cx="449686" cy="4496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2686656" y="436620"/>
              <a:ext cx="449686" cy="449686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3056332" y="436620"/>
              <a:ext cx="449686" cy="44968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i</a:t>
              </a:r>
            </a:p>
          </p:txBody>
        </p:sp>
      </p:grpSp>
      <p:sp>
        <p:nvSpPr>
          <p:cNvPr id="14" name="矩形 8">
            <a:extLst>
              <a:ext uri="{FF2B5EF4-FFF2-40B4-BE49-F238E27FC236}">
                <a16:creationId xmlns:a16="http://schemas.microsoft.com/office/drawing/2014/main" id="{2F67D587-FBEE-48A7-9CBE-9290DEDE049E}"/>
              </a:ext>
            </a:extLst>
          </p:cNvPr>
          <p:cNvSpPr/>
          <p:nvPr/>
        </p:nvSpPr>
        <p:spPr>
          <a:xfrm>
            <a:off x="275021" y="1289982"/>
            <a:ext cx="11943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Gợi ý:  </a:t>
            </a:r>
            <a:endParaRPr lang="zh-CN" altLang="en-US" sz="24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15" name="矩形 8">
            <a:extLst>
              <a:ext uri="{FF2B5EF4-FFF2-40B4-BE49-F238E27FC236}">
                <a16:creationId xmlns:a16="http://schemas.microsoft.com/office/drawing/2014/main" id="{088C9BA5-DA3D-456F-8CEA-5D664939B569}"/>
              </a:ext>
            </a:extLst>
          </p:cNvPr>
          <p:cNvSpPr/>
          <p:nvPr/>
        </p:nvSpPr>
        <p:spPr>
          <a:xfrm>
            <a:off x="346446" y="1656766"/>
            <a:ext cx="56154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     Cây gì tên có vần ương</a:t>
            </a:r>
          </a:p>
          <a:p>
            <a:r>
              <a:rPr lang="vi-VN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Gọi học trò nhớ vang trường tiếng ve?</a:t>
            </a:r>
            <a:endParaRPr lang="zh-CN" altLang="en-US" sz="24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16" name="矩形 8">
            <a:extLst>
              <a:ext uri="{FF2B5EF4-FFF2-40B4-BE49-F238E27FC236}">
                <a16:creationId xmlns:a16="http://schemas.microsoft.com/office/drawing/2014/main" id="{62E76CB5-3640-4CA2-A7B5-AC6B7AD1BF77}"/>
              </a:ext>
            </a:extLst>
          </p:cNvPr>
          <p:cNvSpPr/>
          <p:nvPr/>
        </p:nvSpPr>
        <p:spPr>
          <a:xfrm>
            <a:off x="375578" y="2612951"/>
            <a:ext cx="56154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     Cây gì tên có vần ang</a:t>
            </a:r>
          </a:p>
          <a:p>
            <a:r>
              <a:rPr lang="vi-VN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Hè xanh, thu đỏ, đông sang trơ cành?</a:t>
            </a:r>
            <a:endParaRPr lang="zh-CN" altLang="en-US" sz="24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17" name="矩形 8">
            <a:extLst>
              <a:ext uri="{FF2B5EF4-FFF2-40B4-BE49-F238E27FC236}">
                <a16:creationId xmlns:a16="http://schemas.microsoft.com/office/drawing/2014/main" id="{42385119-EC68-4A02-AB56-8EF805FAA1A5}"/>
              </a:ext>
            </a:extLst>
          </p:cNvPr>
          <p:cNvSpPr/>
          <p:nvPr/>
        </p:nvSpPr>
        <p:spPr>
          <a:xfrm>
            <a:off x="391569" y="3569136"/>
            <a:ext cx="59348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     Tán xoè như trước ô xinh</a:t>
            </a:r>
          </a:p>
          <a:p>
            <a:r>
              <a:rPr lang="vi-VN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Sân trường rợp bóng chúng mình vui chơi?</a:t>
            </a:r>
            <a:endParaRPr lang="zh-CN" altLang="en-US" sz="24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7403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5" y="-20743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52336" y="3436245"/>
            <a:ext cx="4916449" cy="712566"/>
            <a:chOff x="2237744" y="2727523"/>
            <a:chExt cx="4916449" cy="712566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LOÀI CHIM CỦA BIỂN CẢ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37744" y="274657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LOÀI CHIM CỦA BI</a:t>
              </a:r>
              <a:r>
                <a:rPr lang="vi-VN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Ể</a:t>
              </a:r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N CẢ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37744" y="2752750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LOÀI CHIM CỦA BIỂN CẢ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901924" y="2215898"/>
            <a:ext cx="1503365" cy="971037"/>
            <a:chOff x="3295926" y="1767663"/>
            <a:chExt cx="1503365" cy="971037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767663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304971" y="1815370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FB5AD2D-9F15-49D2-B5F3-EACC6B375F74}"/>
              </a:ext>
            </a:extLst>
          </p:cNvPr>
          <p:cNvSpPr txBox="1"/>
          <p:nvPr/>
        </p:nvSpPr>
        <p:spPr>
          <a:xfrm>
            <a:off x="2726723" y="1844013"/>
            <a:ext cx="377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CB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Roboto Slab" pitchFamily="2" charset="0"/>
                <a:cs typeface="Arial-SGK-TV" pitchFamily="2" charset="0"/>
              </a:rPr>
              <a:t>THIÊN NHIÊN KÌ THÚ</a:t>
            </a:r>
            <a:endParaRPr lang="en-GB" sz="2800" b="1" dirty="0">
              <a:solidFill>
                <a:srgbClr val="0CB6E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ea typeface="Roboto Slab" pitchFamily="2" charset="0"/>
              <a:cs typeface="Arial-SGK-TV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649038" y="4715750"/>
            <a:ext cx="1558235" cy="253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48" dirty="0" err="1">
                <a:latin typeface="Roboto Slab" pitchFamily="2" charset="0"/>
                <a:ea typeface="Roboto Slab" pitchFamily="2" charset="0"/>
              </a:rPr>
              <a:t>Trang</a:t>
            </a:r>
            <a:r>
              <a:rPr lang="en-GB" sz="1048" dirty="0">
                <a:latin typeface="Roboto Slab" pitchFamily="2" charset="0"/>
                <a:ea typeface="Roboto Slab" pitchFamily="2" charset="0"/>
              </a:rPr>
              <a:t> | </a:t>
            </a:r>
            <a:r>
              <a:rPr lang="en-GB" sz="1048" b="1" dirty="0">
                <a:latin typeface="Roboto Slab" pitchFamily="2" charset="0"/>
                <a:ea typeface="Roboto Slab" pitchFamily="2" charset="0"/>
              </a:rPr>
              <a:t>1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86775" y="1499271"/>
            <a:ext cx="5054198" cy="1957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69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CHÚC </a:t>
            </a:r>
            <a:r>
              <a:rPr lang="en-US" sz="269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MỪNG CÁC CON </a:t>
            </a:r>
          </a:p>
          <a:p>
            <a:pPr algn="ctr">
              <a:lnSpc>
                <a:spcPct val="150000"/>
              </a:lnSpc>
            </a:pPr>
            <a:r>
              <a:rPr lang="en-US" sz="269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ĐÃ HOÀN THÀNH </a:t>
            </a:r>
            <a:r>
              <a:rPr lang="en-US" sz="2693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XUẤT SẮC </a:t>
            </a:r>
            <a:r>
              <a:rPr lang="en-US" sz="269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TIẾT HỌC NGÀY HÔM NAY</a:t>
            </a:r>
            <a:endParaRPr lang="en-GB" sz="2693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Slab" pitchFamily="2" charset="0"/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78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0413" y="135368"/>
            <a:ext cx="7458554" cy="953974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/>
            <a:r>
              <a:rPr lang="en-US" sz="2800" b="1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Nói</a:t>
            </a:r>
            <a:r>
              <a:rPr lang="en-US" sz="2800" b="1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về</a:t>
            </a:r>
            <a:r>
              <a:rPr lang="en-US" sz="2800" b="1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đặc</a:t>
            </a:r>
            <a:r>
              <a:rPr lang="en-US" sz="2800" b="1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điểm</a:t>
            </a:r>
            <a:r>
              <a:rPr lang="en-US" sz="2800" b="1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khác</a:t>
            </a:r>
            <a:r>
              <a:rPr lang="en-US" sz="2800" b="1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nhau</a:t>
            </a:r>
            <a:r>
              <a:rPr lang="en-US" sz="2800" b="1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giữa</a:t>
            </a:r>
            <a:r>
              <a:rPr lang="en-US" sz="2800" b="1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hai</a:t>
            </a:r>
            <a:r>
              <a:rPr lang="en-US" sz="2800" b="1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cây</a:t>
            </a:r>
            <a:r>
              <a:rPr lang="en-US" sz="2800" b="1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trong</a:t>
            </a:r>
            <a:r>
              <a:rPr lang="en-US" sz="2800" b="1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tranh</a:t>
            </a:r>
            <a:endParaRPr lang="en-US" sz="2800" b="1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35368"/>
            <a:ext cx="64611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Những loại cây bạn không nên trồng trong nhà – bTaskee blo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25" y="1212453"/>
            <a:ext cx="4416425" cy="3860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ây Bàng Ta , Mua Bán Cây Công Trình, Cây Bóng Mát Giá Rẻ Hà Nội -  caycanhgiagoc.com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212453"/>
            <a:ext cx="4518025" cy="3860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14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A14CA35C-C8EE-4F27-AC4E-43D46DB98055}"/>
              </a:ext>
            </a:extLst>
          </p:cNvPr>
          <p:cNvSpPr txBox="1"/>
          <p:nvPr/>
        </p:nvSpPr>
        <p:spPr>
          <a:xfrm>
            <a:off x="106323" y="169110"/>
            <a:ext cx="88250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Cây</a:t>
            </a:r>
            <a:r>
              <a:rPr kumimoji="0" lang="en-US" altLang="zh-CN" sz="24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liễu dẻo dai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052809-FD5C-433C-AB45-881DE752E053}"/>
              </a:ext>
            </a:extLst>
          </p:cNvPr>
          <p:cNvSpPr txBox="1"/>
          <p:nvPr/>
        </p:nvSpPr>
        <p:spPr>
          <a:xfrm>
            <a:off x="106323" y="3088429"/>
            <a:ext cx="8825024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63DEA4BB-344D-4F81-9DE6-5A15A3E2F027}"/>
              </a:ext>
            </a:extLst>
          </p:cNvPr>
          <p:cNvSpPr/>
          <p:nvPr/>
        </p:nvSpPr>
        <p:spPr>
          <a:xfrm>
            <a:off x="627488" y="72091"/>
            <a:ext cx="1019332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800" b="1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ọc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90D8789-B47E-4F9B-BA08-6FF16E5367C3}"/>
              </a:ext>
            </a:extLst>
          </p:cNvPr>
          <p:cNvSpPr/>
          <p:nvPr/>
        </p:nvSpPr>
        <p:spPr>
          <a:xfrm>
            <a:off x="106323" y="134089"/>
            <a:ext cx="521165" cy="540000"/>
          </a:xfrm>
          <a:prstGeom prst="ellipse">
            <a:avLst/>
          </a:prstGeom>
          <a:solidFill>
            <a:srgbClr val="4CA4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Arial-SGK-TV" pitchFamily="2" charset="0"/>
                <a:cs typeface="Arial-SGK-TV" pitchFamily="2" charset="0"/>
              </a:rPr>
              <a:t>1</a:t>
            </a:r>
            <a:endParaRPr lang="en-GB" sz="28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Shape 666">
            <a:extLst>
              <a:ext uri="{FF2B5EF4-FFF2-40B4-BE49-F238E27FC236}">
                <a16:creationId xmlns:a16="http://schemas.microsoft.com/office/drawing/2014/main" id="{0A01B1C0-9886-4282-B4F5-1492D16238F8}"/>
              </a:ext>
            </a:extLst>
          </p:cNvPr>
          <p:cNvSpPr txBox="1"/>
          <p:nvPr/>
        </p:nvSpPr>
        <p:spPr>
          <a:xfrm>
            <a:off x="366905" y="2985996"/>
            <a:ext cx="8549797" cy="2419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indent="228600" algn="just">
              <a:spcAft>
                <a:spcPts val="0"/>
              </a:spcAft>
            </a:pPr>
            <a:r>
              <a:rPr lang="vi-VN" sz="2400" dirty="0">
                <a:effectLst/>
                <a:latin typeface="Arial-SGK-TV" pitchFamily="2" charset="0"/>
                <a:ea typeface="Arial"/>
                <a:cs typeface="Arial-SGK-TV" pitchFamily="2" charset="0"/>
              </a:rPr>
              <a:t>  </a:t>
            </a:r>
            <a:r>
              <a:rPr lang="en-US" sz="2400" dirty="0" err="1">
                <a:effectLst/>
                <a:latin typeface="Arial-SGK-TV" pitchFamily="2" charset="0"/>
                <a:ea typeface="Arial"/>
                <a:cs typeface="Arial-SGK-TV" pitchFamily="2" charset="0"/>
              </a:rPr>
              <a:t>Mẹ</a:t>
            </a:r>
            <a:r>
              <a:rPr lang="en-US" sz="2400" dirty="0"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Arial"/>
                <a:cs typeface="Arial-SGK-TV" pitchFamily="2" charset="0"/>
              </a:rPr>
              <a:t>giải</a:t>
            </a:r>
            <a:r>
              <a:rPr lang="en-US" sz="2400" dirty="0"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Arial"/>
                <a:cs typeface="Arial-SGK-TV" pitchFamily="2" charset="0"/>
              </a:rPr>
              <a:t>thích</a:t>
            </a:r>
            <a:r>
              <a:rPr lang="en-US" sz="2400" dirty="0"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Arial"/>
                <a:cs typeface="Arial-SGK-TV" pitchFamily="2" charset="0"/>
              </a:rPr>
              <a:t>thêm</a:t>
            </a:r>
            <a:r>
              <a:rPr lang="en-US" sz="2400" dirty="0">
                <a:effectLst/>
                <a:latin typeface="Arial-SGK-TV" pitchFamily="2" charset="0"/>
                <a:ea typeface="Arial"/>
                <a:cs typeface="Arial-SGK-TV" pitchFamily="2" charset="0"/>
              </a:rPr>
              <a:t>:</a:t>
            </a:r>
          </a:p>
          <a:p>
            <a:pPr indent="228600" algn="just">
              <a:spcAft>
                <a:spcPts val="0"/>
              </a:spcAft>
            </a:pP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 -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Thân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cây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liễu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tuy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không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to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nhưng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dẻo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dai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.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Cành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liễu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mềm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mại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có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thể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chuyển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động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theo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chiều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gió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.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Vì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vậy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cây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không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dễ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bị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gãy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.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Liễu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còn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là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loài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cây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dễ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trồng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.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Chỉ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cần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cắm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cành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xuống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đất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nó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có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thể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nhanh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chóng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mọc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lên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cây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non.</a:t>
            </a:r>
            <a:endParaRPr lang="en-US" sz="2400" dirty="0">
              <a:effectLst/>
              <a:latin typeface="Arial-SGK-TV" pitchFamily="2" charset="0"/>
              <a:ea typeface="Arial"/>
              <a:cs typeface="Arial-SGK-TV" pitchFamily="2" charset="0"/>
            </a:endParaRPr>
          </a:p>
        </p:txBody>
      </p:sp>
      <p:sp>
        <p:nvSpPr>
          <p:cNvPr id="8" name="Shape 660">
            <a:extLst>
              <a:ext uri="{FF2B5EF4-FFF2-40B4-BE49-F238E27FC236}">
                <a16:creationId xmlns:a16="http://schemas.microsoft.com/office/drawing/2014/main" id="{42F9154E-7C18-4063-BCD6-461445AAA048}"/>
              </a:ext>
            </a:extLst>
          </p:cNvPr>
          <p:cNvSpPr txBox="1"/>
          <p:nvPr/>
        </p:nvSpPr>
        <p:spPr>
          <a:xfrm>
            <a:off x="366904" y="631972"/>
            <a:ext cx="8549797" cy="117665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indent="228600" algn="just">
              <a:spcAft>
                <a:spcPts val="0"/>
              </a:spcAft>
            </a:pPr>
            <a:r>
              <a:rPr lang="vi-VN" sz="2400" dirty="0">
                <a:effectLst/>
                <a:latin typeface="Arial-SGK-TV" pitchFamily="2" charset="0"/>
                <a:ea typeface="Arial"/>
                <a:cs typeface="Arial-SGK-TV" pitchFamily="2" charset="0"/>
              </a:rPr>
              <a:t>   </a:t>
            </a:r>
            <a:r>
              <a:rPr lang="en-US" sz="2400" dirty="0" err="1">
                <a:effectLst/>
                <a:latin typeface="Arial-SGK-TV" pitchFamily="2" charset="0"/>
                <a:ea typeface="Arial"/>
                <a:cs typeface="Arial-SGK-TV" pitchFamily="2" charset="0"/>
              </a:rPr>
              <a:t>Trời</a:t>
            </a:r>
            <a:r>
              <a:rPr lang="en-US" sz="2400" dirty="0"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Arial"/>
                <a:cs typeface="Arial-SGK-TV" pitchFamily="2" charset="0"/>
              </a:rPr>
              <a:t>nổi</a:t>
            </a:r>
            <a:r>
              <a:rPr lang="en-US" sz="2400" dirty="0"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Arial"/>
                <a:cs typeface="Arial-SGK-TV" pitchFamily="2" charset="0"/>
              </a:rPr>
              <a:t>gió</a:t>
            </a:r>
            <a:r>
              <a:rPr lang="en-US" sz="2400" dirty="0">
                <a:effectLst/>
                <a:latin typeface="Arial-SGK-TV" pitchFamily="2" charset="0"/>
                <a:ea typeface="Arial"/>
                <a:cs typeface="Arial-SGK-TV" pitchFamily="2" charset="0"/>
              </a:rPr>
              <a:t> to. </a:t>
            </a:r>
            <a:r>
              <a:rPr lang="en-US" sz="2400" dirty="0" err="1">
                <a:effectLst/>
                <a:latin typeface="Arial-SGK-TV" pitchFamily="2" charset="0"/>
                <a:ea typeface="Arial"/>
                <a:cs typeface="Arial-SGK-TV" pitchFamily="2" charset="0"/>
              </a:rPr>
              <a:t>Cây</a:t>
            </a:r>
            <a:r>
              <a:rPr lang="en-US" sz="2400" dirty="0"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Arial"/>
                <a:cs typeface="Arial-SGK-TV" pitchFamily="2" charset="0"/>
              </a:rPr>
              <a:t>liễu</a:t>
            </a:r>
            <a:r>
              <a:rPr lang="en-US" sz="2400" dirty="0"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Arial"/>
                <a:cs typeface="Arial-SGK-TV" pitchFamily="2" charset="0"/>
              </a:rPr>
              <a:t>không</a:t>
            </a:r>
            <a:r>
              <a:rPr lang="en-US" sz="2400" dirty="0"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Arial"/>
                <a:cs typeface="Arial-SGK-TV" pitchFamily="2" charset="0"/>
              </a:rPr>
              <a:t>ngừng</a:t>
            </a:r>
            <a:r>
              <a:rPr lang="en-US" sz="2400" dirty="0"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Arial"/>
                <a:cs typeface="Arial-SGK-TV" pitchFamily="2" charset="0"/>
              </a:rPr>
              <a:t>lắc</a:t>
            </a:r>
            <a:r>
              <a:rPr lang="en-US" sz="2400" dirty="0"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Arial"/>
                <a:cs typeface="Arial-SGK-TV" pitchFamily="2" charset="0"/>
              </a:rPr>
              <a:t>lư</a:t>
            </a:r>
            <a:r>
              <a:rPr lang="en-US" sz="2400" dirty="0">
                <a:effectLst/>
                <a:latin typeface="Arial-SGK-TV" pitchFamily="2" charset="0"/>
                <a:ea typeface="Arial"/>
                <a:cs typeface="Arial-SGK-TV" pitchFamily="2" charset="0"/>
              </a:rPr>
              <a:t>. </a:t>
            </a:r>
            <a:r>
              <a:rPr lang="en-US" sz="2400" dirty="0" err="1">
                <a:effectLst/>
                <a:latin typeface="Arial-SGK-TV" pitchFamily="2" charset="0"/>
                <a:ea typeface="Arial"/>
                <a:cs typeface="Arial-SGK-TV" pitchFamily="2" charset="0"/>
              </a:rPr>
              <a:t>Thấy</a:t>
            </a:r>
            <a:r>
              <a:rPr lang="en-US" sz="2400" dirty="0"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Arial"/>
                <a:cs typeface="Arial-SGK-TV" pitchFamily="2" charset="0"/>
              </a:rPr>
              <a:t>vậy</a:t>
            </a:r>
            <a:r>
              <a:rPr lang="en-US" sz="2400" dirty="0">
                <a:effectLst/>
                <a:latin typeface="Arial-SGK-TV" pitchFamily="2" charset="0"/>
                <a:ea typeface="Arial"/>
                <a:cs typeface="Arial-SGK-TV" pitchFamily="2" charset="0"/>
              </a:rPr>
              <a:t>, Nam </a:t>
            </a:r>
            <a:r>
              <a:rPr lang="en-US" sz="2400" dirty="0" err="1">
                <a:effectLst/>
                <a:latin typeface="Arial-SGK-TV" pitchFamily="2" charset="0"/>
                <a:ea typeface="Arial"/>
                <a:cs typeface="Arial-SGK-TV" pitchFamily="2" charset="0"/>
              </a:rPr>
              <a:t>rất</a:t>
            </a:r>
            <a:r>
              <a:rPr lang="en-US" sz="2400" dirty="0">
                <a:effectLst/>
                <a:latin typeface="Arial-SGK-TV" pitchFamily="2" charset="0"/>
                <a:ea typeface="Arial"/>
                <a:cs typeface="Arial-SGK-TV" pitchFamily="2" charset="0"/>
              </a:rPr>
              <a:t> lo </a:t>
            </a:r>
            <a:r>
              <a:rPr lang="en-US" sz="2400" dirty="0" err="1">
                <a:effectLst/>
                <a:latin typeface="Arial-SGK-TV" pitchFamily="2" charset="0"/>
                <a:ea typeface="Arial"/>
                <a:cs typeface="Arial-SGK-TV" pitchFamily="2" charset="0"/>
              </a:rPr>
              <a:t>cây</a:t>
            </a:r>
            <a:r>
              <a:rPr lang="en-US" sz="2400" dirty="0"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Arial"/>
                <a:cs typeface="Arial-SGK-TV" pitchFamily="2" charset="0"/>
              </a:rPr>
              <a:t>liễu</a:t>
            </a:r>
            <a:r>
              <a:rPr lang="en-US" sz="2400" dirty="0"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Arial"/>
                <a:cs typeface="Arial-SGK-TV" pitchFamily="2" charset="0"/>
              </a:rPr>
              <a:t>sẽ</a:t>
            </a:r>
            <a:r>
              <a:rPr lang="en-US" sz="2400" dirty="0"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Arial"/>
                <a:cs typeface="Arial-SGK-TV" pitchFamily="2" charset="0"/>
              </a:rPr>
              <a:t>bị</a:t>
            </a:r>
            <a:r>
              <a:rPr lang="en-US" sz="2400" dirty="0"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Arial"/>
                <a:cs typeface="Arial-SGK-TV" pitchFamily="2" charset="0"/>
              </a:rPr>
              <a:t>gãy</a:t>
            </a:r>
            <a:r>
              <a:rPr lang="en-US" sz="2400" dirty="0">
                <a:effectLst/>
                <a:latin typeface="Arial-SGK-TV" pitchFamily="2" charset="0"/>
                <a:ea typeface="Arial"/>
                <a:cs typeface="Arial-SGK-TV" pitchFamily="2" charset="0"/>
              </a:rPr>
              <a:t>. Nam </a:t>
            </a:r>
            <a:r>
              <a:rPr lang="en-US" sz="2400" dirty="0" err="1">
                <a:effectLst/>
                <a:latin typeface="Arial-SGK-TV" pitchFamily="2" charset="0"/>
                <a:ea typeface="Arial"/>
                <a:cs typeface="Arial-SGK-TV" pitchFamily="2" charset="0"/>
              </a:rPr>
              <a:t>hỏi</a:t>
            </a:r>
            <a:r>
              <a:rPr lang="en-US" sz="2400" dirty="0"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Arial"/>
                <a:cs typeface="Arial-SGK-TV" pitchFamily="2" charset="0"/>
              </a:rPr>
              <a:t>mẹ</a:t>
            </a:r>
            <a:r>
              <a:rPr lang="en-US" sz="2400" dirty="0">
                <a:effectLst/>
                <a:latin typeface="Arial-SGK-TV" pitchFamily="2" charset="0"/>
                <a:ea typeface="Arial"/>
                <a:cs typeface="Arial-SGK-TV" pitchFamily="2" charset="0"/>
              </a:rPr>
              <a:t>:</a:t>
            </a:r>
          </a:p>
          <a:p>
            <a:pPr indent="228600" algn="just">
              <a:spcAft>
                <a:spcPts val="0"/>
              </a:spcAft>
            </a:pPr>
            <a:r>
              <a:rPr lang="vi-VN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 -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Mẹ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ơi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cây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liễu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mềm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yếu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thế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liệu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có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bị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gió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làm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gãy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không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ạ?</a:t>
            </a:r>
          </a:p>
          <a:p>
            <a:pPr indent="228600" algn="just">
              <a:spcAft>
                <a:spcPts val="0"/>
              </a:spcAft>
            </a:pP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 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Mẹ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mỉm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cười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đáp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  - Con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yên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tâm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cây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liễu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sẽ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không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sao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đâu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!</a:t>
            </a:r>
            <a:endParaRPr lang="en-US" sz="2400" dirty="0">
              <a:effectLst/>
              <a:latin typeface="Arial-SGK-TV" pitchFamily="2" charset="0"/>
              <a:ea typeface="Arial"/>
              <a:cs typeface="Arial-SGK-TV" pitchFamily="2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C6EE408-844E-4FFE-A0A7-2E82E718ED48}"/>
              </a:ext>
            </a:extLst>
          </p:cNvPr>
          <p:cNvCxnSpPr>
            <a:cxnSpLocks/>
          </p:cNvCxnSpPr>
          <p:nvPr/>
        </p:nvCxnSpPr>
        <p:spPr>
          <a:xfrm flipV="1">
            <a:off x="5991313" y="989906"/>
            <a:ext cx="756000" cy="36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892D30A-53F9-4C76-AAFF-5B35F2486601}"/>
              </a:ext>
            </a:extLst>
          </p:cNvPr>
          <p:cNvCxnSpPr>
            <a:cxnSpLocks/>
          </p:cNvCxnSpPr>
          <p:nvPr/>
        </p:nvCxnSpPr>
        <p:spPr>
          <a:xfrm>
            <a:off x="5651044" y="3683945"/>
            <a:ext cx="1008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CBFCFE4-1EC4-43B1-925D-4561AF6BD898}"/>
              </a:ext>
            </a:extLst>
          </p:cNvPr>
          <p:cNvCxnSpPr>
            <a:cxnSpLocks/>
          </p:cNvCxnSpPr>
          <p:nvPr/>
        </p:nvCxnSpPr>
        <p:spPr>
          <a:xfrm>
            <a:off x="8238177" y="3683945"/>
            <a:ext cx="6785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3B4B203-4B10-4667-BCD4-AF89E9F96D37}"/>
              </a:ext>
            </a:extLst>
          </p:cNvPr>
          <p:cNvCxnSpPr>
            <a:cxnSpLocks/>
          </p:cNvCxnSpPr>
          <p:nvPr/>
        </p:nvCxnSpPr>
        <p:spPr>
          <a:xfrm flipV="1">
            <a:off x="366904" y="4050890"/>
            <a:ext cx="517999" cy="66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38376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/>
      <p:bldP spid="6" grpId="0" animBg="1"/>
      <p:bldP spid="2" grpId="0" animBg="1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B95A0EA4-0C77-42F6-A7ED-FAA15C72D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7938051">
            <a:off x="1163053" y="1009041"/>
            <a:ext cx="2470314" cy="41148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F87C9D8-A7BD-44A2-B990-504FEF407181}"/>
              </a:ext>
            </a:extLst>
          </p:cNvPr>
          <p:cNvSpPr txBox="1">
            <a:spLocks/>
          </p:cNvSpPr>
          <p:nvPr/>
        </p:nvSpPr>
        <p:spPr>
          <a:xfrm>
            <a:off x="974478" y="2430582"/>
            <a:ext cx="3494524" cy="1041970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799"/>
              </a:spcBef>
            </a:pPr>
            <a:r>
              <a:rPr lang="en-US" sz="5400" b="1">
                <a:latin typeface="Arial-SGK-TV" pitchFamily="2" charset="0"/>
                <a:ea typeface="Cambria" panose="02040503050406030204" pitchFamily="18" charset="0"/>
                <a:cs typeface="Arial-SGK-TV" pitchFamily="2" charset="0"/>
              </a:rPr>
              <a:t>dẻo dai</a:t>
            </a:r>
            <a:endParaRPr lang="en-US" sz="5400" b="1" dirty="0">
              <a:latin typeface="Arial-SGK-TV" pitchFamily="2" charset="0"/>
              <a:ea typeface="Cambria" panose="02040503050406030204" pitchFamily="18" charset="0"/>
              <a:cs typeface="Arial-SGK-TV" pitchFamily="2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5AB124F-A188-4AFF-B13D-1825CE8E25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96258" y="-1"/>
            <a:ext cx="2202093" cy="361231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E40BCE0-5FC5-4472-BCE6-85E3E2F4C457}"/>
              </a:ext>
            </a:extLst>
          </p:cNvPr>
          <p:cNvSpPr txBox="1">
            <a:spLocks/>
          </p:cNvSpPr>
          <p:nvPr/>
        </p:nvSpPr>
        <p:spPr>
          <a:xfrm>
            <a:off x="2888626" y="900407"/>
            <a:ext cx="4069688" cy="1041970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799"/>
              </a:spcBef>
            </a:pPr>
            <a:r>
              <a:rPr lang="en-US" sz="5400" b="1">
                <a:latin typeface="Arial-SGK-TV" pitchFamily="2" charset="0"/>
                <a:ea typeface="Cambria" panose="02040503050406030204" pitchFamily="18" charset="0"/>
                <a:cs typeface="Arial-SGK-TV" pitchFamily="2" charset="0"/>
              </a:rPr>
              <a:t>mềm mại</a:t>
            </a:r>
            <a:endParaRPr lang="en-US" sz="5400" b="1" dirty="0">
              <a:latin typeface="Arial-SGK-TV" pitchFamily="2" charset="0"/>
              <a:ea typeface="Cambria" panose="02040503050406030204" pitchFamily="18" charset="0"/>
              <a:cs typeface="Arial-SGK-TV" pitchFamily="2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CC924884-E18D-4A5B-B433-DF0BC7C35E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661949" flipH="1">
            <a:off x="5768039" y="1150998"/>
            <a:ext cx="2380551" cy="37931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4A2B1796-149E-4792-B08A-2558751FB6A4}"/>
              </a:ext>
            </a:extLst>
          </p:cNvPr>
          <p:cNvSpPr txBox="1">
            <a:spLocks/>
          </p:cNvSpPr>
          <p:nvPr/>
        </p:nvSpPr>
        <p:spPr>
          <a:xfrm>
            <a:off x="5984995" y="2350382"/>
            <a:ext cx="3494524" cy="1041970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799"/>
              </a:spcBef>
            </a:pPr>
            <a:r>
              <a:rPr lang="en-US" sz="5400" b="1">
                <a:latin typeface="Arial-SGK-TV" pitchFamily="2" charset="0"/>
                <a:ea typeface="Cambria" panose="02040503050406030204" pitchFamily="18" charset="0"/>
                <a:cs typeface="Arial-SGK-TV" pitchFamily="2" charset="0"/>
              </a:rPr>
              <a:t>lắc lư</a:t>
            </a:r>
            <a:endParaRPr lang="en-US" sz="5400" b="1" dirty="0">
              <a:latin typeface="Arial-SGK-TV" pitchFamily="2" charset="0"/>
              <a:ea typeface="Cambria" panose="02040503050406030204" pitchFamily="18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6770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5052809-FD5C-433C-AB45-881DE752E053}"/>
              </a:ext>
            </a:extLst>
          </p:cNvPr>
          <p:cNvSpPr txBox="1"/>
          <p:nvPr/>
        </p:nvSpPr>
        <p:spPr>
          <a:xfrm>
            <a:off x="106323" y="3088429"/>
            <a:ext cx="8825024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4CA35C-C8EE-4F27-AC4E-43D46DB98055}"/>
              </a:ext>
            </a:extLst>
          </p:cNvPr>
          <p:cNvSpPr txBox="1"/>
          <p:nvPr/>
        </p:nvSpPr>
        <p:spPr>
          <a:xfrm>
            <a:off x="2449032" y="213947"/>
            <a:ext cx="3657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Cây</a:t>
            </a:r>
            <a:r>
              <a:rPr kumimoji="0" lang="en-US" altLang="zh-CN" sz="24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liễu dẻo dai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19" name="Shape 666">
            <a:extLst>
              <a:ext uri="{FF2B5EF4-FFF2-40B4-BE49-F238E27FC236}">
                <a16:creationId xmlns:a16="http://schemas.microsoft.com/office/drawing/2014/main" id="{0A01B1C0-9886-4282-B4F5-1492D16238F8}"/>
              </a:ext>
            </a:extLst>
          </p:cNvPr>
          <p:cNvSpPr txBox="1"/>
          <p:nvPr/>
        </p:nvSpPr>
        <p:spPr>
          <a:xfrm>
            <a:off x="297101" y="2954782"/>
            <a:ext cx="8549797" cy="2419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indent="228600" algn="just">
              <a:spcAft>
                <a:spcPts val="0"/>
              </a:spcAft>
            </a:pPr>
            <a:r>
              <a:rPr lang="vi-VN" sz="2400" dirty="0">
                <a:effectLst/>
                <a:latin typeface="Arial-SGK-TV" pitchFamily="2" charset="0"/>
                <a:ea typeface="Arial"/>
                <a:cs typeface="Arial-SGK-TV" pitchFamily="2" charset="0"/>
              </a:rPr>
              <a:t>  </a:t>
            </a:r>
            <a:r>
              <a:rPr lang="en-US" sz="2400" dirty="0" err="1">
                <a:effectLst/>
                <a:latin typeface="Arial-SGK-TV" pitchFamily="2" charset="0"/>
                <a:ea typeface="Arial"/>
                <a:cs typeface="Arial-SGK-TV" pitchFamily="2" charset="0"/>
              </a:rPr>
              <a:t>Mẹ</a:t>
            </a:r>
            <a:r>
              <a:rPr lang="en-US" sz="2400" dirty="0"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Arial"/>
                <a:cs typeface="Arial-SGK-TV" pitchFamily="2" charset="0"/>
              </a:rPr>
              <a:t>giải</a:t>
            </a:r>
            <a:r>
              <a:rPr lang="en-US" sz="2400" dirty="0"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Arial"/>
                <a:cs typeface="Arial-SGK-TV" pitchFamily="2" charset="0"/>
              </a:rPr>
              <a:t>thích</a:t>
            </a:r>
            <a:r>
              <a:rPr lang="en-US" sz="2400" dirty="0"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Arial"/>
                <a:cs typeface="Arial-SGK-TV" pitchFamily="2" charset="0"/>
              </a:rPr>
              <a:t>thêm</a:t>
            </a:r>
            <a:r>
              <a:rPr lang="en-US" sz="2400" dirty="0">
                <a:effectLst/>
                <a:latin typeface="Arial-SGK-TV" pitchFamily="2" charset="0"/>
                <a:ea typeface="Arial"/>
                <a:cs typeface="Arial-SGK-TV" pitchFamily="2" charset="0"/>
              </a:rPr>
              <a:t>:</a:t>
            </a:r>
          </a:p>
          <a:p>
            <a:pPr indent="228600" algn="just">
              <a:spcAft>
                <a:spcPts val="0"/>
              </a:spcAft>
            </a:pP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 -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Thân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cây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liễu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tuy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không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to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nhưng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dẻo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dai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.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Cành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liễu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mềm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mại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có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thể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chuyển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động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theo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chiều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gió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.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Vì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vậy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cây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không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dễ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bị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gãy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.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Liễu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còn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là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loài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cây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dễ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trồng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.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Chỉ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cần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cắm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cành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xuống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đất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nó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có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thể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nhanh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chóng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mọc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lên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cây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non.</a:t>
            </a:r>
            <a:endParaRPr lang="en-US" sz="2400" dirty="0">
              <a:effectLst/>
              <a:latin typeface="Arial-SGK-TV" pitchFamily="2" charset="0"/>
              <a:ea typeface="Arial"/>
              <a:cs typeface="Arial-SGK-TV" pitchFamily="2" charset="0"/>
            </a:endParaRPr>
          </a:p>
        </p:txBody>
      </p:sp>
      <p:sp>
        <p:nvSpPr>
          <p:cNvPr id="20" name="Shape 660">
            <a:extLst>
              <a:ext uri="{FF2B5EF4-FFF2-40B4-BE49-F238E27FC236}">
                <a16:creationId xmlns:a16="http://schemas.microsoft.com/office/drawing/2014/main" id="{42F9154E-7C18-4063-BCD6-461445AAA048}"/>
              </a:ext>
            </a:extLst>
          </p:cNvPr>
          <p:cNvSpPr txBox="1"/>
          <p:nvPr/>
        </p:nvSpPr>
        <p:spPr>
          <a:xfrm>
            <a:off x="297101" y="679631"/>
            <a:ext cx="8549797" cy="117665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indent="228600" algn="just">
              <a:spcAft>
                <a:spcPts val="0"/>
              </a:spcAft>
            </a:pPr>
            <a:r>
              <a:rPr lang="vi-VN" sz="2400">
                <a:effectLst/>
                <a:latin typeface="Arial-SGK-TV" pitchFamily="2" charset="0"/>
                <a:ea typeface="Arial"/>
                <a:cs typeface="Arial-SGK-TV" pitchFamily="2" charset="0"/>
              </a:rPr>
              <a:t>   </a:t>
            </a:r>
            <a:r>
              <a:rPr lang="en-US" sz="2400">
                <a:effectLst/>
                <a:latin typeface="Arial-SGK-TV" pitchFamily="2" charset="0"/>
                <a:ea typeface="Arial"/>
                <a:cs typeface="Arial-SGK-TV" pitchFamily="2" charset="0"/>
              </a:rPr>
              <a:t>Trời nổi gió to. Cây liễu không ngừng lắc lư. Thấy vậy, Nam rất lo cây liễu sẽ bị gãy. Nam hỏi mẹ:</a:t>
            </a:r>
          </a:p>
          <a:p>
            <a:pPr indent="228600" algn="just">
              <a:spcAft>
                <a:spcPts val="0"/>
              </a:spcAft>
            </a:pPr>
            <a:r>
              <a:rPr lang="vi-VN" sz="240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>
                <a:latin typeface="Arial-SGK-TV" pitchFamily="2" charset="0"/>
                <a:ea typeface="Arial"/>
                <a:cs typeface="Arial-SGK-TV" pitchFamily="2" charset="0"/>
              </a:rPr>
              <a:t>  - Mẹ ơi, cây liễu mềm yếu thế, liệu có bị gió làm gãy không ạ?</a:t>
            </a:r>
          </a:p>
          <a:p>
            <a:pPr indent="228600" algn="just">
              <a:spcAft>
                <a:spcPts val="0"/>
              </a:spcAft>
            </a:pPr>
            <a:r>
              <a:rPr lang="en-US" sz="2400">
                <a:latin typeface="Arial-SGK-TV" pitchFamily="2" charset="0"/>
                <a:ea typeface="Arial"/>
                <a:cs typeface="Arial-SGK-TV" pitchFamily="2" charset="0"/>
              </a:rPr>
              <a:t>   Mẹ mỉm cười đáp: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US" sz="2400">
                <a:latin typeface="Arial-SGK-TV" pitchFamily="2" charset="0"/>
                <a:ea typeface="Arial"/>
                <a:cs typeface="Arial-SGK-TV" pitchFamily="2" charset="0"/>
              </a:rPr>
              <a:t>   - Con yên tâm, cây liễu sẽ không sao đâu!</a:t>
            </a:r>
            <a:endParaRPr lang="en-US" sz="2400" dirty="0">
              <a:effectLst/>
              <a:latin typeface="Arial-SGK-TV" pitchFamily="2" charset="0"/>
              <a:ea typeface="Arial"/>
              <a:cs typeface="Arial-SGK-TV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6906DF-6254-4BC2-B430-73F7DF18559F}"/>
              </a:ext>
            </a:extLst>
          </p:cNvPr>
          <p:cNvSpPr txBox="1"/>
          <p:nvPr/>
        </p:nvSpPr>
        <p:spPr>
          <a:xfrm>
            <a:off x="2630531" y="510062"/>
            <a:ext cx="433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dirty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2</a:t>
            </a:r>
            <a:endParaRPr lang="en-GB" sz="1800" b="1" dirty="0">
              <a:solidFill>
                <a:srgbClr val="4CA42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737BA0-22D5-4CB4-9F4C-A11A32CAA484}"/>
              </a:ext>
            </a:extLst>
          </p:cNvPr>
          <p:cNvSpPr txBox="1"/>
          <p:nvPr/>
        </p:nvSpPr>
        <p:spPr>
          <a:xfrm>
            <a:off x="507649" y="559182"/>
            <a:ext cx="446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67094D-6B57-4E53-B880-1BAC81CC8239}"/>
              </a:ext>
            </a:extLst>
          </p:cNvPr>
          <p:cNvSpPr txBox="1"/>
          <p:nvPr/>
        </p:nvSpPr>
        <p:spPr>
          <a:xfrm>
            <a:off x="6550624" y="475849"/>
            <a:ext cx="446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dirty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3</a:t>
            </a:r>
            <a:endParaRPr lang="en-GB" sz="1800" b="1" dirty="0">
              <a:solidFill>
                <a:srgbClr val="4CA42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71C529-D66A-44A8-B588-0505AD40E177}"/>
              </a:ext>
            </a:extLst>
          </p:cNvPr>
          <p:cNvSpPr txBox="1"/>
          <p:nvPr/>
        </p:nvSpPr>
        <p:spPr>
          <a:xfrm>
            <a:off x="3291299" y="847674"/>
            <a:ext cx="446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dirty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4</a:t>
            </a:r>
            <a:endParaRPr lang="en-GB" sz="1800" b="1" dirty="0">
              <a:solidFill>
                <a:srgbClr val="4CA42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E240BF-EC5A-43D7-A180-C2DDE7D78DDD}"/>
              </a:ext>
            </a:extLst>
          </p:cNvPr>
          <p:cNvSpPr txBox="1"/>
          <p:nvPr/>
        </p:nvSpPr>
        <p:spPr>
          <a:xfrm>
            <a:off x="507649" y="1359807"/>
            <a:ext cx="294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dirty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5</a:t>
            </a:r>
            <a:endParaRPr lang="en-GB" sz="1800" b="1" dirty="0">
              <a:solidFill>
                <a:srgbClr val="4CA42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BA0D80-6D5B-4F94-9351-7DFDA4399881}"/>
              </a:ext>
            </a:extLst>
          </p:cNvPr>
          <p:cNvSpPr txBox="1"/>
          <p:nvPr/>
        </p:nvSpPr>
        <p:spPr>
          <a:xfrm>
            <a:off x="462257" y="2081742"/>
            <a:ext cx="294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dirty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6</a:t>
            </a:r>
            <a:endParaRPr lang="en-GB" sz="1800" b="1" dirty="0">
              <a:solidFill>
                <a:srgbClr val="4CA42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A4E5E9-CBA7-4257-9DA8-BB99909FEB30}"/>
              </a:ext>
            </a:extLst>
          </p:cNvPr>
          <p:cNvSpPr txBox="1"/>
          <p:nvPr/>
        </p:nvSpPr>
        <p:spPr>
          <a:xfrm>
            <a:off x="462257" y="2567558"/>
            <a:ext cx="294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dirty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GB" sz="1800" b="1" dirty="0">
              <a:solidFill>
                <a:srgbClr val="4CA42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D0F8E7-66F5-4590-B23E-DE07F3AAFA75}"/>
              </a:ext>
            </a:extLst>
          </p:cNvPr>
          <p:cNvSpPr txBox="1"/>
          <p:nvPr/>
        </p:nvSpPr>
        <p:spPr>
          <a:xfrm>
            <a:off x="436765" y="2930631"/>
            <a:ext cx="294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dirty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8</a:t>
            </a:r>
            <a:endParaRPr lang="en-GB" sz="1800" b="1" dirty="0">
              <a:solidFill>
                <a:srgbClr val="4CA42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D0F8E7-66F5-4590-B23E-DE07F3AAFA75}"/>
              </a:ext>
            </a:extLst>
          </p:cNvPr>
          <p:cNvSpPr txBox="1"/>
          <p:nvPr/>
        </p:nvSpPr>
        <p:spPr>
          <a:xfrm>
            <a:off x="660049" y="3190964"/>
            <a:ext cx="294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9</a:t>
            </a:r>
            <a:endParaRPr lang="en-GB" sz="1800" b="1" dirty="0">
              <a:solidFill>
                <a:srgbClr val="4CA42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D0F8E7-66F5-4590-B23E-DE07F3AAFA75}"/>
              </a:ext>
            </a:extLst>
          </p:cNvPr>
          <p:cNvSpPr txBox="1"/>
          <p:nvPr/>
        </p:nvSpPr>
        <p:spPr>
          <a:xfrm>
            <a:off x="6477082" y="3126661"/>
            <a:ext cx="593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10</a:t>
            </a:r>
            <a:endParaRPr lang="en-GB" sz="1800" b="1" dirty="0">
              <a:solidFill>
                <a:srgbClr val="4CA42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D0F8E7-66F5-4590-B23E-DE07F3AAFA75}"/>
              </a:ext>
            </a:extLst>
          </p:cNvPr>
          <p:cNvSpPr txBox="1"/>
          <p:nvPr/>
        </p:nvSpPr>
        <p:spPr>
          <a:xfrm>
            <a:off x="5632071" y="3560296"/>
            <a:ext cx="593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11</a:t>
            </a:r>
            <a:endParaRPr lang="en-GB" sz="1800" b="1" dirty="0">
              <a:solidFill>
                <a:srgbClr val="4CA42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D0F8E7-66F5-4590-B23E-DE07F3AAFA75}"/>
              </a:ext>
            </a:extLst>
          </p:cNvPr>
          <p:cNvSpPr txBox="1"/>
          <p:nvPr/>
        </p:nvSpPr>
        <p:spPr>
          <a:xfrm>
            <a:off x="1044983" y="3890927"/>
            <a:ext cx="593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12</a:t>
            </a:r>
            <a:endParaRPr lang="en-GB" sz="1800" b="1" dirty="0">
              <a:solidFill>
                <a:srgbClr val="4CA42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CD0F8E7-66F5-4590-B23E-DE07F3AAFA75}"/>
              </a:ext>
            </a:extLst>
          </p:cNvPr>
          <p:cNvSpPr txBox="1"/>
          <p:nvPr/>
        </p:nvSpPr>
        <p:spPr>
          <a:xfrm>
            <a:off x="5115537" y="3947520"/>
            <a:ext cx="593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13</a:t>
            </a:r>
            <a:endParaRPr lang="en-GB" sz="1800" b="1" dirty="0">
              <a:solidFill>
                <a:srgbClr val="4CA42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7680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9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9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9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9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9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9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9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9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9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9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19" grpId="0"/>
      <p:bldP spid="20" grpId="0"/>
      <p:bldP spid="10" grpId="0"/>
      <p:bldP spid="9" grpId="0"/>
      <p:bldP spid="12" grpId="0"/>
      <p:bldP spid="13" grpId="0"/>
      <p:bldP spid="14" grpId="0"/>
      <p:bldP spid="15" grpId="0"/>
      <p:bldP spid="16" grpId="0"/>
      <p:bldP spid="17" grpId="0"/>
      <p:bldP spid="22" grpId="0"/>
      <p:bldP spid="23" grpId="0"/>
      <p:bldP spid="24" grpId="0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5573EAD-09B0-4A5A-B61F-C6E362627C9E}"/>
              </a:ext>
            </a:extLst>
          </p:cNvPr>
          <p:cNvSpPr txBox="1">
            <a:spLocks/>
          </p:cNvSpPr>
          <p:nvPr/>
        </p:nvSpPr>
        <p:spPr>
          <a:xfrm>
            <a:off x="170866" y="485110"/>
            <a:ext cx="8802267" cy="17458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>
              <a:lnSpc>
                <a:spcPct val="150000"/>
              </a:lnSpc>
              <a:spcBef>
                <a:spcPts val="0"/>
              </a:spcBef>
              <a:defRPr/>
            </a:pPr>
            <a:r>
              <a:rPr lang="en-US" altLang="zh-CN" sz="3600" dirty="0" err="1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Thân</a:t>
            </a:r>
            <a:r>
              <a:rPr lang="en-US" altLang="zh-CN" sz="3600" dirty="0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cây</a:t>
            </a:r>
            <a:r>
              <a:rPr lang="en-US" altLang="zh-CN" sz="3600" dirty="0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liễu</a:t>
            </a:r>
            <a:r>
              <a:rPr lang="en-US" altLang="zh-CN" sz="3600" dirty="0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tuy</a:t>
            </a:r>
            <a:r>
              <a:rPr lang="en-US" altLang="zh-CN" sz="3600" dirty="0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không</a:t>
            </a:r>
            <a:r>
              <a:rPr lang="en-US" altLang="zh-CN" sz="3600" dirty="0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to </a:t>
            </a:r>
            <a:r>
              <a:rPr lang="en-US" altLang="zh-CN" sz="3600" dirty="0" err="1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nhưng</a:t>
            </a:r>
            <a:r>
              <a:rPr lang="en-US" altLang="zh-CN" sz="3600" dirty="0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d</a:t>
            </a:r>
            <a:r>
              <a:rPr lang="vi-VN" altLang="zh-CN" sz="3600" dirty="0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ẻ</a:t>
            </a:r>
            <a:r>
              <a:rPr lang="en-US" altLang="zh-CN" sz="3600" dirty="0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o </a:t>
            </a:r>
            <a:r>
              <a:rPr lang="en-US" altLang="zh-CN" sz="3600" dirty="0" err="1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dai</a:t>
            </a:r>
            <a:r>
              <a:rPr lang="en-US" altLang="zh-CN" sz="3600" dirty="0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  <a:endParaRPr lang="en-US" sz="3600" dirty="0">
              <a:solidFill>
                <a:srgbClr val="FF0000"/>
              </a:solidFill>
              <a:latin typeface="Arial-SGK-TV" pitchFamily="2" charset="0"/>
              <a:ea typeface="Cambria" panose="02040503050406030204" pitchFamily="18" charset="0"/>
              <a:cs typeface="Arial-SGK-TV" pitchFamily="2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FEA957B-121D-42A5-BCAD-77C53565945F}"/>
              </a:ext>
            </a:extLst>
          </p:cNvPr>
          <p:cNvCxnSpPr/>
          <p:nvPr/>
        </p:nvCxnSpPr>
        <p:spPr>
          <a:xfrm flipH="1">
            <a:off x="5700988" y="1155539"/>
            <a:ext cx="228600" cy="6096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1441703F-EDA0-446F-93C3-9F5FD52BC436}"/>
              </a:ext>
            </a:extLst>
          </p:cNvPr>
          <p:cNvSpPr txBox="1">
            <a:spLocks/>
          </p:cNvSpPr>
          <p:nvPr/>
        </p:nvSpPr>
        <p:spPr>
          <a:xfrm>
            <a:off x="170866" y="2828723"/>
            <a:ext cx="8802267" cy="17458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>
              <a:lnSpc>
                <a:spcPct val="150000"/>
              </a:lnSpc>
              <a:spcBef>
                <a:spcPts val="0"/>
              </a:spcBef>
              <a:defRPr/>
            </a:pPr>
            <a:r>
              <a:rPr lang="vi-VN" sz="3600" dirty="0">
                <a:latin typeface="Arial-SGK-TV" pitchFamily="2" charset="0"/>
                <a:ea typeface="Arial"/>
                <a:cs typeface="Arial-SGK-TV" pitchFamily="2" charset="0"/>
              </a:rPr>
              <a:t>Chỉ cần </a:t>
            </a:r>
            <a:r>
              <a:rPr lang="en-US" sz="3600" dirty="0" err="1">
                <a:latin typeface="Arial-SGK-TV" pitchFamily="2" charset="0"/>
                <a:ea typeface="Arial"/>
                <a:cs typeface="Arial-SGK-TV" pitchFamily="2" charset="0"/>
              </a:rPr>
              <a:t>cắm</a:t>
            </a:r>
            <a:r>
              <a:rPr lang="en-US" sz="36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Arial"/>
                <a:cs typeface="Arial-SGK-TV" pitchFamily="2" charset="0"/>
              </a:rPr>
              <a:t>cành</a:t>
            </a:r>
            <a:r>
              <a:rPr lang="en-US" sz="36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Arial"/>
                <a:cs typeface="Arial-SGK-TV" pitchFamily="2" charset="0"/>
              </a:rPr>
              <a:t>xuống</a:t>
            </a:r>
            <a:r>
              <a:rPr lang="en-US" sz="36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Arial"/>
                <a:cs typeface="Arial-SGK-TV" pitchFamily="2" charset="0"/>
              </a:rPr>
              <a:t>đất</a:t>
            </a:r>
            <a:r>
              <a:rPr lang="en-US" sz="3600" dirty="0"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3600" dirty="0" err="1">
                <a:latin typeface="Arial-SGK-TV" pitchFamily="2" charset="0"/>
                <a:ea typeface="Arial"/>
                <a:cs typeface="Arial-SGK-TV" pitchFamily="2" charset="0"/>
              </a:rPr>
              <a:t>nó</a:t>
            </a:r>
            <a:r>
              <a:rPr lang="en-US" sz="36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Arial"/>
                <a:cs typeface="Arial-SGK-TV" pitchFamily="2" charset="0"/>
              </a:rPr>
              <a:t>có</a:t>
            </a:r>
            <a:r>
              <a:rPr lang="en-US" sz="36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Arial"/>
                <a:cs typeface="Arial-SGK-TV" pitchFamily="2" charset="0"/>
              </a:rPr>
              <a:t>thể</a:t>
            </a:r>
            <a:r>
              <a:rPr lang="en-US" sz="36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Arial"/>
                <a:cs typeface="Arial-SGK-TV" pitchFamily="2" charset="0"/>
              </a:rPr>
              <a:t>nhanh</a:t>
            </a:r>
            <a:r>
              <a:rPr lang="en-US" sz="36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Arial"/>
                <a:cs typeface="Arial-SGK-TV" pitchFamily="2" charset="0"/>
              </a:rPr>
              <a:t>chóng</a:t>
            </a:r>
            <a:r>
              <a:rPr lang="en-US" sz="36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Arial"/>
                <a:cs typeface="Arial-SGK-TV" pitchFamily="2" charset="0"/>
              </a:rPr>
              <a:t>mọc</a:t>
            </a:r>
            <a:r>
              <a:rPr lang="en-US" sz="36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Arial"/>
                <a:cs typeface="Arial-SGK-TV" pitchFamily="2" charset="0"/>
              </a:rPr>
              <a:t>lên</a:t>
            </a:r>
            <a:r>
              <a:rPr lang="en-US" sz="36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Arial"/>
                <a:cs typeface="Arial-SGK-TV" pitchFamily="2" charset="0"/>
              </a:rPr>
              <a:t>cây</a:t>
            </a:r>
            <a:r>
              <a:rPr lang="en-US" sz="3600" dirty="0">
                <a:latin typeface="Arial-SGK-TV" pitchFamily="2" charset="0"/>
                <a:ea typeface="Arial"/>
                <a:cs typeface="Arial-SGK-TV" pitchFamily="2" charset="0"/>
              </a:rPr>
              <a:t> non.</a:t>
            </a:r>
            <a:endParaRPr lang="en-US" sz="3600" dirty="0">
              <a:solidFill>
                <a:srgbClr val="FF0000"/>
              </a:solidFill>
              <a:latin typeface="Arial-SGK-TV" pitchFamily="2" charset="0"/>
              <a:ea typeface="Cambria" panose="02040503050406030204" pitchFamily="18" charset="0"/>
              <a:cs typeface="Arial-SGK-TV" pitchFamily="2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D15F37-6B86-47AF-92C0-EB83905932C7}"/>
              </a:ext>
            </a:extLst>
          </p:cNvPr>
          <p:cNvCxnSpPr/>
          <p:nvPr/>
        </p:nvCxnSpPr>
        <p:spPr>
          <a:xfrm flipH="1">
            <a:off x="8744533" y="3092033"/>
            <a:ext cx="228600" cy="6096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40074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50CAFB4-4EA0-4CB0-ADD2-C4CAB7F1DA4B}"/>
              </a:ext>
            </a:extLst>
          </p:cNvPr>
          <p:cNvSpPr txBox="1"/>
          <p:nvPr/>
        </p:nvSpPr>
        <p:spPr>
          <a:xfrm>
            <a:off x="171016" y="2761449"/>
            <a:ext cx="886866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>
              <a:spcAft>
                <a:spcPts val="0"/>
              </a:spcAft>
            </a:pPr>
            <a:r>
              <a:rPr lang="vi-VN" sz="2400" dirty="0">
                <a:latin typeface="Arial-SGK-TV" pitchFamily="2" charset="0"/>
                <a:ea typeface="Arial"/>
                <a:cs typeface="Arial-SGK-TV" pitchFamily="2" charset="0"/>
              </a:rPr>
              <a:t>  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Mẹ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giải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thích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thêm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:</a:t>
            </a:r>
          </a:p>
          <a:p>
            <a:pPr indent="228600" algn="just">
              <a:spcAft>
                <a:spcPts val="0"/>
              </a:spcAft>
            </a:pP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 -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Thân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cây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liễu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tuy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không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to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nhưng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dẻo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dai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.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Cành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liễu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mềm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mại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có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thể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chuyển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động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theo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chiều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gió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.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Vì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vậy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cây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không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dễ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bị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gãy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.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Liễu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còn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là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loài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cây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dễ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trồng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.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Chỉ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cần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cắm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cành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xuống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đất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nó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có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thể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nhanh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chóng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mọc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lên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cây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non.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0A36C9-B558-42FA-927F-0E882904B5DF}"/>
              </a:ext>
            </a:extLst>
          </p:cNvPr>
          <p:cNvSpPr txBox="1"/>
          <p:nvPr/>
        </p:nvSpPr>
        <p:spPr>
          <a:xfrm>
            <a:off x="171016" y="474896"/>
            <a:ext cx="8757081" cy="2426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>
              <a:spcAft>
                <a:spcPts val="0"/>
              </a:spcAft>
            </a:pPr>
            <a:r>
              <a:rPr lang="vi-VN" sz="2400" dirty="0">
                <a:effectLst/>
                <a:latin typeface="Arial-SGK-TV" pitchFamily="2" charset="0"/>
                <a:ea typeface="Arial"/>
                <a:cs typeface="Arial-SGK-TV" pitchFamily="2" charset="0"/>
              </a:rPr>
              <a:t>    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Trời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nổi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gió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to.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Cây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liễu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không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ngừng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lắc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lư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.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Thấy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vậy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, Nam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rất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lo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cây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liễu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sẽ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bị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gãy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. Nam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hỏi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mẹ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:</a:t>
            </a:r>
          </a:p>
          <a:p>
            <a:pPr indent="228600" algn="just">
              <a:spcAft>
                <a:spcPts val="0"/>
              </a:spcAft>
            </a:pPr>
            <a:r>
              <a:rPr lang="vi-VN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 -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Mẹ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ơi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cây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liễu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mềm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yếu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thế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liệu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có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bị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gió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làm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gãy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không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ạ?</a:t>
            </a:r>
          </a:p>
          <a:p>
            <a:pPr indent="228600" algn="just">
              <a:spcAft>
                <a:spcPts val="0"/>
              </a:spcAft>
            </a:pP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 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Mẹ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mỉm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cười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đáp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  - Con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yên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tâm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cây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liễu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sẽ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không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sao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"/>
                <a:cs typeface="Arial-SGK-TV" pitchFamily="2" charset="0"/>
              </a:rPr>
              <a:t>đâu</a:t>
            </a:r>
            <a:r>
              <a:rPr lang="en-US" sz="2400" dirty="0">
                <a:latin typeface="Arial-SGK-TV" pitchFamily="2" charset="0"/>
                <a:ea typeface="Arial"/>
                <a:cs typeface="Arial-SGK-TV" pitchFamily="2" charset="0"/>
              </a:rPr>
              <a:t>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7C8AAC-70CB-4C97-A715-0167607A5355}"/>
              </a:ext>
            </a:extLst>
          </p:cNvPr>
          <p:cNvSpPr txBox="1"/>
          <p:nvPr/>
        </p:nvSpPr>
        <p:spPr>
          <a:xfrm>
            <a:off x="247205" y="315160"/>
            <a:ext cx="432683" cy="519351"/>
          </a:xfrm>
          <a:prstGeom prst="ellipse">
            <a:avLst/>
          </a:prstGeom>
          <a:solidFill>
            <a:srgbClr val="4CA420"/>
          </a:solidFill>
          <a:ln>
            <a:solidFill>
              <a:srgbClr val="4CA42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800" b="1" dirty="0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14500B-8FD4-4DFE-95D5-5F6A1CBAA207}"/>
              </a:ext>
            </a:extLst>
          </p:cNvPr>
          <p:cNvSpPr txBox="1"/>
          <p:nvPr/>
        </p:nvSpPr>
        <p:spPr>
          <a:xfrm>
            <a:off x="215903" y="1995751"/>
            <a:ext cx="432683" cy="519351"/>
          </a:xfrm>
          <a:prstGeom prst="ellipse">
            <a:avLst/>
          </a:prstGeom>
          <a:solidFill>
            <a:srgbClr val="4CA420"/>
          </a:solidFill>
          <a:ln>
            <a:solidFill>
              <a:srgbClr val="4CA42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800" b="1" dirty="0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21FA1A-F411-4C2B-9E02-E3E85FB4B160}"/>
              </a:ext>
            </a:extLst>
          </p:cNvPr>
          <p:cNvSpPr txBox="1"/>
          <p:nvPr/>
        </p:nvSpPr>
        <p:spPr>
          <a:xfrm>
            <a:off x="2644964" y="101073"/>
            <a:ext cx="35460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Cây</a:t>
            </a:r>
            <a:r>
              <a:rPr kumimoji="0" lang="en-US" altLang="zh-CN" sz="24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liễu dẻo dai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442545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9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00"/>
                            </p:stCondLst>
                            <p:childTnLst>
                              <p:par>
                                <p:cTn id="13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7174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1878</TotalTime>
  <Words>927</Words>
  <Application>Microsoft Office PowerPoint</Application>
  <PresentationFormat>On-screen Show (16:9)</PresentationFormat>
  <Paragraphs>137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Arial-SGK-TV</vt:lpstr>
      <vt:lpstr>Arial-Rounded</vt:lpstr>
      <vt:lpstr>Roboto Slab</vt:lpstr>
      <vt:lpstr>HP001 4 hàng</vt:lpstr>
      <vt:lpstr>Arial</vt:lpstr>
      <vt:lpstr>HL Hoctro</vt:lpstr>
      <vt:lpstr>DFPOP1-W9</vt:lpstr>
      <vt:lpstr>Calibri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Trần Hoàng Liên | TT Tổ 1</cp:lastModifiedBy>
  <cp:revision>66</cp:revision>
  <dcterms:created xsi:type="dcterms:W3CDTF">2020-08-13T09:19:08Z</dcterms:created>
  <dcterms:modified xsi:type="dcterms:W3CDTF">2022-03-20T01:33:53Z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