
<file path=[Content_Types].xml><?xml version="1.0" encoding="utf-8"?>
<Types xmlns="http://schemas.openxmlformats.org/package/2006/content-types">
  <Default Extension="bin" ContentType="application/vnd.ms-office.activeX"/>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activeX/activeX8.xml" ContentType="application/vnd.ms-office.activeX+xml"/>
  <Override PartName="/ppt/activeX/activeX9.xml" ContentType="application/vnd.ms-office.activeX+xml"/>
  <Override PartName="/ppt/activeX/activeX10.xml" ContentType="application/vnd.ms-office.activeX+xml"/>
  <Override PartName="/ppt/activeX/activeX11.xml" ContentType="application/vnd.ms-office.activeX+xml"/>
  <Override PartName="/ppt/activeX/activeX12.xml" ContentType="application/vnd.ms-office.activeX+xml"/>
  <Override PartName="/ppt/activeX/activeX13.xml" ContentType="application/vnd.ms-office.activeX+xml"/>
  <Override PartName="/ppt/activeX/activeX14.xml" ContentType="application/vnd.ms-office.activeX+xml"/>
  <Override PartName="/ppt/activeX/activeX15.xml" ContentType="application/vnd.ms-office.activeX+xml"/>
  <Override PartName="/ppt/activeX/activeX16.xml" ContentType="application/vnd.ms-office.activeX+xml"/>
  <Override PartName="/ppt/activeX/activeX17.xml" ContentType="application/vnd.ms-office.activeX+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2"/>
  </p:notesMasterIdLst>
  <p:sldIdLst>
    <p:sldId id="288" r:id="rId5"/>
    <p:sldId id="256" r:id="rId6"/>
    <p:sldId id="258" r:id="rId7"/>
    <p:sldId id="281" r:id="rId8"/>
    <p:sldId id="406" r:id="rId9"/>
    <p:sldId id="400" r:id="rId10"/>
    <p:sldId id="434" r:id="rId11"/>
    <p:sldId id="435" r:id="rId12"/>
    <p:sldId id="436" r:id="rId13"/>
    <p:sldId id="437" r:id="rId14"/>
    <p:sldId id="433" r:id="rId15"/>
    <p:sldId id="412" r:id="rId16"/>
    <p:sldId id="438" r:id="rId17"/>
    <p:sldId id="411" r:id="rId18"/>
    <p:sldId id="439" r:id="rId19"/>
    <p:sldId id="441" r:id="rId20"/>
    <p:sldId id="403" r:id="rId21"/>
    <p:sldId id="430" r:id="rId22"/>
    <p:sldId id="416" r:id="rId23"/>
    <p:sldId id="421" r:id="rId24"/>
    <p:sldId id="298" r:id="rId25"/>
    <p:sldId id="418" r:id="rId26"/>
    <p:sldId id="425" r:id="rId27"/>
    <p:sldId id="417" r:id="rId28"/>
    <p:sldId id="440" r:id="rId29"/>
    <p:sldId id="305" r:id="rId30"/>
    <p:sldId id="303" r:id="rId31"/>
  </p:sldIdLst>
  <p:sldSz cx="9144000" cy="5143500" type="screen16x9"/>
  <p:notesSz cx="6858000" cy="9144000"/>
  <p:embeddedFontLst>
    <p:embeddedFont>
      <p:font typeface="DFPOP1-W9" panose="020B0604020202020204" charset="-128"/>
      <p:regular r:id="rId33"/>
    </p:embeddedFont>
    <p:embeddedFont>
      <p:font typeface="Arial-Rounded" panose="020B0500000000000000" charset="0"/>
      <p:regular r:id="rId34"/>
    </p:embeddedFont>
    <p:embeddedFont>
      <p:font typeface="Arial-SGK-TV" pitchFamily="2" charset="0"/>
      <p:regular r:id="rId35"/>
      <p:bold r:id="rId36"/>
      <p:italic r:id="rId37"/>
    </p:embeddedFont>
    <p:embeddedFont>
      <p:font typeface="Calibri" panose="020F0502020204030204" pitchFamily="34" charset="0"/>
      <p:regular r:id="rId38"/>
      <p:bold r:id="rId39"/>
      <p:italic r:id="rId40"/>
      <p:boldItalic r:id="rId41"/>
    </p:embeddedFont>
    <p:embeddedFont>
      <p:font typeface="HL Hoctro" panose="020B0604020202020204" charset="0"/>
      <p:regular r:id="rId42"/>
    </p:embeddedFont>
    <p:embeddedFont>
      <p:font typeface="HP001 4 hàng" panose="020B0603050302020204" pitchFamily="34" charset="0"/>
      <p:regular r:id="rId43"/>
      <p:bold r:id="rId44"/>
    </p:embeddedFont>
  </p:embeddedFontLst>
  <p:custDataLst>
    <p:tags r:id="rId45"/>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88"/>
            <p14:sldId id="256"/>
            <p14:sldId id="258"/>
            <p14:sldId id="281"/>
            <p14:sldId id="406"/>
            <p14:sldId id="400"/>
            <p14:sldId id="434"/>
            <p14:sldId id="435"/>
            <p14:sldId id="436"/>
            <p14:sldId id="437"/>
            <p14:sldId id="433"/>
            <p14:sldId id="412"/>
            <p14:sldId id="438"/>
            <p14:sldId id="411"/>
            <p14:sldId id="439"/>
            <p14:sldId id="441"/>
            <p14:sldId id="403"/>
            <p14:sldId id="430"/>
            <p14:sldId id="416"/>
            <p14:sldId id="421"/>
          </p14:sldIdLst>
        </p14:section>
        <p14:section name="Tiết 2" id="{47239A1A-9B72-4DA5-96A7-F8786F163078}">
          <p14:sldIdLst>
            <p14:sldId id="298"/>
            <p14:sldId id="418"/>
            <p14:sldId id="425"/>
            <p14:sldId id="417"/>
            <p14:sldId id="440"/>
            <p14:sldId id="305"/>
            <p14:sldId id="303"/>
          </p14:sldIdLst>
        </p14:section>
        <p14:section name="Tiết 4" id="{30D029CA-39C5-4833-936C-43C5EF84299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4CA420"/>
    <a:srgbClr val="FF99FF"/>
    <a:srgbClr val="99CC00"/>
    <a:srgbClr val="9900FF"/>
    <a:srgbClr val="0CB6EF"/>
    <a:srgbClr val="FFCCFF"/>
    <a:srgbClr val="E71748"/>
    <a:srgbClr val="CEDF71"/>
    <a:srgbClr val="62D6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75" autoAdjust="0"/>
    <p:restoredTop sz="94660"/>
  </p:normalViewPr>
  <p:slideViewPr>
    <p:cSldViewPr snapToGrid="0">
      <p:cViewPr>
        <p:scale>
          <a:sx n="62" d="100"/>
          <a:sy n="62" d="100"/>
        </p:scale>
        <p:origin x="1080" y="53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10.xml.rels><?xml version="1.0" encoding="UTF-8" standalone="yes"?>
<Relationships xmlns="http://schemas.openxmlformats.org/package/2006/relationships"><Relationship Id="rId1" Type="http://schemas.microsoft.com/office/2006/relationships/activeXControlBinary" Target="activeX10.bin"/></Relationships>
</file>

<file path=ppt/activeX/_rels/activeX11.xml.rels><?xml version="1.0" encoding="UTF-8" standalone="yes"?>
<Relationships xmlns="http://schemas.openxmlformats.org/package/2006/relationships"><Relationship Id="rId1" Type="http://schemas.microsoft.com/office/2006/relationships/activeXControlBinary" Target="activeX11.bin"/></Relationships>
</file>

<file path=ppt/activeX/_rels/activeX12.xml.rels><?xml version="1.0" encoding="UTF-8" standalone="yes"?>
<Relationships xmlns="http://schemas.openxmlformats.org/package/2006/relationships"><Relationship Id="rId1" Type="http://schemas.microsoft.com/office/2006/relationships/activeXControlBinary" Target="activeX12.bin"/></Relationships>
</file>

<file path=ppt/activeX/_rels/activeX13.xml.rels><?xml version="1.0" encoding="UTF-8" standalone="yes"?>
<Relationships xmlns="http://schemas.openxmlformats.org/package/2006/relationships"><Relationship Id="rId1" Type="http://schemas.microsoft.com/office/2006/relationships/activeXControlBinary" Target="activeX13.bin"/></Relationships>
</file>

<file path=ppt/activeX/_rels/activeX14.xml.rels><?xml version="1.0" encoding="UTF-8" standalone="yes"?>
<Relationships xmlns="http://schemas.openxmlformats.org/package/2006/relationships"><Relationship Id="rId1" Type="http://schemas.microsoft.com/office/2006/relationships/activeXControlBinary" Target="activeX14.bin"/></Relationships>
</file>

<file path=ppt/activeX/_rels/activeX15.xml.rels><?xml version="1.0" encoding="UTF-8" standalone="yes"?>
<Relationships xmlns="http://schemas.openxmlformats.org/package/2006/relationships"><Relationship Id="rId1" Type="http://schemas.microsoft.com/office/2006/relationships/activeXControlBinary" Target="activeX15.bin"/></Relationships>
</file>

<file path=ppt/activeX/_rels/activeX16.xml.rels><?xml version="1.0" encoding="UTF-8" standalone="yes"?>
<Relationships xmlns="http://schemas.openxmlformats.org/package/2006/relationships"><Relationship Id="rId1" Type="http://schemas.microsoft.com/office/2006/relationships/activeXControlBinary" Target="activeX16.bin"/></Relationships>
</file>

<file path=ppt/activeX/_rels/activeX17.xml.rels><?xml version="1.0" encoding="UTF-8" standalone="yes"?>
<Relationships xmlns="http://schemas.openxmlformats.org/package/2006/relationships"><Relationship Id="rId1" Type="http://schemas.microsoft.com/office/2006/relationships/activeXControlBinary" Target="activeX17.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_rels/activeX9.xml.rels><?xml version="1.0" encoding="UTF-8" standalone="yes"?>
<Relationships xmlns="http://schemas.openxmlformats.org/package/2006/relationships"><Relationship Id="rId1" Type="http://schemas.microsoft.com/office/2006/relationships/activeXControlBinary" Target="activeX9.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10.xml><?xml version="1.0" encoding="utf-8"?>
<ax:ocx xmlns:ax="http://schemas.microsoft.com/office/2006/activeX" xmlns:r="http://schemas.openxmlformats.org/officeDocument/2006/relationships" ax:classid="{8BD21D10-EC42-11CE-9E0D-00AA006002F3}" ax:persistence="persistStorage" r:id="rId1"/>
</file>

<file path=ppt/activeX/activeX11.xml><?xml version="1.0" encoding="utf-8"?>
<ax:ocx xmlns:ax="http://schemas.microsoft.com/office/2006/activeX" xmlns:r="http://schemas.openxmlformats.org/officeDocument/2006/relationships" ax:classid="{8BD21D10-EC42-11CE-9E0D-00AA006002F3}" ax:persistence="persistStorage" r:id="rId1"/>
</file>

<file path=ppt/activeX/activeX12.xml><?xml version="1.0" encoding="utf-8"?>
<ax:ocx xmlns:ax="http://schemas.microsoft.com/office/2006/activeX" xmlns:r="http://schemas.openxmlformats.org/officeDocument/2006/relationships" ax:classid="{8BD21D10-EC42-11CE-9E0D-00AA006002F3}" ax:persistence="persistStorage" r:id="rId1"/>
</file>

<file path=ppt/activeX/activeX13.xml><?xml version="1.0" encoding="utf-8"?>
<ax:ocx xmlns:ax="http://schemas.microsoft.com/office/2006/activeX" xmlns:r="http://schemas.openxmlformats.org/officeDocument/2006/relationships" ax:classid="{8BD21D10-EC42-11CE-9E0D-00AA006002F3}" ax:persistence="persistStorage" r:id="rId1"/>
</file>

<file path=ppt/activeX/activeX14.xml><?xml version="1.0" encoding="utf-8"?>
<ax:ocx xmlns:ax="http://schemas.microsoft.com/office/2006/activeX" xmlns:r="http://schemas.openxmlformats.org/officeDocument/2006/relationships" ax:classid="{8BD21D10-EC42-11CE-9E0D-00AA006002F3}" ax:persistence="persistStorage" r:id="rId1"/>
</file>

<file path=ppt/activeX/activeX15.xml><?xml version="1.0" encoding="utf-8"?>
<ax:ocx xmlns:ax="http://schemas.microsoft.com/office/2006/activeX" xmlns:r="http://schemas.openxmlformats.org/officeDocument/2006/relationships" ax:classid="{8BD21D10-EC42-11CE-9E0D-00AA006002F3}" ax:persistence="persistStorage" r:id="rId1"/>
</file>

<file path=ppt/activeX/activeX16.xml><?xml version="1.0" encoding="utf-8"?>
<ax:ocx xmlns:ax="http://schemas.microsoft.com/office/2006/activeX" xmlns:r="http://schemas.openxmlformats.org/officeDocument/2006/relationships" ax:classid="{8BD21D10-EC42-11CE-9E0D-00AA006002F3}" ax:persistence="persistStorage" r:id="rId1"/>
</file>

<file path=ppt/activeX/activeX17.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activeX/activeX8.xml><?xml version="1.0" encoding="utf-8"?>
<ax:ocx xmlns:ax="http://schemas.microsoft.com/office/2006/activeX" xmlns:r="http://schemas.openxmlformats.org/officeDocument/2006/relationships" ax:classid="{8BD21D10-EC42-11CE-9E0D-00AA006002F3}" ax:persistence="persistStorage" r:id="rId1"/>
</file>

<file path=ppt/activeX/activeX9.xml><?xml version="1.0" encoding="utf-8"?>
<ax:ocx xmlns:ax="http://schemas.microsoft.com/office/2006/activeX" xmlns:r="http://schemas.openxmlformats.org/officeDocument/2006/relationships" ax:classid="{8BD21D10-EC42-11CE-9E0D-00AA006002F3}" ax:persistence="persistStorage" r:id="rId1"/>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ần Thị Thanh Loan | TP Tổ 1" userId="7cd61c56-0b21-4c07-b629-56ce99598d18" providerId="ADAL" clId="{1DA5DF25-3AA2-43DA-83B9-82A32756DCCA}"/>
    <pc:docChg chg="undo redo custSel addSld delSld modSld delMainMaster modSection">
      <pc:chgData name="Trần Thị Thanh Loan | TP Tổ 1" userId="7cd61c56-0b21-4c07-b629-56ce99598d18" providerId="ADAL" clId="{1DA5DF25-3AA2-43DA-83B9-82A32756DCCA}" dt="2021-12-20T15:48:05.943" v="1359" actId="20577"/>
      <pc:docMkLst>
        <pc:docMk/>
      </pc:docMkLst>
      <pc:sldChg chg="modSp mod">
        <pc:chgData name="Trần Thị Thanh Loan | TP Tổ 1" userId="7cd61c56-0b21-4c07-b629-56ce99598d18" providerId="ADAL" clId="{1DA5DF25-3AA2-43DA-83B9-82A32756DCCA}" dt="2021-12-20T14:50:06.769" v="45" actId="20577"/>
        <pc:sldMkLst>
          <pc:docMk/>
          <pc:sldMk cId="3430287780" sldId="288"/>
        </pc:sldMkLst>
        <pc:spChg chg="mod">
          <ac:chgData name="Trần Thị Thanh Loan | TP Tổ 1" userId="7cd61c56-0b21-4c07-b629-56ce99598d18" providerId="ADAL" clId="{1DA5DF25-3AA2-43DA-83B9-82A32756DCCA}" dt="2021-12-20T14:50:06.769" v="45" actId="20577"/>
          <ac:spMkLst>
            <pc:docMk/>
            <pc:sldMk cId="3430287780" sldId="288"/>
            <ac:spMk id="11" creationId="{00000000-0000-0000-0000-000000000000}"/>
          </ac:spMkLst>
        </pc:spChg>
      </pc:sldChg>
      <pc:sldChg chg="addSp delSp modSp mod modAnim">
        <pc:chgData name="Trần Thị Thanh Loan | TP Tổ 1" userId="7cd61c56-0b21-4c07-b629-56ce99598d18" providerId="ADAL" clId="{1DA5DF25-3AA2-43DA-83B9-82A32756DCCA}" dt="2021-12-20T15:02:52.882" v="340" actId="1076"/>
        <pc:sldMkLst>
          <pc:docMk/>
          <pc:sldMk cId="1166147532" sldId="290"/>
        </pc:sldMkLst>
        <pc:spChg chg="add del mod">
          <ac:chgData name="Trần Thị Thanh Loan | TP Tổ 1" userId="7cd61c56-0b21-4c07-b629-56ce99598d18" providerId="ADAL" clId="{1DA5DF25-3AA2-43DA-83B9-82A32756DCCA}" dt="2021-12-20T14:56:06.101" v="285" actId="20577"/>
          <ac:spMkLst>
            <pc:docMk/>
            <pc:sldMk cId="1166147532" sldId="290"/>
            <ac:spMk id="5" creationId="{D73C4DD9-7452-4D0B-BF07-06EEACDA7899}"/>
          </ac:spMkLst>
        </pc:spChg>
        <pc:spChg chg="add del mod ord">
          <ac:chgData name="Trần Thị Thanh Loan | TP Tổ 1" userId="7cd61c56-0b21-4c07-b629-56ce99598d18" providerId="ADAL" clId="{1DA5DF25-3AA2-43DA-83B9-82A32756DCCA}" dt="2021-12-20T14:55:14.294" v="197" actId="767"/>
          <ac:spMkLst>
            <pc:docMk/>
            <pc:sldMk cId="1166147532" sldId="290"/>
            <ac:spMk id="6" creationId="{7242603F-8984-43F0-9D7B-C194AD9F282D}"/>
          </ac:spMkLst>
        </pc:spChg>
        <pc:spChg chg="add del mod">
          <ac:chgData name="Trần Thị Thanh Loan | TP Tổ 1" userId="7cd61c56-0b21-4c07-b629-56ce99598d18" providerId="ADAL" clId="{1DA5DF25-3AA2-43DA-83B9-82A32756DCCA}" dt="2021-12-20T14:55:09.379" v="188" actId="767"/>
          <ac:spMkLst>
            <pc:docMk/>
            <pc:sldMk cId="1166147532" sldId="290"/>
            <ac:spMk id="7" creationId="{AC458E40-1B4E-421A-B454-E20B908DE319}"/>
          </ac:spMkLst>
        </pc:spChg>
        <pc:spChg chg="add mod">
          <ac:chgData name="Trần Thị Thanh Loan | TP Tổ 1" userId="7cd61c56-0b21-4c07-b629-56ce99598d18" providerId="ADAL" clId="{1DA5DF25-3AA2-43DA-83B9-82A32756DCCA}" dt="2021-12-20T15:02:52.882" v="340" actId="1076"/>
          <ac:spMkLst>
            <pc:docMk/>
            <pc:sldMk cId="1166147532" sldId="290"/>
            <ac:spMk id="8" creationId="{E46957C3-0DB2-479F-85BB-DA4F3CE41F3C}"/>
          </ac:spMkLst>
        </pc:spChg>
        <pc:picChg chg="del mod">
          <ac:chgData name="Trần Thị Thanh Loan | TP Tổ 1" userId="7cd61c56-0b21-4c07-b629-56ce99598d18" providerId="ADAL" clId="{1DA5DF25-3AA2-43DA-83B9-82A32756DCCA}" dt="2021-12-20T14:51:53.612" v="47" actId="478"/>
          <ac:picMkLst>
            <pc:docMk/>
            <pc:sldMk cId="1166147532" sldId="290"/>
            <ac:picMk id="2" creationId="{00000000-0000-0000-0000-000000000000}"/>
          </ac:picMkLst>
        </pc:picChg>
        <pc:picChg chg="add mod">
          <ac:chgData name="Trần Thị Thanh Loan | TP Tổ 1" userId="7cd61c56-0b21-4c07-b629-56ce99598d18" providerId="ADAL" clId="{1DA5DF25-3AA2-43DA-83B9-82A32756DCCA}" dt="2021-12-20T14:55:27.451" v="210" actId="14100"/>
          <ac:picMkLst>
            <pc:docMk/>
            <pc:sldMk cId="1166147532" sldId="290"/>
            <ac:picMk id="4" creationId="{CD4CCF65-1867-4A39-BB22-11229152786B}"/>
          </ac:picMkLst>
        </pc:picChg>
      </pc:sldChg>
      <pc:sldChg chg="addSp delSp modSp mod delAnim">
        <pc:chgData name="Trần Thị Thanh Loan | TP Tổ 1" userId="7cd61c56-0b21-4c07-b629-56ce99598d18" providerId="ADAL" clId="{1DA5DF25-3AA2-43DA-83B9-82A32756DCCA}" dt="2021-12-20T15:00:05.955" v="324" actId="14100"/>
        <pc:sldMkLst>
          <pc:docMk/>
          <pc:sldMk cId="1342166253" sldId="291"/>
        </pc:sldMkLst>
        <pc:picChg chg="del">
          <ac:chgData name="Trần Thị Thanh Loan | TP Tổ 1" userId="7cd61c56-0b21-4c07-b629-56ce99598d18" providerId="ADAL" clId="{1DA5DF25-3AA2-43DA-83B9-82A32756DCCA}" dt="2021-12-20T14:56:54.097" v="286" actId="478"/>
          <ac:picMkLst>
            <pc:docMk/>
            <pc:sldMk cId="1342166253" sldId="291"/>
            <ac:picMk id="2" creationId="{27C78D3E-DE5B-4098-A02B-EF0192F8D4A2}"/>
          </ac:picMkLst>
        </pc:picChg>
        <pc:picChg chg="add mod modCrop">
          <ac:chgData name="Trần Thị Thanh Loan | TP Tổ 1" userId="7cd61c56-0b21-4c07-b629-56ce99598d18" providerId="ADAL" clId="{1DA5DF25-3AA2-43DA-83B9-82A32756DCCA}" dt="2021-12-20T14:59:03.111" v="309" actId="1076"/>
          <ac:picMkLst>
            <pc:docMk/>
            <pc:sldMk cId="1342166253" sldId="291"/>
            <ac:picMk id="4" creationId="{06FB626E-3B95-47BC-8E2D-FAF96313DF79}"/>
          </ac:picMkLst>
        </pc:picChg>
        <pc:picChg chg="add mod">
          <ac:chgData name="Trần Thị Thanh Loan | TP Tổ 1" userId="7cd61c56-0b21-4c07-b629-56ce99598d18" providerId="ADAL" clId="{1DA5DF25-3AA2-43DA-83B9-82A32756DCCA}" dt="2021-12-20T14:59:33.417" v="319" actId="1076"/>
          <ac:picMkLst>
            <pc:docMk/>
            <pc:sldMk cId="1342166253" sldId="291"/>
            <ac:picMk id="6" creationId="{6F068668-2476-467C-81FB-543CE5CB70B9}"/>
          </ac:picMkLst>
        </pc:picChg>
        <pc:picChg chg="add mod modCrop">
          <ac:chgData name="Trần Thị Thanh Loan | TP Tổ 1" userId="7cd61c56-0b21-4c07-b629-56ce99598d18" providerId="ADAL" clId="{1DA5DF25-3AA2-43DA-83B9-82A32756DCCA}" dt="2021-12-20T15:00:05.955" v="324" actId="14100"/>
          <ac:picMkLst>
            <pc:docMk/>
            <pc:sldMk cId="1342166253" sldId="291"/>
            <ac:picMk id="8" creationId="{BF336A8A-A338-4F43-B776-DB6EEA532723}"/>
          </ac:picMkLst>
        </pc:picChg>
      </pc:sldChg>
      <pc:sldChg chg="delSp del mod">
        <pc:chgData name="Trần Thị Thanh Loan | TP Tổ 1" userId="7cd61c56-0b21-4c07-b629-56ce99598d18" providerId="ADAL" clId="{1DA5DF25-3AA2-43DA-83B9-82A32756DCCA}" dt="2021-12-20T15:12:56.853" v="427" actId="2696"/>
        <pc:sldMkLst>
          <pc:docMk/>
          <pc:sldMk cId="2208503742" sldId="293"/>
        </pc:sldMkLst>
        <pc:spChg chg="del">
          <ac:chgData name="Trần Thị Thanh Loan | TP Tổ 1" userId="7cd61c56-0b21-4c07-b629-56ce99598d18" providerId="ADAL" clId="{1DA5DF25-3AA2-43DA-83B9-82A32756DCCA}" dt="2021-12-20T15:12:50.178" v="426" actId="478"/>
          <ac:spMkLst>
            <pc:docMk/>
            <pc:sldMk cId="2208503742" sldId="293"/>
            <ac:spMk id="3" creationId="{00000000-0000-0000-0000-000000000000}"/>
          </ac:spMkLst>
        </pc:spChg>
      </pc:sldChg>
      <pc:sldChg chg="del">
        <pc:chgData name="Trần Thị Thanh Loan | TP Tổ 1" userId="7cd61c56-0b21-4c07-b629-56ce99598d18" providerId="ADAL" clId="{1DA5DF25-3AA2-43DA-83B9-82A32756DCCA}" dt="2021-12-20T15:18:51.926" v="460" actId="2696"/>
        <pc:sldMkLst>
          <pc:docMk/>
          <pc:sldMk cId="714291099" sldId="294"/>
        </pc:sldMkLst>
      </pc:sldChg>
      <pc:sldChg chg="del">
        <pc:chgData name="Trần Thị Thanh Loan | TP Tổ 1" userId="7cd61c56-0b21-4c07-b629-56ce99598d18" providerId="ADAL" clId="{1DA5DF25-3AA2-43DA-83B9-82A32756DCCA}" dt="2021-12-20T15:22:17.008" v="522" actId="2696"/>
        <pc:sldMkLst>
          <pc:docMk/>
          <pc:sldMk cId="243656323" sldId="295"/>
        </pc:sldMkLst>
      </pc:sldChg>
      <pc:sldChg chg="addSp delSp modSp mod delAnim modAnim">
        <pc:chgData name="Trần Thị Thanh Loan | TP Tổ 1" userId="7cd61c56-0b21-4c07-b629-56ce99598d18" providerId="ADAL" clId="{1DA5DF25-3AA2-43DA-83B9-82A32756DCCA}" dt="2021-12-20T15:23:32.032" v="534" actId="1076"/>
        <pc:sldMkLst>
          <pc:docMk/>
          <pc:sldMk cId="3171659522" sldId="296"/>
        </pc:sldMkLst>
        <pc:spChg chg="del">
          <ac:chgData name="Trần Thị Thanh Loan | TP Tổ 1" userId="7cd61c56-0b21-4c07-b629-56ce99598d18" providerId="ADAL" clId="{1DA5DF25-3AA2-43DA-83B9-82A32756DCCA}" dt="2021-12-20T15:23:23.798" v="531" actId="478"/>
          <ac:spMkLst>
            <pc:docMk/>
            <pc:sldMk cId="3171659522" sldId="296"/>
            <ac:spMk id="2" creationId="{DAECB3AA-DE44-4B2E-8E42-EC1E254E3EC5}"/>
          </ac:spMkLst>
        </pc:spChg>
        <pc:picChg chg="del">
          <ac:chgData name="Trần Thị Thanh Loan | TP Tổ 1" userId="7cd61c56-0b21-4c07-b629-56ce99598d18" providerId="ADAL" clId="{1DA5DF25-3AA2-43DA-83B9-82A32756DCCA}" dt="2021-12-20T15:23:06.786" v="527" actId="478"/>
          <ac:picMkLst>
            <pc:docMk/>
            <pc:sldMk cId="3171659522" sldId="296"/>
            <ac:picMk id="3" creationId="{456507CA-563C-4E84-96BC-D406D155209E}"/>
          </ac:picMkLst>
        </pc:picChg>
        <pc:picChg chg="del">
          <ac:chgData name="Trần Thị Thanh Loan | TP Tổ 1" userId="7cd61c56-0b21-4c07-b629-56ce99598d18" providerId="ADAL" clId="{1DA5DF25-3AA2-43DA-83B9-82A32756DCCA}" dt="2021-12-20T15:23:02.456" v="526" actId="478"/>
          <ac:picMkLst>
            <pc:docMk/>
            <pc:sldMk cId="3171659522" sldId="296"/>
            <ac:picMk id="4" creationId="{184C4DBE-C93C-41EF-923B-72B16638A915}"/>
          </ac:picMkLst>
        </pc:picChg>
        <pc:picChg chg="add mod">
          <ac:chgData name="Trần Thị Thanh Loan | TP Tổ 1" userId="7cd61c56-0b21-4c07-b629-56ce99598d18" providerId="ADAL" clId="{1DA5DF25-3AA2-43DA-83B9-82A32756DCCA}" dt="2021-12-20T15:23:32.032" v="534" actId="1076"/>
          <ac:picMkLst>
            <pc:docMk/>
            <pc:sldMk cId="3171659522" sldId="296"/>
            <ac:picMk id="5" creationId="{97D0E750-886E-45BA-8F24-762A392EDC47}"/>
          </ac:picMkLst>
        </pc:picChg>
      </pc:sldChg>
      <pc:sldChg chg="modSp mod modAnim">
        <pc:chgData name="Trần Thị Thanh Loan | TP Tổ 1" userId="7cd61c56-0b21-4c07-b629-56ce99598d18" providerId="ADAL" clId="{1DA5DF25-3AA2-43DA-83B9-82A32756DCCA}" dt="2021-12-20T15:28:17.530" v="703"/>
        <pc:sldMkLst>
          <pc:docMk/>
          <pc:sldMk cId="2461006111" sldId="297"/>
        </pc:sldMkLst>
        <pc:spChg chg="mod">
          <ac:chgData name="Trần Thị Thanh Loan | TP Tổ 1" userId="7cd61c56-0b21-4c07-b629-56ce99598d18" providerId="ADAL" clId="{1DA5DF25-3AA2-43DA-83B9-82A32756DCCA}" dt="2021-12-20T15:25:54.192" v="590" actId="1076"/>
          <ac:spMkLst>
            <pc:docMk/>
            <pc:sldMk cId="2461006111" sldId="297"/>
            <ac:spMk id="9" creationId="{7B87E5EA-B738-483C-BD90-0802211D530F}"/>
          </ac:spMkLst>
        </pc:spChg>
        <pc:spChg chg="mod">
          <ac:chgData name="Trần Thị Thanh Loan | TP Tổ 1" userId="7cd61c56-0b21-4c07-b629-56ce99598d18" providerId="ADAL" clId="{1DA5DF25-3AA2-43DA-83B9-82A32756DCCA}" dt="2021-12-20T15:25:57.893" v="591" actId="1076"/>
          <ac:spMkLst>
            <pc:docMk/>
            <pc:sldMk cId="2461006111" sldId="297"/>
            <ac:spMk id="10" creationId="{6AC064CB-F32F-40DB-A8F8-D2BDF9EB5902}"/>
          </ac:spMkLst>
        </pc:spChg>
        <pc:spChg chg="mod">
          <ac:chgData name="Trần Thị Thanh Loan | TP Tổ 1" userId="7cd61c56-0b21-4c07-b629-56ce99598d18" providerId="ADAL" clId="{1DA5DF25-3AA2-43DA-83B9-82A32756DCCA}" dt="2021-12-20T15:28:09.226" v="702" actId="1076"/>
          <ac:spMkLst>
            <pc:docMk/>
            <pc:sldMk cId="2461006111" sldId="297"/>
            <ac:spMk id="11" creationId="{40914BD5-55B4-4A73-8F34-EF6C6547B99C}"/>
          </ac:spMkLst>
        </pc:spChg>
      </pc:sldChg>
      <pc:sldChg chg="addSp modSp mod modAnim">
        <pc:chgData name="Trần Thị Thanh Loan | TP Tổ 1" userId="7cd61c56-0b21-4c07-b629-56ce99598d18" providerId="ADAL" clId="{1DA5DF25-3AA2-43DA-83B9-82A32756DCCA}" dt="2021-12-20T15:34:14.536" v="924"/>
        <pc:sldMkLst>
          <pc:docMk/>
          <pc:sldMk cId="259758643" sldId="298"/>
        </pc:sldMkLst>
        <pc:spChg chg="mod">
          <ac:chgData name="Trần Thị Thanh Loan | TP Tổ 1" userId="7cd61c56-0b21-4c07-b629-56ce99598d18" providerId="ADAL" clId="{1DA5DF25-3AA2-43DA-83B9-82A32756DCCA}" dt="2021-12-20T15:32:16.648" v="881" actId="1076"/>
          <ac:spMkLst>
            <pc:docMk/>
            <pc:sldMk cId="259758643" sldId="298"/>
            <ac:spMk id="8" creationId="{D97AFF8F-506F-4519-A1B5-52D97C6C130F}"/>
          </ac:spMkLst>
        </pc:spChg>
        <pc:spChg chg="mod">
          <ac:chgData name="Trần Thị Thanh Loan | TP Tổ 1" userId="7cd61c56-0b21-4c07-b629-56ce99598d18" providerId="ADAL" clId="{1DA5DF25-3AA2-43DA-83B9-82A32756DCCA}" dt="2021-12-20T15:33:31.864" v="920" actId="20577"/>
          <ac:spMkLst>
            <pc:docMk/>
            <pc:sldMk cId="259758643" sldId="298"/>
            <ac:spMk id="9" creationId="{BEF69370-038A-4CCC-B259-2DF7CD5468DF}"/>
          </ac:spMkLst>
        </pc:spChg>
        <pc:spChg chg="mod">
          <ac:chgData name="Trần Thị Thanh Loan | TP Tổ 1" userId="7cd61c56-0b21-4c07-b629-56ce99598d18" providerId="ADAL" clId="{1DA5DF25-3AA2-43DA-83B9-82A32756DCCA}" dt="2021-12-20T15:31:46.321" v="876" actId="1076"/>
          <ac:spMkLst>
            <pc:docMk/>
            <pc:sldMk cId="259758643" sldId="298"/>
            <ac:spMk id="10" creationId="{DB9B755B-9E32-4739-B22C-9B8497B3881F}"/>
          </ac:spMkLst>
        </pc:spChg>
        <pc:spChg chg="add mod">
          <ac:chgData name="Trần Thị Thanh Loan | TP Tổ 1" userId="7cd61c56-0b21-4c07-b629-56ce99598d18" providerId="ADAL" clId="{1DA5DF25-3AA2-43DA-83B9-82A32756DCCA}" dt="2021-12-20T15:34:08.647" v="923" actId="1076"/>
          <ac:spMkLst>
            <pc:docMk/>
            <pc:sldMk cId="259758643" sldId="298"/>
            <ac:spMk id="11" creationId="{EBFC6259-F770-4B7D-8132-269FEE93E6E6}"/>
          </ac:spMkLst>
        </pc:spChg>
        <pc:spChg chg="add mod">
          <ac:chgData name="Trần Thị Thanh Loan | TP Tổ 1" userId="7cd61c56-0b21-4c07-b629-56ce99598d18" providerId="ADAL" clId="{1DA5DF25-3AA2-43DA-83B9-82A32756DCCA}" dt="2021-12-20T15:33:33.721" v="921" actId="20577"/>
          <ac:spMkLst>
            <pc:docMk/>
            <pc:sldMk cId="259758643" sldId="298"/>
            <ac:spMk id="12" creationId="{1826E032-DC1D-4BE2-9392-8594CFDB8CA4}"/>
          </ac:spMkLst>
        </pc:spChg>
      </pc:sldChg>
      <pc:sldChg chg="addSp delSp modSp mod delAnim">
        <pc:chgData name="Trần Thị Thanh Loan | TP Tổ 1" userId="7cd61c56-0b21-4c07-b629-56ce99598d18" providerId="ADAL" clId="{1DA5DF25-3AA2-43DA-83B9-82A32756DCCA}" dt="2021-12-20T15:37:40.247" v="1042" actId="164"/>
        <pc:sldMkLst>
          <pc:docMk/>
          <pc:sldMk cId="3449930508" sldId="299"/>
        </pc:sldMkLst>
        <pc:spChg chg="mod">
          <ac:chgData name="Trần Thị Thanh Loan | TP Tổ 1" userId="7cd61c56-0b21-4c07-b629-56ce99598d18" providerId="ADAL" clId="{1DA5DF25-3AA2-43DA-83B9-82A32756DCCA}" dt="2021-12-20T15:35:43.152" v="1016" actId="20577"/>
          <ac:spMkLst>
            <pc:docMk/>
            <pc:sldMk cId="3449930508" sldId="299"/>
            <ac:spMk id="3" creationId="{DAECB3AA-DE44-4B2E-8E42-EC1E254E3EC5}"/>
          </ac:spMkLst>
        </pc:spChg>
        <pc:grpChg chg="add del mod">
          <ac:chgData name="Trần Thị Thanh Loan | TP Tổ 1" userId="7cd61c56-0b21-4c07-b629-56ce99598d18" providerId="ADAL" clId="{1DA5DF25-3AA2-43DA-83B9-82A32756DCCA}" dt="2021-12-20T15:36:40.984" v="1024" actId="165"/>
          <ac:grpSpMkLst>
            <pc:docMk/>
            <pc:sldMk cId="3449930508" sldId="299"/>
            <ac:grpSpMk id="8" creationId="{854EF5F8-32B3-40D9-9FF2-5FDCA9A0B2D3}"/>
          </ac:grpSpMkLst>
        </pc:grpChg>
        <pc:grpChg chg="add mod">
          <ac:chgData name="Trần Thị Thanh Loan | TP Tổ 1" userId="7cd61c56-0b21-4c07-b629-56ce99598d18" providerId="ADAL" clId="{1DA5DF25-3AA2-43DA-83B9-82A32756DCCA}" dt="2021-12-20T15:37:40.247" v="1042" actId="164"/>
          <ac:grpSpMkLst>
            <pc:docMk/>
            <pc:sldMk cId="3449930508" sldId="299"/>
            <ac:grpSpMk id="9" creationId="{DB4EC10B-36F2-4E65-BCEB-1E924EBFC08B}"/>
          </ac:grpSpMkLst>
        </pc:grpChg>
        <pc:picChg chg="del">
          <ac:chgData name="Trần Thị Thanh Loan | TP Tổ 1" userId="7cd61c56-0b21-4c07-b629-56ce99598d18" providerId="ADAL" clId="{1DA5DF25-3AA2-43DA-83B9-82A32756DCCA}" dt="2021-12-20T15:35:05.387" v="925" actId="478"/>
          <ac:picMkLst>
            <pc:docMk/>
            <pc:sldMk cId="3449930508" sldId="299"/>
            <ac:picMk id="2" creationId="{27C78D3E-DE5B-4098-A02B-EF0192F8D4A2}"/>
          </ac:picMkLst>
        </pc:picChg>
        <pc:picChg chg="add mod topLvl">
          <ac:chgData name="Trần Thị Thanh Loan | TP Tổ 1" userId="7cd61c56-0b21-4c07-b629-56ce99598d18" providerId="ADAL" clId="{1DA5DF25-3AA2-43DA-83B9-82A32756DCCA}" dt="2021-12-20T15:37:40.247" v="1042" actId="164"/>
          <ac:picMkLst>
            <pc:docMk/>
            <pc:sldMk cId="3449930508" sldId="299"/>
            <ac:picMk id="4" creationId="{A48DB9D6-9E9D-43DF-8BD3-C4706F2468B2}"/>
          </ac:picMkLst>
        </pc:picChg>
        <pc:picChg chg="add mod topLvl">
          <ac:chgData name="Trần Thị Thanh Loan | TP Tổ 1" userId="7cd61c56-0b21-4c07-b629-56ce99598d18" providerId="ADAL" clId="{1DA5DF25-3AA2-43DA-83B9-82A32756DCCA}" dt="2021-12-20T15:37:40.247" v="1042" actId="164"/>
          <ac:picMkLst>
            <pc:docMk/>
            <pc:sldMk cId="3449930508" sldId="299"/>
            <ac:picMk id="5" creationId="{E3AC95D0-D0CF-4F26-849B-E88B06AE8B2B}"/>
          </ac:picMkLst>
        </pc:picChg>
        <pc:picChg chg="add mod topLvl">
          <ac:chgData name="Trần Thị Thanh Loan | TP Tổ 1" userId="7cd61c56-0b21-4c07-b629-56ce99598d18" providerId="ADAL" clId="{1DA5DF25-3AA2-43DA-83B9-82A32756DCCA}" dt="2021-12-20T15:37:40.247" v="1042" actId="164"/>
          <ac:picMkLst>
            <pc:docMk/>
            <pc:sldMk cId="3449930508" sldId="299"/>
            <ac:picMk id="6" creationId="{82E2744C-464D-4871-A9A4-7C7DDC40CDA3}"/>
          </ac:picMkLst>
        </pc:picChg>
        <pc:picChg chg="add mod">
          <ac:chgData name="Trần Thị Thanh Loan | TP Tổ 1" userId="7cd61c56-0b21-4c07-b629-56ce99598d18" providerId="ADAL" clId="{1DA5DF25-3AA2-43DA-83B9-82A32756DCCA}" dt="2021-12-20T15:37:26.701" v="1040" actId="14100"/>
          <ac:picMkLst>
            <pc:docMk/>
            <pc:sldMk cId="3449930508" sldId="299"/>
            <ac:picMk id="7" creationId="{E17629E1-4202-4642-9235-3BF5DB169C64}"/>
          </ac:picMkLst>
        </pc:picChg>
      </pc:sldChg>
      <pc:sldChg chg="addSp delSp modSp mod delAnim modAnim">
        <pc:chgData name="Trần Thị Thanh Loan | TP Tổ 1" userId="7cd61c56-0b21-4c07-b629-56ce99598d18" providerId="ADAL" clId="{1DA5DF25-3AA2-43DA-83B9-82A32756DCCA}" dt="2021-12-20T15:46:28.118" v="1269" actId="1076"/>
        <pc:sldMkLst>
          <pc:docMk/>
          <pc:sldMk cId="2552310482" sldId="301"/>
        </pc:sldMkLst>
        <pc:spChg chg="mod">
          <ac:chgData name="Trần Thị Thanh Loan | TP Tổ 1" userId="7cd61c56-0b21-4c07-b629-56ce99598d18" providerId="ADAL" clId="{1DA5DF25-3AA2-43DA-83B9-82A32756DCCA}" dt="2021-12-20T15:39:55.255" v="1090" actId="20577"/>
          <ac:spMkLst>
            <pc:docMk/>
            <pc:sldMk cId="2552310482" sldId="301"/>
            <ac:spMk id="3" creationId="{DAECB3AA-DE44-4B2E-8E42-EC1E254E3EC5}"/>
          </ac:spMkLst>
        </pc:spChg>
        <pc:spChg chg="mod ord">
          <ac:chgData name="Trần Thị Thanh Loan | TP Tổ 1" userId="7cd61c56-0b21-4c07-b629-56ce99598d18" providerId="ADAL" clId="{1DA5DF25-3AA2-43DA-83B9-82A32756DCCA}" dt="2021-12-20T15:46:28.118" v="1269" actId="1076"/>
          <ac:spMkLst>
            <pc:docMk/>
            <pc:sldMk cId="2552310482" sldId="301"/>
            <ac:spMk id="4" creationId="{112FC4F9-6254-446C-A408-9B87763FFC3D}"/>
          </ac:spMkLst>
        </pc:spChg>
        <pc:spChg chg="mod ord">
          <ac:chgData name="Trần Thị Thanh Loan | TP Tổ 1" userId="7cd61c56-0b21-4c07-b629-56ce99598d18" providerId="ADAL" clId="{1DA5DF25-3AA2-43DA-83B9-82A32756DCCA}" dt="2021-12-20T15:45:26.991" v="1264" actId="166"/>
          <ac:spMkLst>
            <pc:docMk/>
            <pc:sldMk cId="2552310482" sldId="301"/>
            <ac:spMk id="5" creationId="{E70D5203-C913-4D7A-BAE1-08A9F14E5A39}"/>
          </ac:spMkLst>
        </pc:spChg>
        <pc:spChg chg="mod ord">
          <ac:chgData name="Trần Thị Thanh Loan | TP Tổ 1" userId="7cd61c56-0b21-4c07-b629-56ce99598d18" providerId="ADAL" clId="{1DA5DF25-3AA2-43DA-83B9-82A32756DCCA}" dt="2021-12-20T15:45:26.991" v="1264" actId="166"/>
          <ac:spMkLst>
            <pc:docMk/>
            <pc:sldMk cId="2552310482" sldId="301"/>
            <ac:spMk id="6" creationId="{B95B6E9E-E64A-4DCE-A748-3BFC97161753}"/>
          </ac:spMkLst>
        </pc:spChg>
        <pc:spChg chg="mod ord">
          <ac:chgData name="Trần Thị Thanh Loan | TP Tổ 1" userId="7cd61c56-0b21-4c07-b629-56ce99598d18" providerId="ADAL" clId="{1DA5DF25-3AA2-43DA-83B9-82A32756DCCA}" dt="2021-12-20T15:45:26.991" v="1264" actId="166"/>
          <ac:spMkLst>
            <pc:docMk/>
            <pc:sldMk cId="2552310482" sldId="301"/>
            <ac:spMk id="7" creationId="{CBBFFB9C-BE2C-49E6-A050-4CD40B5FD726}"/>
          </ac:spMkLst>
        </pc:spChg>
        <pc:spChg chg="mod ord">
          <ac:chgData name="Trần Thị Thanh Loan | TP Tổ 1" userId="7cd61c56-0b21-4c07-b629-56ce99598d18" providerId="ADAL" clId="{1DA5DF25-3AA2-43DA-83B9-82A32756DCCA}" dt="2021-12-20T15:45:26.991" v="1264" actId="166"/>
          <ac:spMkLst>
            <pc:docMk/>
            <pc:sldMk cId="2552310482" sldId="301"/>
            <ac:spMk id="8" creationId="{BF504A1A-8443-494E-BC4E-32D77EFC1CE9}"/>
          </ac:spMkLst>
        </pc:spChg>
        <pc:spChg chg="mod ord">
          <ac:chgData name="Trần Thị Thanh Loan | TP Tổ 1" userId="7cd61c56-0b21-4c07-b629-56ce99598d18" providerId="ADAL" clId="{1DA5DF25-3AA2-43DA-83B9-82A32756DCCA}" dt="2021-12-20T15:45:40.316" v="1266" actId="1076"/>
          <ac:spMkLst>
            <pc:docMk/>
            <pc:sldMk cId="2552310482" sldId="301"/>
            <ac:spMk id="9" creationId="{34226D4E-3F01-4C02-81D6-DF350CD10A44}"/>
          </ac:spMkLst>
        </pc:spChg>
        <pc:picChg chg="del mod">
          <ac:chgData name="Trần Thị Thanh Loan | TP Tổ 1" userId="7cd61c56-0b21-4c07-b629-56ce99598d18" providerId="ADAL" clId="{1DA5DF25-3AA2-43DA-83B9-82A32756DCCA}" dt="2021-12-20T15:40:53.573" v="1092" actId="478"/>
          <ac:picMkLst>
            <pc:docMk/>
            <pc:sldMk cId="2552310482" sldId="301"/>
            <ac:picMk id="2" creationId="{27C78D3E-DE5B-4098-A02B-EF0192F8D4A2}"/>
          </ac:picMkLst>
        </pc:picChg>
        <pc:picChg chg="add mod modCrop">
          <ac:chgData name="Trần Thị Thanh Loan | TP Tổ 1" userId="7cd61c56-0b21-4c07-b629-56ce99598d18" providerId="ADAL" clId="{1DA5DF25-3AA2-43DA-83B9-82A32756DCCA}" dt="2021-12-20T15:45:35.980" v="1265" actId="1076"/>
          <ac:picMkLst>
            <pc:docMk/>
            <pc:sldMk cId="2552310482" sldId="301"/>
            <ac:picMk id="10" creationId="{10855555-DC1D-4933-AEA4-FDB5902A7F85}"/>
          </ac:picMkLst>
        </pc:picChg>
      </pc:sldChg>
      <pc:sldChg chg="addSp delSp modSp mod delAnim">
        <pc:chgData name="Trần Thị Thanh Loan | TP Tổ 1" userId="7cd61c56-0b21-4c07-b629-56ce99598d18" providerId="ADAL" clId="{1DA5DF25-3AA2-43DA-83B9-82A32756DCCA}" dt="2021-12-20T15:48:05.943" v="1359" actId="20577"/>
        <pc:sldMkLst>
          <pc:docMk/>
          <pc:sldMk cId="874031094" sldId="302"/>
        </pc:sldMkLst>
        <pc:spChg chg="mod">
          <ac:chgData name="Trần Thị Thanh Loan | TP Tổ 1" userId="7cd61c56-0b21-4c07-b629-56ce99598d18" providerId="ADAL" clId="{1DA5DF25-3AA2-43DA-83B9-82A32756DCCA}" dt="2021-12-20T15:48:05.943" v="1359" actId="20577"/>
          <ac:spMkLst>
            <pc:docMk/>
            <pc:sldMk cId="874031094" sldId="302"/>
            <ac:spMk id="2" creationId="{DAECB3AA-DE44-4B2E-8E42-EC1E254E3EC5}"/>
          </ac:spMkLst>
        </pc:spChg>
        <pc:spChg chg="del">
          <ac:chgData name="Trần Thị Thanh Loan | TP Tổ 1" userId="7cd61c56-0b21-4c07-b629-56ce99598d18" providerId="ADAL" clId="{1DA5DF25-3AA2-43DA-83B9-82A32756DCCA}" dt="2021-12-20T15:47:29.830" v="1348" actId="478"/>
          <ac:spMkLst>
            <pc:docMk/>
            <pc:sldMk cId="874031094" sldId="302"/>
            <ac:spMk id="3" creationId="{8EE7D316-1524-4456-B263-AED08A2F4A8F}"/>
          </ac:spMkLst>
        </pc:spChg>
        <pc:spChg chg="del">
          <ac:chgData name="Trần Thị Thanh Loan | TP Tổ 1" userId="7cd61c56-0b21-4c07-b629-56ce99598d18" providerId="ADAL" clId="{1DA5DF25-3AA2-43DA-83B9-82A32756DCCA}" dt="2021-12-20T15:47:32.045" v="1349" actId="478"/>
          <ac:spMkLst>
            <pc:docMk/>
            <pc:sldMk cId="874031094" sldId="302"/>
            <ac:spMk id="4" creationId="{FD33C0DE-D76D-49EC-9F5F-2EB09012767C}"/>
          </ac:spMkLst>
        </pc:spChg>
        <pc:picChg chg="del">
          <ac:chgData name="Trần Thị Thanh Loan | TP Tổ 1" userId="7cd61c56-0b21-4c07-b629-56ce99598d18" providerId="ADAL" clId="{1DA5DF25-3AA2-43DA-83B9-82A32756DCCA}" dt="2021-12-20T15:47:33.618" v="1350" actId="478"/>
          <ac:picMkLst>
            <pc:docMk/>
            <pc:sldMk cId="874031094" sldId="302"/>
            <ac:picMk id="5" creationId="{27C78D3E-DE5B-4098-A02B-EF0192F8D4A2}"/>
          </ac:picMkLst>
        </pc:picChg>
        <pc:picChg chg="add mod modCrop">
          <ac:chgData name="Trần Thị Thanh Loan | TP Tổ 1" userId="7cd61c56-0b21-4c07-b629-56ce99598d18" providerId="ADAL" clId="{1DA5DF25-3AA2-43DA-83B9-82A32756DCCA}" dt="2021-12-20T15:47:51.680" v="1356" actId="1076"/>
          <ac:picMkLst>
            <pc:docMk/>
            <pc:sldMk cId="874031094" sldId="302"/>
            <ac:picMk id="6" creationId="{6FBDA12B-B3B3-412C-9F9B-0E81B0C611D8}"/>
          </ac:picMkLst>
        </pc:picChg>
      </pc:sldChg>
      <pc:sldChg chg="del">
        <pc:chgData name="Trần Thị Thanh Loan | TP Tổ 1" userId="7cd61c56-0b21-4c07-b629-56ce99598d18" providerId="ADAL" clId="{1DA5DF25-3AA2-43DA-83B9-82A32756DCCA}" dt="2021-12-20T15:28:40.936" v="704" actId="2696"/>
        <pc:sldMkLst>
          <pc:docMk/>
          <pc:sldMk cId="1787937535" sldId="304"/>
        </pc:sldMkLst>
      </pc:sldChg>
      <pc:sldChg chg="addSp modSp mod">
        <pc:chgData name="Trần Thị Thanh Loan | TP Tổ 1" userId="7cd61c56-0b21-4c07-b629-56ce99598d18" providerId="ADAL" clId="{1DA5DF25-3AA2-43DA-83B9-82A32756DCCA}" dt="2021-12-20T15:39:17.835" v="1078" actId="1076"/>
        <pc:sldMkLst>
          <pc:docMk/>
          <pc:sldMk cId="258195554" sldId="305"/>
        </pc:sldMkLst>
        <pc:spChg chg="mod">
          <ac:chgData name="Trần Thị Thanh Loan | TP Tổ 1" userId="7cd61c56-0b21-4c07-b629-56ce99598d18" providerId="ADAL" clId="{1DA5DF25-3AA2-43DA-83B9-82A32756DCCA}" dt="2021-12-20T15:37:57.378" v="1061" actId="20577"/>
          <ac:spMkLst>
            <pc:docMk/>
            <pc:sldMk cId="258195554" sldId="305"/>
            <ac:spMk id="3" creationId="{DAECB3AA-DE44-4B2E-8E42-EC1E254E3EC5}"/>
          </ac:spMkLst>
        </pc:spChg>
        <pc:picChg chg="add mod modCrop">
          <ac:chgData name="Trần Thị Thanh Loan | TP Tổ 1" userId="7cd61c56-0b21-4c07-b629-56ce99598d18" providerId="ADAL" clId="{1DA5DF25-3AA2-43DA-83B9-82A32756DCCA}" dt="2021-12-20T15:39:17.835" v="1078" actId="1076"/>
          <ac:picMkLst>
            <pc:docMk/>
            <pc:sldMk cId="258195554" sldId="305"/>
            <ac:picMk id="4" creationId="{BC6BBFCE-70C4-42CB-95D0-06901F6BF6AA}"/>
          </ac:picMkLst>
        </pc:picChg>
      </pc:sldChg>
      <pc:sldChg chg="delSp del mod modClrScheme delAnim chgLayout">
        <pc:chgData name="Trần Thị Thanh Loan | TP Tổ 1" userId="7cd61c56-0b21-4c07-b629-56ce99598d18" providerId="ADAL" clId="{1DA5DF25-3AA2-43DA-83B9-82A32756DCCA}" dt="2021-12-20T15:24:16.429" v="535" actId="2696"/>
        <pc:sldMkLst>
          <pc:docMk/>
          <pc:sldMk cId="3525566178" sldId="321"/>
        </pc:sldMkLst>
        <pc:picChg chg="del">
          <ac:chgData name="Trần Thị Thanh Loan | TP Tổ 1" userId="7cd61c56-0b21-4c07-b629-56ce99598d18" providerId="ADAL" clId="{1DA5DF25-3AA2-43DA-83B9-82A32756DCCA}" dt="2021-12-20T15:22:46.737" v="524" actId="478"/>
          <ac:picMkLst>
            <pc:docMk/>
            <pc:sldMk cId="3525566178" sldId="321"/>
            <ac:picMk id="11" creationId="{00000000-0000-0000-0000-000000000000}"/>
          </ac:picMkLst>
        </pc:picChg>
        <pc:picChg chg="del">
          <ac:chgData name="Trần Thị Thanh Loan | TP Tổ 1" userId="7cd61c56-0b21-4c07-b629-56ce99598d18" providerId="ADAL" clId="{1DA5DF25-3AA2-43DA-83B9-82A32756DCCA}" dt="2021-12-20T15:22:45.379" v="523" actId="478"/>
          <ac:picMkLst>
            <pc:docMk/>
            <pc:sldMk cId="3525566178" sldId="321"/>
            <ac:picMk id="16" creationId="{00000000-0000-0000-0000-000000000000}"/>
          </ac:picMkLst>
        </pc:picChg>
      </pc:sldChg>
      <pc:sldChg chg="del">
        <pc:chgData name="Trần Thị Thanh Loan | TP Tổ 1" userId="7cd61c56-0b21-4c07-b629-56ce99598d18" providerId="ADAL" clId="{1DA5DF25-3AA2-43DA-83B9-82A32756DCCA}" dt="2021-12-20T15:03:07.133" v="341" actId="2696"/>
        <pc:sldMkLst>
          <pc:docMk/>
          <pc:sldMk cId="2786169026" sldId="370"/>
        </pc:sldMkLst>
      </pc:sldChg>
      <pc:sldChg chg="new del">
        <pc:chgData name="Trần Thị Thanh Loan | TP Tổ 1" userId="7cd61c56-0b21-4c07-b629-56ce99598d18" providerId="ADAL" clId="{1DA5DF25-3AA2-43DA-83B9-82A32756DCCA}" dt="2021-12-20T15:01:15.239" v="326" actId="2696"/>
        <pc:sldMkLst>
          <pc:docMk/>
          <pc:sldMk cId="191830503" sldId="371"/>
        </pc:sldMkLst>
      </pc:sldChg>
      <pc:sldChg chg="del">
        <pc:chgData name="Trần Thị Thanh Loan | TP Tổ 1" userId="7cd61c56-0b21-4c07-b629-56ce99598d18" providerId="ADAL" clId="{1DA5DF25-3AA2-43DA-83B9-82A32756DCCA}" dt="2021-12-20T15:39:37.083" v="1079" actId="2696"/>
        <pc:sldMkLst>
          <pc:docMk/>
          <pc:sldMk cId="1314989719" sldId="400"/>
        </pc:sldMkLst>
      </pc:sldChg>
      <pc:sldChg chg="addSp delSp modSp mod modClrScheme delAnim modAnim chgLayout">
        <pc:chgData name="Trần Thị Thanh Loan | TP Tổ 1" userId="7cd61c56-0b21-4c07-b629-56ce99598d18" providerId="ADAL" clId="{1DA5DF25-3AA2-43DA-83B9-82A32756DCCA}" dt="2021-12-20T15:17:15.361" v="454" actId="478"/>
        <pc:sldMkLst>
          <pc:docMk/>
          <pc:sldMk cId="73893338" sldId="401"/>
        </pc:sldMkLst>
        <pc:spChg chg="del">
          <ac:chgData name="Trần Thị Thanh Loan | TP Tổ 1" userId="7cd61c56-0b21-4c07-b629-56ce99598d18" providerId="ADAL" clId="{1DA5DF25-3AA2-43DA-83B9-82A32756DCCA}" dt="2021-12-20T15:04:31.347" v="343" actId="478"/>
          <ac:spMkLst>
            <pc:docMk/>
            <pc:sldMk cId="73893338" sldId="401"/>
            <ac:spMk id="12" creationId="{97CDA310-DDA7-47C0-8950-DB78C5D823B7}"/>
          </ac:spMkLst>
        </pc:spChg>
        <pc:spChg chg="del mod">
          <ac:chgData name="Trần Thị Thanh Loan | TP Tổ 1" userId="7cd61c56-0b21-4c07-b629-56ce99598d18" providerId="ADAL" clId="{1DA5DF25-3AA2-43DA-83B9-82A32756DCCA}" dt="2021-12-20T15:06:33.861" v="381" actId="478"/>
          <ac:spMkLst>
            <pc:docMk/>
            <pc:sldMk cId="73893338" sldId="401"/>
            <ac:spMk id="13" creationId="{A3F0B0FD-818E-4BBD-B401-3895387E3487}"/>
          </ac:spMkLst>
        </pc:spChg>
        <pc:spChg chg="del">
          <ac:chgData name="Trần Thị Thanh Loan | TP Tổ 1" userId="7cd61c56-0b21-4c07-b629-56ce99598d18" providerId="ADAL" clId="{1DA5DF25-3AA2-43DA-83B9-82A32756DCCA}" dt="2021-12-20T15:06:34.880" v="382" actId="478"/>
          <ac:spMkLst>
            <pc:docMk/>
            <pc:sldMk cId="73893338" sldId="401"/>
            <ac:spMk id="14" creationId="{C74DFE52-BB91-47E6-AC07-F1FB590B50DF}"/>
          </ac:spMkLst>
        </pc:spChg>
        <pc:spChg chg="del">
          <ac:chgData name="Trần Thị Thanh Loan | TP Tổ 1" userId="7cd61c56-0b21-4c07-b629-56ce99598d18" providerId="ADAL" clId="{1DA5DF25-3AA2-43DA-83B9-82A32756DCCA}" dt="2021-12-20T15:06:37.342" v="384" actId="478"/>
          <ac:spMkLst>
            <pc:docMk/>
            <pc:sldMk cId="73893338" sldId="401"/>
            <ac:spMk id="15" creationId="{69969A4C-D57A-4C7D-B73C-3C48FA316729}"/>
          </ac:spMkLst>
        </pc:spChg>
        <pc:spChg chg="del">
          <ac:chgData name="Trần Thị Thanh Loan | TP Tổ 1" userId="7cd61c56-0b21-4c07-b629-56ce99598d18" providerId="ADAL" clId="{1DA5DF25-3AA2-43DA-83B9-82A32756DCCA}" dt="2021-12-20T15:06:52.461" v="387" actId="478"/>
          <ac:spMkLst>
            <pc:docMk/>
            <pc:sldMk cId="73893338" sldId="401"/>
            <ac:spMk id="16" creationId="{8D1E81D9-390E-4725-8248-2F04F6E94D2A}"/>
          </ac:spMkLst>
        </pc:spChg>
        <pc:spChg chg="del">
          <ac:chgData name="Trần Thị Thanh Loan | TP Tổ 1" userId="7cd61c56-0b21-4c07-b629-56ce99598d18" providerId="ADAL" clId="{1DA5DF25-3AA2-43DA-83B9-82A32756DCCA}" dt="2021-12-20T15:06:36.201" v="383" actId="478"/>
          <ac:spMkLst>
            <pc:docMk/>
            <pc:sldMk cId="73893338" sldId="401"/>
            <ac:spMk id="17" creationId="{0D0C2A7E-B1FD-4517-8C36-147B5A25E009}"/>
          </ac:spMkLst>
        </pc:spChg>
        <pc:spChg chg="del">
          <ac:chgData name="Trần Thị Thanh Loan | TP Tổ 1" userId="7cd61c56-0b21-4c07-b629-56ce99598d18" providerId="ADAL" clId="{1DA5DF25-3AA2-43DA-83B9-82A32756DCCA}" dt="2021-12-20T15:06:54.733" v="388" actId="478"/>
          <ac:spMkLst>
            <pc:docMk/>
            <pc:sldMk cId="73893338" sldId="401"/>
            <ac:spMk id="18" creationId="{1F044D47-2CF2-4C74-BFC9-F1F6021FA1A7}"/>
          </ac:spMkLst>
        </pc:spChg>
        <pc:spChg chg="del">
          <ac:chgData name="Trần Thị Thanh Loan | TP Tổ 1" userId="7cd61c56-0b21-4c07-b629-56ce99598d18" providerId="ADAL" clId="{1DA5DF25-3AA2-43DA-83B9-82A32756DCCA}" dt="2021-12-20T15:06:44.694" v="385" actId="478"/>
          <ac:spMkLst>
            <pc:docMk/>
            <pc:sldMk cId="73893338" sldId="401"/>
            <ac:spMk id="19" creationId="{47C08B50-8E4E-4C6C-9850-333F77FE0ED1}"/>
          </ac:spMkLst>
        </pc:spChg>
        <pc:spChg chg="del">
          <ac:chgData name="Trần Thị Thanh Loan | TP Tổ 1" userId="7cd61c56-0b21-4c07-b629-56ce99598d18" providerId="ADAL" clId="{1DA5DF25-3AA2-43DA-83B9-82A32756DCCA}" dt="2021-12-20T15:06:56.160" v="389" actId="478"/>
          <ac:spMkLst>
            <pc:docMk/>
            <pc:sldMk cId="73893338" sldId="401"/>
            <ac:spMk id="20" creationId="{47C08B50-8E4E-4C6C-9850-333F77FE0ED1}"/>
          </ac:spMkLst>
        </pc:spChg>
        <pc:spChg chg="add mod">
          <ac:chgData name="Trần Thị Thanh Loan | TP Tổ 1" userId="7cd61c56-0b21-4c07-b629-56ce99598d18" providerId="ADAL" clId="{1DA5DF25-3AA2-43DA-83B9-82A32756DCCA}" dt="2021-12-20T15:11:13.918" v="411" actId="20577"/>
          <ac:spMkLst>
            <pc:docMk/>
            <pc:sldMk cId="73893338" sldId="401"/>
            <ac:spMk id="21" creationId="{A14CA35C-C8EE-4F27-AC4E-43D46DB98055}"/>
          </ac:spMkLst>
        </pc:spChg>
        <pc:spChg chg="add mod">
          <ac:chgData name="Trần Thị Thanh Loan | TP Tổ 1" userId="7cd61c56-0b21-4c07-b629-56ce99598d18" providerId="ADAL" clId="{1DA5DF25-3AA2-43DA-83B9-82A32756DCCA}" dt="2021-12-20T15:06:25.652" v="378" actId="1076"/>
          <ac:spMkLst>
            <pc:docMk/>
            <pc:sldMk cId="73893338" sldId="401"/>
            <ac:spMk id="22" creationId="{07BB6034-98FB-4A97-9CEB-7B02B28B9CFD}"/>
          </ac:spMkLst>
        </pc:spChg>
        <pc:spChg chg="add mod">
          <ac:chgData name="Trần Thị Thanh Loan | TP Tổ 1" userId="7cd61c56-0b21-4c07-b629-56ce99598d18" providerId="ADAL" clId="{1DA5DF25-3AA2-43DA-83B9-82A32756DCCA}" dt="2021-12-20T15:07:14.496" v="393" actId="20577"/>
          <ac:spMkLst>
            <pc:docMk/>
            <pc:sldMk cId="73893338" sldId="401"/>
            <ac:spMk id="23" creationId="{3AE11D79-940D-4185-AE3B-563DB4D36FD1}"/>
          </ac:spMkLst>
        </pc:spChg>
        <pc:spChg chg="add mod">
          <ac:chgData name="Trần Thị Thanh Loan | TP Tổ 1" userId="7cd61c56-0b21-4c07-b629-56ce99598d18" providerId="ADAL" clId="{1DA5DF25-3AA2-43DA-83B9-82A32756DCCA}" dt="2021-12-20T15:10:18.688" v="398" actId="1076"/>
          <ac:spMkLst>
            <pc:docMk/>
            <pc:sldMk cId="73893338" sldId="401"/>
            <ac:spMk id="24" creationId="{0FB0E253-4738-47E1-91FB-7EC9EFE60162}"/>
          </ac:spMkLst>
        </pc:spChg>
        <pc:spChg chg="add mod">
          <ac:chgData name="Trần Thị Thanh Loan | TP Tổ 1" userId="7cd61c56-0b21-4c07-b629-56ce99598d18" providerId="ADAL" clId="{1DA5DF25-3AA2-43DA-83B9-82A32756DCCA}" dt="2021-12-20T15:10:47.158" v="403" actId="1076"/>
          <ac:spMkLst>
            <pc:docMk/>
            <pc:sldMk cId="73893338" sldId="401"/>
            <ac:spMk id="25" creationId="{70395447-857B-4FB2-8E58-94F2C920C0D0}"/>
          </ac:spMkLst>
        </pc:spChg>
        <pc:spChg chg="add mod">
          <ac:chgData name="Trần Thị Thanh Loan | TP Tổ 1" userId="7cd61c56-0b21-4c07-b629-56ce99598d18" providerId="ADAL" clId="{1DA5DF25-3AA2-43DA-83B9-82A32756DCCA}" dt="2021-12-20T15:11:10.703" v="410" actId="1076"/>
          <ac:spMkLst>
            <pc:docMk/>
            <pc:sldMk cId="73893338" sldId="401"/>
            <ac:spMk id="26" creationId="{AA66E431-4AFD-47A3-AD51-B56EA8A0F9F6}"/>
          </ac:spMkLst>
        </pc:spChg>
        <pc:spChg chg="add mod">
          <ac:chgData name="Trần Thị Thanh Loan | TP Tổ 1" userId="7cd61c56-0b21-4c07-b629-56ce99598d18" providerId="ADAL" clId="{1DA5DF25-3AA2-43DA-83B9-82A32756DCCA}" dt="2021-12-20T15:11:28.230" v="414" actId="1076"/>
          <ac:spMkLst>
            <pc:docMk/>
            <pc:sldMk cId="73893338" sldId="401"/>
            <ac:spMk id="27" creationId="{20A4AC39-3133-4023-BE3C-2BCBFB50C242}"/>
          </ac:spMkLst>
        </pc:spChg>
        <pc:spChg chg="add mod">
          <ac:chgData name="Trần Thị Thanh Loan | TP Tổ 1" userId="7cd61c56-0b21-4c07-b629-56ce99598d18" providerId="ADAL" clId="{1DA5DF25-3AA2-43DA-83B9-82A32756DCCA}" dt="2021-12-20T15:11:46.763" v="422" actId="20577"/>
          <ac:spMkLst>
            <pc:docMk/>
            <pc:sldMk cId="73893338" sldId="401"/>
            <ac:spMk id="28" creationId="{C16D6B69-0B5C-4360-8583-CB680C41957E}"/>
          </ac:spMkLst>
        </pc:spChg>
        <pc:spChg chg="add mod">
          <ac:chgData name="Trần Thị Thanh Loan | TP Tổ 1" userId="7cd61c56-0b21-4c07-b629-56ce99598d18" providerId="ADAL" clId="{1DA5DF25-3AA2-43DA-83B9-82A32756DCCA}" dt="2021-12-20T15:11:56.571" v="425" actId="20577"/>
          <ac:spMkLst>
            <pc:docMk/>
            <pc:sldMk cId="73893338" sldId="401"/>
            <ac:spMk id="29" creationId="{F026F63F-CE7A-46F7-BDF5-11A3CE6A7EAC}"/>
          </ac:spMkLst>
        </pc:spChg>
        <pc:spChg chg="add del mod">
          <ac:chgData name="Trần Thị Thanh Loan | TP Tổ 1" userId="7cd61c56-0b21-4c07-b629-56ce99598d18" providerId="ADAL" clId="{1DA5DF25-3AA2-43DA-83B9-82A32756DCCA}" dt="2021-12-20T15:17:15.361" v="454" actId="478"/>
          <ac:spMkLst>
            <pc:docMk/>
            <pc:sldMk cId="73893338" sldId="401"/>
            <ac:spMk id="30" creationId="{ACEC5DDE-1104-4B63-B2A4-5A6113944B47}"/>
          </ac:spMkLst>
        </pc:spChg>
      </pc:sldChg>
      <pc:sldChg chg="addSp delSp modSp add mod delAnim modAnim">
        <pc:chgData name="Trần Thị Thanh Loan | TP Tổ 1" userId="7cd61c56-0b21-4c07-b629-56ce99598d18" providerId="ADAL" clId="{1DA5DF25-3AA2-43DA-83B9-82A32756DCCA}" dt="2021-12-20T15:18:22.807" v="458" actId="1076"/>
        <pc:sldMkLst>
          <pc:docMk/>
          <pc:sldMk cId="21593659" sldId="402"/>
        </pc:sldMkLst>
        <pc:spChg chg="add mod">
          <ac:chgData name="Trần Thị Thanh Loan | TP Tổ 1" userId="7cd61c56-0b21-4c07-b629-56ce99598d18" providerId="ADAL" clId="{1DA5DF25-3AA2-43DA-83B9-82A32756DCCA}" dt="2021-12-20T15:18:15.685" v="457" actId="20577"/>
          <ac:spMkLst>
            <pc:docMk/>
            <pc:sldMk cId="21593659" sldId="402"/>
            <ac:spMk id="12" creationId="{03CAF1A7-CF56-40DD-B459-668CAF1B348B}"/>
          </ac:spMkLst>
        </pc:spChg>
        <pc:spChg chg="mod">
          <ac:chgData name="Trần Thị Thanh Loan | TP Tổ 1" userId="7cd61c56-0b21-4c07-b629-56ce99598d18" providerId="ADAL" clId="{1DA5DF25-3AA2-43DA-83B9-82A32756DCCA}" dt="2021-12-20T15:18:10.701" v="456" actId="207"/>
          <ac:spMkLst>
            <pc:docMk/>
            <pc:sldMk cId="21593659" sldId="402"/>
            <ac:spMk id="21" creationId="{A14CA35C-C8EE-4F27-AC4E-43D46DB98055}"/>
          </ac:spMkLst>
        </pc:spChg>
        <pc:spChg chg="mod">
          <ac:chgData name="Trần Thị Thanh Loan | TP Tổ 1" userId="7cd61c56-0b21-4c07-b629-56ce99598d18" providerId="ADAL" clId="{1DA5DF25-3AA2-43DA-83B9-82A32756DCCA}" dt="2021-12-20T15:18:22.807" v="458" actId="1076"/>
          <ac:spMkLst>
            <pc:docMk/>
            <pc:sldMk cId="21593659" sldId="402"/>
            <ac:spMk id="22" creationId="{07BB6034-98FB-4A97-9CEB-7B02B28B9CFD}"/>
          </ac:spMkLst>
        </pc:spChg>
        <pc:spChg chg="del">
          <ac:chgData name="Trần Thị Thanh Loan | TP Tổ 1" userId="7cd61c56-0b21-4c07-b629-56ce99598d18" providerId="ADAL" clId="{1DA5DF25-3AA2-43DA-83B9-82A32756DCCA}" dt="2021-12-20T15:13:08.039" v="431" actId="478"/>
          <ac:spMkLst>
            <pc:docMk/>
            <pc:sldMk cId="21593659" sldId="402"/>
            <ac:spMk id="23" creationId="{3AE11D79-940D-4185-AE3B-563DB4D36FD1}"/>
          </ac:spMkLst>
        </pc:spChg>
        <pc:spChg chg="del">
          <ac:chgData name="Trần Thị Thanh Loan | TP Tổ 1" userId="7cd61c56-0b21-4c07-b629-56ce99598d18" providerId="ADAL" clId="{1DA5DF25-3AA2-43DA-83B9-82A32756DCCA}" dt="2021-12-20T15:13:12.262" v="433" actId="478"/>
          <ac:spMkLst>
            <pc:docMk/>
            <pc:sldMk cId="21593659" sldId="402"/>
            <ac:spMk id="24" creationId="{0FB0E253-4738-47E1-91FB-7EC9EFE60162}"/>
          </ac:spMkLst>
        </pc:spChg>
        <pc:spChg chg="del">
          <ac:chgData name="Trần Thị Thanh Loan | TP Tổ 1" userId="7cd61c56-0b21-4c07-b629-56ce99598d18" providerId="ADAL" clId="{1DA5DF25-3AA2-43DA-83B9-82A32756DCCA}" dt="2021-12-20T15:13:09.610" v="432" actId="478"/>
          <ac:spMkLst>
            <pc:docMk/>
            <pc:sldMk cId="21593659" sldId="402"/>
            <ac:spMk id="25" creationId="{70395447-857B-4FB2-8E58-94F2C920C0D0}"/>
          </ac:spMkLst>
        </pc:spChg>
        <pc:spChg chg="del">
          <ac:chgData name="Trần Thị Thanh Loan | TP Tổ 1" userId="7cd61c56-0b21-4c07-b629-56ce99598d18" providerId="ADAL" clId="{1DA5DF25-3AA2-43DA-83B9-82A32756DCCA}" dt="2021-12-20T15:13:15.522" v="434" actId="478"/>
          <ac:spMkLst>
            <pc:docMk/>
            <pc:sldMk cId="21593659" sldId="402"/>
            <ac:spMk id="26" creationId="{AA66E431-4AFD-47A3-AD51-B56EA8A0F9F6}"/>
          </ac:spMkLst>
        </pc:spChg>
        <pc:spChg chg="del">
          <ac:chgData name="Trần Thị Thanh Loan | TP Tổ 1" userId="7cd61c56-0b21-4c07-b629-56ce99598d18" providerId="ADAL" clId="{1DA5DF25-3AA2-43DA-83B9-82A32756DCCA}" dt="2021-12-20T15:13:17.752" v="435" actId="478"/>
          <ac:spMkLst>
            <pc:docMk/>
            <pc:sldMk cId="21593659" sldId="402"/>
            <ac:spMk id="27" creationId="{20A4AC39-3133-4023-BE3C-2BCBFB50C242}"/>
          </ac:spMkLst>
        </pc:spChg>
        <pc:spChg chg="del">
          <ac:chgData name="Trần Thị Thanh Loan | TP Tổ 1" userId="7cd61c56-0b21-4c07-b629-56ce99598d18" providerId="ADAL" clId="{1DA5DF25-3AA2-43DA-83B9-82A32756DCCA}" dt="2021-12-20T15:13:20.272" v="436" actId="478"/>
          <ac:spMkLst>
            <pc:docMk/>
            <pc:sldMk cId="21593659" sldId="402"/>
            <ac:spMk id="28" creationId="{C16D6B69-0B5C-4360-8583-CB680C41957E}"/>
          </ac:spMkLst>
        </pc:spChg>
        <pc:spChg chg="del">
          <ac:chgData name="Trần Thị Thanh Loan | TP Tổ 1" userId="7cd61c56-0b21-4c07-b629-56ce99598d18" providerId="ADAL" clId="{1DA5DF25-3AA2-43DA-83B9-82A32756DCCA}" dt="2021-12-20T15:13:24.210" v="437" actId="478"/>
          <ac:spMkLst>
            <pc:docMk/>
            <pc:sldMk cId="21593659" sldId="402"/>
            <ac:spMk id="29" creationId="{F026F63F-CE7A-46F7-BDF5-11A3CE6A7EAC}"/>
          </ac:spMkLst>
        </pc:spChg>
        <pc:spChg chg="del">
          <ac:chgData name="Trần Thị Thanh Loan | TP Tổ 1" userId="7cd61c56-0b21-4c07-b629-56ce99598d18" providerId="ADAL" clId="{1DA5DF25-3AA2-43DA-83B9-82A32756DCCA}" dt="2021-12-20T15:13:06.895" v="430" actId="478"/>
          <ac:spMkLst>
            <pc:docMk/>
            <pc:sldMk cId="21593659" sldId="402"/>
            <ac:spMk id="30" creationId="{ACEC5DDE-1104-4B63-B2A4-5A6113944B47}"/>
          </ac:spMkLst>
        </pc:spChg>
      </pc:sldChg>
      <pc:sldChg chg="addSp modSp mod modClrScheme chgLayout">
        <pc:chgData name="Trần Thị Thanh Loan | TP Tổ 1" userId="7cd61c56-0b21-4c07-b629-56ce99598d18" providerId="ADAL" clId="{1DA5DF25-3AA2-43DA-83B9-82A32756DCCA}" dt="2021-12-20T15:22:05.146" v="521" actId="1076"/>
        <pc:sldMkLst>
          <pc:docMk/>
          <pc:sldMk cId="2429231811" sldId="403"/>
        </pc:sldMkLst>
        <pc:spChg chg="add mod">
          <ac:chgData name="Trần Thị Thanh Loan | TP Tổ 1" userId="7cd61c56-0b21-4c07-b629-56ce99598d18" providerId="ADAL" clId="{1DA5DF25-3AA2-43DA-83B9-82A32756DCCA}" dt="2021-12-20T15:22:05.146" v="521" actId="1076"/>
          <ac:spMkLst>
            <pc:docMk/>
            <pc:sldMk cId="2429231811" sldId="403"/>
            <ac:spMk id="3" creationId="{A51D9B04-EABB-479C-BE32-D75B814E7DA6}"/>
          </ac:spMkLst>
        </pc:spChg>
        <pc:spChg chg="mod">
          <ac:chgData name="Trần Thị Thanh Loan | TP Tổ 1" userId="7cd61c56-0b21-4c07-b629-56ce99598d18" providerId="ADAL" clId="{1DA5DF25-3AA2-43DA-83B9-82A32756DCCA}" dt="2021-12-20T15:21:18.537" v="485" actId="1076"/>
          <ac:spMkLst>
            <pc:docMk/>
            <pc:sldMk cId="2429231811" sldId="403"/>
            <ac:spMk id="22" creationId="{DAECB3AA-DE44-4B2E-8E42-EC1E254E3EC5}"/>
          </ac:spMkLst>
        </pc:spChg>
        <pc:spChg chg="mod">
          <ac:chgData name="Trần Thị Thanh Loan | TP Tổ 1" userId="7cd61c56-0b21-4c07-b629-56ce99598d18" providerId="ADAL" clId="{1DA5DF25-3AA2-43DA-83B9-82A32756DCCA}" dt="2021-12-20T15:21:22.343" v="486" actId="1076"/>
          <ac:spMkLst>
            <pc:docMk/>
            <pc:sldMk cId="2429231811" sldId="403"/>
            <ac:spMk id="23" creationId="{D97AFF8F-506F-4519-A1B5-52D97C6C130F}"/>
          </ac:spMkLst>
        </pc:spChg>
        <pc:spChg chg="mod">
          <ac:chgData name="Trần Thị Thanh Loan | TP Tổ 1" userId="7cd61c56-0b21-4c07-b629-56ce99598d18" providerId="ADAL" clId="{1DA5DF25-3AA2-43DA-83B9-82A32756DCCA}" dt="2021-12-20T15:21:26.881" v="487" actId="1076"/>
          <ac:spMkLst>
            <pc:docMk/>
            <pc:sldMk cId="2429231811" sldId="403"/>
            <ac:spMk id="24" creationId="{BEF69370-038A-4CCC-B259-2DF7CD5468DF}"/>
          </ac:spMkLst>
        </pc:spChg>
        <pc:picChg chg="mod">
          <ac:chgData name="Trần Thị Thanh Loan | TP Tổ 1" userId="7cd61c56-0b21-4c07-b629-56ce99598d18" providerId="ADAL" clId="{1DA5DF25-3AA2-43DA-83B9-82A32756DCCA}" dt="2021-12-20T15:19:57.042" v="466" actId="1076"/>
          <ac:picMkLst>
            <pc:docMk/>
            <pc:sldMk cId="2429231811" sldId="403"/>
            <ac:picMk id="2" creationId="{00000000-0000-0000-0000-000000000000}"/>
          </ac:picMkLst>
        </pc:picChg>
      </pc:sldChg>
      <pc:sldChg chg="modSp del mod">
        <pc:chgData name="Trần Thị Thanh Loan | TP Tổ 1" userId="7cd61c56-0b21-4c07-b629-56ce99598d18" providerId="ADAL" clId="{1DA5DF25-3AA2-43DA-83B9-82A32756DCCA}" dt="2021-12-20T15:18:44.686" v="459" actId="2696"/>
        <pc:sldMkLst>
          <pc:docMk/>
          <pc:sldMk cId="853145279" sldId="404"/>
        </pc:sldMkLst>
        <pc:spChg chg="mod">
          <ac:chgData name="Trần Thị Thanh Loan | TP Tổ 1" userId="7cd61c56-0b21-4c07-b629-56ce99598d18" providerId="ADAL" clId="{1DA5DF25-3AA2-43DA-83B9-82A32756DCCA}" dt="2021-12-20T15:16:35.619" v="453" actId="207"/>
          <ac:spMkLst>
            <pc:docMk/>
            <pc:sldMk cId="853145279" sldId="404"/>
            <ac:spMk id="4" creationId="{00000000-0000-0000-0000-000000000000}"/>
          </ac:spMkLst>
        </pc:spChg>
      </pc:sldChg>
      <pc:sldMasterChg chg="del delSldLayout">
        <pc:chgData name="Trần Thị Thanh Loan | TP Tổ 1" userId="7cd61c56-0b21-4c07-b629-56ce99598d18" providerId="ADAL" clId="{1DA5DF25-3AA2-43DA-83B9-82A32756DCCA}" dt="2021-12-20T15:22:53.522" v="525" actId="700"/>
        <pc:sldMasterMkLst>
          <pc:docMk/>
          <pc:sldMasterMk cId="676095958" sldId="2147483665"/>
        </pc:sldMasterMkLst>
        <pc:sldLayoutChg chg="del">
          <pc:chgData name="Trần Thị Thanh Loan | TP Tổ 1" userId="7cd61c56-0b21-4c07-b629-56ce99598d18" providerId="ADAL" clId="{1DA5DF25-3AA2-43DA-83B9-82A32756DCCA}" dt="2021-12-20T15:22:53.522" v="525" actId="700"/>
          <pc:sldLayoutMkLst>
            <pc:docMk/>
            <pc:sldMasterMk cId="676095958" sldId="2147483665"/>
            <pc:sldLayoutMk cId="2237741275" sldId="2147483666"/>
          </pc:sldLayoutMkLst>
        </pc:sldLayoutChg>
        <pc:sldLayoutChg chg="del">
          <pc:chgData name="Trần Thị Thanh Loan | TP Tổ 1" userId="7cd61c56-0b21-4c07-b629-56ce99598d18" providerId="ADAL" clId="{1DA5DF25-3AA2-43DA-83B9-82A32756DCCA}" dt="2021-12-20T15:22:53.522" v="525" actId="700"/>
          <pc:sldLayoutMkLst>
            <pc:docMk/>
            <pc:sldMasterMk cId="676095958" sldId="2147483665"/>
            <pc:sldLayoutMk cId="1442811634" sldId="2147483667"/>
          </pc:sldLayoutMkLst>
        </pc:sldLayoutChg>
        <pc:sldLayoutChg chg="del">
          <pc:chgData name="Trần Thị Thanh Loan | TP Tổ 1" userId="7cd61c56-0b21-4c07-b629-56ce99598d18" providerId="ADAL" clId="{1DA5DF25-3AA2-43DA-83B9-82A32756DCCA}" dt="2021-12-20T15:22:53.522" v="525" actId="700"/>
          <pc:sldLayoutMkLst>
            <pc:docMk/>
            <pc:sldMasterMk cId="676095958" sldId="2147483665"/>
            <pc:sldLayoutMk cId="3350970785" sldId="2147483668"/>
          </pc:sldLayoutMkLst>
        </pc:sldLayoutChg>
        <pc:sldLayoutChg chg="del">
          <pc:chgData name="Trần Thị Thanh Loan | TP Tổ 1" userId="7cd61c56-0b21-4c07-b629-56ce99598d18" providerId="ADAL" clId="{1DA5DF25-3AA2-43DA-83B9-82A32756DCCA}" dt="2021-12-20T15:22:53.522" v="525" actId="700"/>
          <pc:sldLayoutMkLst>
            <pc:docMk/>
            <pc:sldMasterMk cId="676095958" sldId="2147483665"/>
            <pc:sldLayoutMk cId="818568680" sldId="2147483669"/>
          </pc:sldLayoutMkLst>
        </pc:sldLayoutChg>
        <pc:sldLayoutChg chg="del">
          <pc:chgData name="Trần Thị Thanh Loan | TP Tổ 1" userId="7cd61c56-0b21-4c07-b629-56ce99598d18" providerId="ADAL" clId="{1DA5DF25-3AA2-43DA-83B9-82A32756DCCA}" dt="2021-12-20T15:22:53.522" v="525" actId="700"/>
          <pc:sldLayoutMkLst>
            <pc:docMk/>
            <pc:sldMasterMk cId="676095958" sldId="2147483665"/>
            <pc:sldLayoutMk cId="2806863554" sldId="2147483670"/>
          </pc:sldLayoutMkLst>
        </pc:sldLayoutChg>
      </pc:sldMasterChg>
      <pc:sldMasterChg chg="del delSldLayout">
        <pc:chgData name="Trần Thị Thanh Loan | TP Tổ 1" userId="7cd61c56-0b21-4c07-b629-56ce99598d18" providerId="ADAL" clId="{1DA5DF25-3AA2-43DA-83B9-82A32756DCCA}" dt="2021-12-20T15:03:07.133" v="341" actId="2696"/>
        <pc:sldMasterMkLst>
          <pc:docMk/>
          <pc:sldMasterMk cId="2122470210" sldId="2147483665"/>
        </pc:sldMasterMkLst>
        <pc:sldLayoutChg chg="del">
          <pc:chgData name="Trần Thị Thanh Loan | TP Tổ 1" userId="7cd61c56-0b21-4c07-b629-56ce99598d18" providerId="ADAL" clId="{1DA5DF25-3AA2-43DA-83B9-82A32756DCCA}" dt="2021-12-20T15:03:07.133" v="341" actId="2696"/>
          <pc:sldLayoutMkLst>
            <pc:docMk/>
            <pc:sldMasterMk cId="2122470210" sldId="2147483665"/>
            <pc:sldLayoutMk cId="1823010189" sldId="2147483666"/>
          </pc:sldLayoutMkLst>
        </pc:sldLayoutChg>
        <pc:sldLayoutChg chg="del">
          <pc:chgData name="Trần Thị Thanh Loan | TP Tổ 1" userId="7cd61c56-0b21-4c07-b629-56ce99598d18" providerId="ADAL" clId="{1DA5DF25-3AA2-43DA-83B9-82A32756DCCA}" dt="2021-12-20T15:03:07.133" v="341" actId="2696"/>
          <pc:sldLayoutMkLst>
            <pc:docMk/>
            <pc:sldMasterMk cId="2122470210" sldId="2147483665"/>
            <pc:sldLayoutMk cId="2742627619" sldId="2147483667"/>
          </pc:sldLayoutMkLst>
        </pc:sldLayoutChg>
        <pc:sldLayoutChg chg="del">
          <pc:chgData name="Trần Thị Thanh Loan | TP Tổ 1" userId="7cd61c56-0b21-4c07-b629-56ce99598d18" providerId="ADAL" clId="{1DA5DF25-3AA2-43DA-83B9-82A32756DCCA}" dt="2021-12-20T15:03:07.133" v="341" actId="2696"/>
          <pc:sldLayoutMkLst>
            <pc:docMk/>
            <pc:sldMasterMk cId="2122470210" sldId="2147483665"/>
            <pc:sldLayoutMk cId="2981790645" sldId="2147483668"/>
          </pc:sldLayoutMkLst>
        </pc:sldLayoutChg>
        <pc:sldLayoutChg chg="del">
          <pc:chgData name="Trần Thị Thanh Loan | TP Tổ 1" userId="7cd61c56-0b21-4c07-b629-56ce99598d18" providerId="ADAL" clId="{1DA5DF25-3AA2-43DA-83B9-82A32756DCCA}" dt="2021-12-20T15:03:07.133" v="341" actId="2696"/>
          <pc:sldLayoutMkLst>
            <pc:docMk/>
            <pc:sldMasterMk cId="2122470210" sldId="2147483665"/>
            <pc:sldLayoutMk cId="3057746287" sldId="2147483669"/>
          </pc:sldLayoutMkLst>
        </pc:sldLayoutChg>
        <pc:sldLayoutChg chg="del">
          <pc:chgData name="Trần Thị Thanh Loan | TP Tổ 1" userId="7cd61c56-0b21-4c07-b629-56ce99598d18" providerId="ADAL" clId="{1DA5DF25-3AA2-43DA-83B9-82A32756DCCA}" dt="2021-12-20T15:03:07.133" v="341" actId="2696"/>
          <pc:sldLayoutMkLst>
            <pc:docMk/>
            <pc:sldMasterMk cId="2122470210" sldId="2147483665"/>
            <pc:sldLayoutMk cId="3849825773" sldId="2147483670"/>
          </pc:sldLayoutMkLst>
        </pc:sldLayoutChg>
      </pc:sldMasterChg>
      <pc:sldMasterChg chg="del delSldLayout">
        <pc:chgData name="Trần Thị Thanh Loan | TP Tổ 1" userId="7cd61c56-0b21-4c07-b629-56ce99598d18" providerId="ADAL" clId="{1DA5DF25-3AA2-43DA-83B9-82A32756DCCA}" dt="2021-12-20T15:04:06.968" v="342" actId="700"/>
        <pc:sldMasterMkLst>
          <pc:docMk/>
          <pc:sldMasterMk cId="2476702533" sldId="2147483665"/>
        </pc:sldMasterMkLst>
        <pc:sldLayoutChg chg="del">
          <pc:chgData name="Trần Thị Thanh Loan | TP Tổ 1" userId="7cd61c56-0b21-4c07-b629-56ce99598d18" providerId="ADAL" clId="{1DA5DF25-3AA2-43DA-83B9-82A32756DCCA}" dt="2021-12-20T15:04:06.968" v="342" actId="700"/>
          <pc:sldLayoutMkLst>
            <pc:docMk/>
            <pc:sldMasterMk cId="2476702533" sldId="2147483665"/>
            <pc:sldLayoutMk cId="739589300" sldId="2147483666"/>
          </pc:sldLayoutMkLst>
        </pc:sldLayoutChg>
        <pc:sldLayoutChg chg="del">
          <pc:chgData name="Trần Thị Thanh Loan | TP Tổ 1" userId="7cd61c56-0b21-4c07-b629-56ce99598d18" providerId="ADAL" clId="{1DA5DF25-3AA2-43DA-83B9-82A32756DCCA}" dt="2021-12-20T15:04:06.968" v="342" actId="700"/>
          <pc:sldLayoutMkLst>
            <pc:docMk/>
            <pc:sldMasterMk cId="2476702533" sldId="2147483665"/>
            <pc:sldLayoutMk cId="2755615317" sldId="2147483667"/>
          </pc:sldLayoutMkLst>
        </pc:sldLayoutChg>
        <pc:sldLayoutChg chg="del">
          <pc:chgData name="Trần Thị Thanh Loan | TP Tổ 1" userId="7cd61c56-0b21-4c07-b629-56ce99598d18" providerId="ADAL" clId="{1DA5DF25-3AA2-43DA-83B9-82A32756DCCA}" dt="2021-12-20T15:04:06.968" v="342" actId="700"/>
          <pc:sldLayoutMkLst>
            <pc:docMk/>
            <pc:sldMasterMk cId="2476702533" sldId="2147483665"/>
            <pc:sldLayoutMk cId="1276727744" sldId="2147483668"/>
          </pc:sldLayoutMkLst>
        </pc:sldLayoutChg>
        <pc:sldLayoutChg chg="del">
          <pc:chgData name="Trần Thị Thanh Loan | TP Tổ 1" userId="7cd61c56-0b21-4c07-b629-56ce99598d18" providerId="ADAL" clId="{1DA5DF25-3AA2-43DA-83B9-82A32756DCCA}" dt="2021-12-20T15:04:06.968" v="342" actId="700"/>
          <pc:sldLayoutMkLst>
            <pc:docMk/>
            <pc:sldMasterMk cId="2476702533" sldId="2147483665"/>
            <pc:sldLayoutMk cId="2759818952" sldId="2147483669"/>
          </pc:sldLayoutMkLst>
        </pc:sldLayoutChg>
        <pc:sldLayoutChg chg="del">
          <pc:chgData name="Trần Thị Thanh Loan | TP Tổ 1" userId="7cd61c56-0b21-4c07-b629-56ce99598d18" providerId="ADAL" clId="{1DA5DF25-3AA2-43DA-83B9-82A32756DCCA}" dt="2021-12-20T15:04:06.968" v="342" actId="700"/>
          <pc:sldLayoutMkLst>
            <pc:docMk/>
            <pc:sldMasterMk cId="2476702533" sldId="2147483665"/>
            <pc:sldLayoutMk cId="2892359848" sldId="2147483670"/>
          </pc:sldLayoutMkLst>
        </pc:sldLayoutChg>
      </pc:sldMasterChg>
      <pc:sldMasterChg chg="del delSldLayout">
        <pc:chgData name="Trần Thị Thanh Loan | TP Tổ 1" userId="7cd61c56-0b21-4c07-b629-56ce99598d18" providerId="ADAL" clId="{1DA5DF25-3AA2-43DA-83B9-82A32756DCCA}" dt="2021-12-20T15:39:37.083" v="1079" actId="2696"/>
        <pc:sldMasterMkLst>
          <pc:docMk/>
          <pc:sldMasterMk cId="2679584101" sldId="2147483665"/>
        </pc:sldMasterMkLst>
        <pc:sldLayoutChg chg="del">
          <pc:chgData name="Trần Thị Thanh Loan | TP Tổ 1" userId="7cd61c56-0b21-4c07-b629-56ce99598d18" providerId="ADAL" clId="{1DA5DF25-3AA2-43DA-83B9-82A32756DCCA}" dt="2021-12-20T15:39:37.083" v="1079" actId="2696"/>
          <pc:sldLayoutMkLst>
            <pc:docMk/>
            <pc:sldMasterMk cId="2679584101" sldId="2147483665"/>
            <pc:sldLayoutMk cId="1610803276" sldId="2147483666"/>
          </pc:sldLayoutMkLst>
        </pc:sldLayoutChg>
        <pc:sldLayoutChg chg="del">
          <pc:chgData name="Trần Thị Thanh Loan | TP Tổ 1" userId="7cd61c56-0b21-4c07-b629-56ce99598d18" providerId="ADAL" clId="{1DA5DF25-3AA2-43DA-83B9-82A32756DCCA}" dt="2021-12-20T15:39:37.083" v="1079" actId="2696"/>
          <pc:sldLayoutMkLst>
            <pc:docMk/>
            <pc:sldMasterMk cId="2679584101" sldId="2147483665"/>
            <pc:sldLayoutMk cId="4080468992" sldId="2147483667"/>
          </pc:sldLayoutMkLst>
        </pc:sldLayoutChg>
        <pc:sldLayoutChg chg="del">
          <pc:chgData name="Trần Thị Thanh Loan | TP Tổ 1" userId="7cd61c56-0b21-4c07-b629-56ce99598d18" providerId="ADAL" clId="{1DA5DF25-3AA2-43DA-83B9-82A32756DCCA}" dt="2021-12-20T15:39:37.083" v="1079" actId="2696"/>
          <pc:sldLayoutMkLst>
            <pc:docMk/>
            <pc:sldMasterMk cId="2679584101" sldId="2147483665"/>
            <pc:sldLayoutMk cId="2213188874" sldId="2147483668"/>
          </pc:sldLayoutMkLst>
        </pc:sldLayoutChg>
        <pc:sldLayoutChg chg="del">
          <pc:chgData name="Trần Thị Thanh Loan | TP Tổ 1" userId="7cd61c56-0b21-4c07-b629-56ce99598d18" providerId="ADAL" clId="{1DA5DF25-3AA2-43DA-83B9-82A32756DCCA}" dt="2021-12-20T15:39:37.083" v="1079" actId="2696"/>
          <pc:sldLayoutMkLst>
            <pc:docMk/>
            <pc:sldMasterMk cId="2679584101" sldId="2147483665"/>
            <pc:sldLayoutMk cId="585443506" sldId="2147483669"/>
          </pc:sldLayoutMkLst>
        </pc:sldLayoutChg>
        <pc:sldLayoutChg chg="del">
          <pc:chgData name="Trần Thị Thanh Loan | TP Tổ 1" userId="7cd61c56-0b21-4c07-b629-56ce99598d18" providerId="ADAL" clId="{1DA5DF25-3AA2-43DA-83B9-82A32756DCCA}" dt="2021-12-20T15:39:37.083" v="1079" actId="2696"/>
          <pc:sldLayoutMkLst>
            <pc:docMk/>
            <pc:sldMasterMk cId="2679584101" sldId="2147483665"/>
            <pc:sldLayoutMk cId="3832277109" sldId="2147483670"/>
          </pc:sldLayoutMkLst>
        </pc:sldLayoutChg>
      </pc:sldMasterChg>
      <pc:sldMasterChg chg="del delSldLayout">
        <pc:chgData name="Trần Thị Thanh Loan | TP Tổ 1" userId="7cd61c56-0b21-4c07-b629-56ce99598d18" providerId="ADAL" clId="{1DA5DF25-3AA2-43DA-83B9-82A32756DCCA}" dt="2021-12-20T15:19:30.640" v="462" actId="700"/>
        <pc:sldMasterMkLst>
          <pc:docMk/>
          <pc:sldMasterMk cId="2685127914" sldId="2147483665"/>
        </pc:sldMasterMkLst>
        <pc:sldLayoutChg chg="del">
          <pc:chgData name="Trần Thị Thanh Loan | TP Tổ 1" userId="7cd61c56-0b21-4c07-b629-56ce99598d18" providerId="ADAL" clId="{1DA5DF25-3AA2-43DA-83B9-82A32756DCCA}" dt="2021-12-20T15:19:30.640" v="462" actId="700"/>
          <pc:sldLayoutMkLst>
            <pc:docMk/>
            <pc:sldMasterMk cId="2685127914" sldId="2147483665"/>
            <pc:sldLayoutMk cId="2411442364" sldId="2147483666"/>
          </pc:sldLayoutMkLst>
        </pc:sldLayoutChg>
        <pc:sldLayoutChg chg="del">
          <pc:chgData name="Trần Thị Thanh Loan | TP Tổ 1" userId="7cd61c56-0b21-4c07-b629-56ce99598d18" providerId="ADAL" clId="{1DA5DF25-3AA2-43DA-83B9-82A32756DCCA}" dt="2021-12-20T15:19:30.640" v="462" actId="700"/>
          <pc:sldLayoutMkLst>
            <pc:docMk/>
            <pc:sldMasterMk cId="2685127914" sldId="2147483665"/>
            <pc:sldLayoutMk cId="1432078378" sldId="2147483667"/>
          </pc:sldLayoutMkLst>
        </pc:sldLayoutChg>
        <pc:sldLayoutChg chg="del">
          <pc:chgData name="Trần Thị Thanh Loan | TP Tổ 1" userId="7cd61c56-0b21-4c07-b629-56ce99598d18" providerId="ADAL" clId="{1DA5DF25-3AA2-43DA-83B9-82A32756DCCA}" dt="2021-12-20T15:19:30.640" v="462" actId="700"/>
          <pc:sldLayoutMkLst>
            <pc:docMk/>
            <pc:sldMasterMk cId="2685127914" sldId="2147483665"/>
            <pc:sldLayoutMk cId="3093404310" sldId="2147483668"/>
          </pc:sldLayoutMkLst>
        </pc:sldLayoutChg>
        <pc:sldLayoutChg chg="del">
          <pc:chgData name="Trần Thị Thanh Loan | TP Tổ 1" userId="7cd61c56-0b21-4c07-b629-56ce99598d18" providerId="ADAL" clId="{1DA5DF25-3AA2-43DA-83B9-82A32756DCCA}" dt="2021-12-20T15:19:30.640" v="462" actId="700"/>
          <pc:sldLayoutMkLst>
            <pc:docMk/>
            <pc:sldMasterMk cId="2685127914" sldId="2147483665"/>
            <pc:sldLayoutMk cId="1966282477" sldId="2147483669"/>
          </pc:sldLayoutMkLst>
        </pc:sldLayoutChg>
        <pc:sldLayoutChg chg="del">
          <pc:chgData name="Trần Thị Thanh Loan | TP Tổ 1" userId="7cd61c56-0b21-4c07-b629-56ce99598d18" providerId="ADAL" clId="{1DA5DF25-3AA2-43DA-83B9-82A32756DCCA}" dt="2021-12-20T15:19:30.640" v="462" actId="700"/>
          <pc:sldLayoutMkLst>
            <pc:docMk/>
            <pc:sldMasterMk cId="2685127914" sldId="2147483665"/>
            <pc:sldLayoutMk cId="3225632353" sldId="2147483670"/>
          </pc:sldLayoutMkLst>
        </pc:sldLayoutChg>
      </pc:sldMasterChg>
      <pc:sldMasterChg chg="del delSldLayout">
        <pc:chgData name="Trần Thị Thanh Loan | TP Tổ 1" userId="7cd61c56-0b21-4c07-b629-56ce99598d18" providerId="ADAL" clId="{1DA5DF25-3AA2-43DA-83B9-82A32756DCCA}" dt="2021-12-20T15:18:44.686" v="459" actId="2696"/>
        <pc:sldMasterMkLst>
          <pc:docMk/>
          <pc:sldMasterMk cId="2749960117" sldId="2147483665"/>
        </pc:sldMasterMkLst>
        <pc:sldLayoutChg chg="del">
          <pc:chgData name="Trần Thị Thanh Loan | TP Tổ 1" userId="7cd61c56-0b21-4c07-b629-56ce99598d18" providerId="ADAL" clId="{1DA5DF25-3AA2-43DA-83B9-82A32756DCCA}" dt="2021-12-20T15:18:44.686" v="459" actId="2696"/>
          <pc:sldLayoutMkLst>
            <pc:docMk/>
            <pc:sldMasterMk cId="2749960117" sldId="2147483665"/>
            <pc:sldLayoutMk cId="4157722243" sldId="2147483666"/>
          </pc:sldLayoutMkLst>
        </pc:sldLayoutChg>
        <pc:sldLayoutChg chg="del">
          <pc:chgData name="Trần Thị Thanh Loan | TP Tổ 1" userId="7cd61c56-0b21-4c07-b629-56ce99598d18" providerId="ADAL" clId="{1DA5DF25-3AA2-43DA-83B9-82A32756DCCA}" dt="2021-12-20T15:18:44.686" v="459" actId="2696"/>
          <pc:sldLayoutMkLst>
            <pc:docMk/>
            <pc:sldMasterMk cId="2749960117" sldId="2147483665"/>
            <pc:sldLayoutMk cId="3621571034" sldId="2147483667"/>
          </pc:sldLayoutMkLst>
        </pc:sldLayoutChg>
        <pc:sldLayoutChg chg="del">
          <pc:chgData name="Trần Thị Thanh Loan | TP Tổ 1" userId="7cd61c56-0b21-4c07-b629-56ce99598d18" providerId="ADAL" clId="{1DA5DF25-3AA2-43DA-83B9-82A32756DCCA}" dt="2021-12-20T15:18:44.686" v="459" actId="2696"/>
          <pc:sldLayoutMkLst>
            <pc:docMk/>
            <pc:sldMasterMk cId="2749960117" sldId="2147483665"/>
            <pc:sldLayoutMk cId="580194843" sldId="2147483668"/>
          </pc:sldLayoutMkLst>
        </pc:sldLayoutChg>
        <pc:sldLayoutChg chg="del">
          <pc:chgData name="Trần Thị Thanh Loan | TP Tổ 1" userId="7cd61c56-0b21-4c07-b629-56ce99598d18" providerId="ADAL" clId="{1DA5DF25-3AA2-43DA-83B9-82A32756DCCA}" dt="2021-12-20T15:18:44.686" v="459" actId="2696"/>
          <pc:sldLayoutMkLst>
            <pc:docMk/>
            <pc:sldMasterMk cId="2749960117" sldId="2147483665"/>
            <pc:sldLayoutMk cId="3799738177" sldId="2147483669"/>
          </pc:sldLayoutMkLst>
        </pc:sldLayoutChg>
        <pc:sldLayoutChg chg="del">
          <pc:chgData name="Trần Thị Thanh Loan | TP Tổ 1" userId="7cd61c56-0b21-4c07-b629-56ce99598d18" providerId="ADAL" clId="{1DA5DF25-3AA2-43DA-83B9-82A32756DCCA}" dt="2021-12-20T15:18:44.686" v="459" actId="2696"/>
          <pc:sldLayoutMkLst>
            <pc:docMk/>
            <pc:sldMasterMk cId="2749960117" sldId="2147483665"/>
            <pc:sldLayoutMk cId="2714714611" sldId="2147483670"/>
          </pc:sldLayoutMkLst>
        </pc:sldLayoutChg>
      </pc:sldMasterChg>
    </pc:docChg>
  </pc:docChgLst>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drawings/_rels/vmlDrawing1.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image" Target="../media/image2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26.wmf"/><Relationship Id="rId1" Type="http://schemas.openxmlformats.org/officeDocument/2006/relationships/image" Target="../media/image3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 Id="rId5" Type="http://schemas.openxmlformats.org/officeDocument/2006/relationships/image" Target="../media/image38.wmf"/><Relationship Id="rId4" Type="http://schemas.openxmlformats.org/officeDocument/2006/relationships/image" Target="../media/image3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2022/3/20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3</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2022/3/20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2022/3/20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2022/3/20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2022/3/20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2022/3/20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0" y="0"/>
            <a:ext cx="9143650" cy="5143243"/>
          </a:xfrm>
          <a:prstGeom prst="rect">
            <a:avLst/>
          </a:prstGeom>
        </p:spPr>
      </p:pic>
    </p:spTree>
    <p:extLst>
      <p:ext uri="{BB962C8B-B14F-4D97-AF65-F5344CB8AC3E}">
        <p14:creationId xmlns:p14="http://schemas.microsoft.com/office/powerpoint/2010/main" val="3492323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4CA420"/>
        </a:solidFill>
        <a:effectLst/>
      </p:bgPr>
    </p:bg>
    <p:spTree>
      <p:nvGrpSpPr>
        <p:cNvPr id="1" name=""/>
        <p:cNvGrpSpPr/>
        <p:nvPr/>
      </p:nvGrpSpPr>
      <p:grpSpPr>
        <a:xfrm>
          <a:off x="0" y="0"/>
          <a:ext cx="0" cy="0"/>
          <a:chOff x="0" y="0"/>
          <a:chExt cx="0" cy="0"/>
        </a:xfrm>
      </p:grpSpPr>
      <p:sp>
        <p:nvSpPr>
          <p:cNvPr id="8" name="Rounded Rectangle 7"/>
          <p:cNvSpPr/>
          <p:nvPr userDrawn="1"/>
        </p:nvSpPr>
        <p:spPr>
          <a:xfrm>
            <a:off x="111210" y="129745"/>
            <a:ext cx="8896865" cy="4751324"/>
          </a:xfrm>
          <a:prstGeom prst="roundRect">
            <a:avLst>
              <a:gd name="adj" fmla="val 391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46" dirty="0"/>
          </a:p>
        </p:txBody>
      </p:sp>
      <p:sp>
        <p:nvSpPr>
          <p:cNvPr id="3" name="Rectangle: Rounded Corners 2">
            <a:extLst>
              <a:ext uri="{FF2B5EF4-FFF2-40B4-BE49-F238E27FC236}">
                <a16:creationId xmlns:a16="http://schemas.microsoft.com/office/drawing/2014/main" id="{F1666314-B40A-4895-AD85-6A2F83030A43}"/>
              </a:ext>
            </a:extLst>
          </p:cNvPr>
          <p:cNvSpPr/>
          <p:nvPr userDrawn="1"/>
        </p:nvSpPr>
        <p:spPr>
          <a:xfrm>
            <a:off x="135925" y="120480"/>
            <a:ext cx="8872152" cy="48932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46" dirty="0"/>
          </a:p>
        </p:txBody>
      </p:sp>
    </p:spTree>
    <p:extLst>
      <p:ext uri="{BB962C8B-B14F-4D97-AF65-F5344CB8AC3E}">
        <p14:creationId xmlns:p14="http://schemas.microsoft.com/office/powerpoint/2010/main" val="1921180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bg>
      <p:bgPr>
        <a:pattFill prst="pct80">
          <a:fgClr>
            <a:srgbClr val="00B0F0"/>
          </a:fgClr>
          <a:bgClr>
            <a:schemeClr val="bg1"/>
          </a:bgClr>
        </a:pattFill>
        <a:effectLst/>
      </p:bgPr>
    </p:bg>
    <p:spTree>
      <p:nvGrpSpPr>
        <p:cNvPr id="1" name=""/>
        <p:cNvGrpSpPr/>
        <p:nvPr/>
      </p:nvGrpSpPr>
      <p:grpSpPr>
        <a:xfrm>
          <a:off x="0" y="0"/>
          <a:ext cx="0" cy="0"/>
          <a:chOff x="0" y="0"/>
          <a:chExt cx="0" cy="0"/>
        </a:xfrm>
      </p:grpSpPr>
      <p:sp>
        <p:nvSpPr>
          <p:cNvPr id="8" name="Rounded Rectangle 7"/>
          <p:cNvSpPr/>
          <p:nvPr userDrawn="1"/>
        </p:nvSpPr>
        <p:spPr>
          <a:xfrm>
            <a:off x="123567" y="191455"/>
            <a:ext cx="8896865" cy="4751324"/>
          </a:xfrm>
          <a:prstGeom prst="roundRect">
            <a:avLst>
              <a:gd name="adj" fmla="val 391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46" dirty="0"/>
          </a:p>
        </p:txBody>
      </p:sp>
      <p:sp>
        <p:nvSpPr>
          <p:cNvPr id="3" name="Rectangle: Rounded Corners 2">
            <a:extLst>
              <a:ext uri="{FF2B5EF4-FFF2-40B4-BE49-F238E27FC236}">
                <a16:creationId xmlns:a16="http://schemas.microsoft.com/office/drawing/2014/main" id="{F1666314-B40A-4895-AD85-6A2F83030A43}"/>
              </a:ext>
            </a:extLst>
          </p:cNvPr>
          <p:cNvSpPr/>
          <p:nvPr userDrawn="1"/>
        </p:nvSpPr>
        <p:spPr>
          <a:xfrm>
            <a:off x="135925" y="120480"/>
            <a:ext cx="8872152" cy="48932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46" dirty="0"/>
          </a:p>
        </p:txBody>
      </p:sp>
    </p:spTree>
    <p:extLst>
      <p:ext uri="{BB962C8B-B14F-4D97-AF65-F5344CB8AC3E}">
        <p14:creationId xmlns:p14="http://schemas.microsoft.com/office/powerpoint/2010/main" val="4185091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0"/>
            <a:ext cx="9144055" cy="5143470"/>
          </a:xfrm>
          <a:prstGeom prst="rect">
            <a:avLst/>
          </a:prstGeom>
        </p:spPr>
      </p:pic>
    </p:spTree>
    <p:extLst>
      <p:ext uri="{BB962C8B-B14F-4D97-AF65-F5344CB8AC3E}">
        <p14:creationId xmlns:p14="http://schemas.microsoft.com/office/powerpoint/2010/main" val="2028494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2022/3/20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2022/3/20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2022/3/20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2022/3/20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2022/3/20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2022/3/20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ABD9E860-C4BB-43E3-AE61-19F3F1811A48}"/>
              </a:ext>
            </a:extLst>
          </p:cNvPr>
          <p:cNvSpPr txBox="1"/>
          <p:nvPr userDrawn="1"/>
        </p:nvSpPr>
        <p:spPr>
          <a:xfrm>
            <a:off x="0" y="-7122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2022/3/20</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 id="2147483662" r:id="rId14"/>
    <p:sldLayoutId id="2147483665" r:id="rId15"/>
    <p:sldLayoutId id="2147483663" r:id="rId16"/>
    <p:sldLayoutId id="2147483664" r:id="rId17"/>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control" Target="../activeX/activeX2.xml"/><Relationship Id="rId7" Type="http://schemas.openxmlformats.org/officeDocument/2006/relationships/image" Target="../media/image26.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5.wmf"/><Relationship Id="rId5" Type="http://schemas.openxmlformats.org/officeDocument/2006/relationships/slideLayout" Target="../slideLayouts/slideLayout15.xml"/><Relationship Id="rId4" Type="http://schemas.openxmlformats.org/officeDocument/2006/relationships/control" Target="../activeX/activeX3.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4.png"/><Relationship Id="rId5" Type="http://schemas.openxmlformats.org/officeDocument/2006/relationships/image" Target="../media/image12.png"/><Relationship Id="rId15" Type="http://schemas.openxmlformats.org/officeDocument/2006/relationships/image" Target="../media/image18.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control" Target="../activeX/activeX5.xml"/><Relationship Id="rId7" Type="http://schemas.openxmlformats.org/officeDocument/2006/relationships/image" Target="../media/image33.png"/><Relationship Id="rId2" Type="http://schemas.openxmlformats.org/officeDocument/2006/relationships/control" Target="../activeX/activeX4.xml"/><Relationship Id="rId1" Type="http://schemas.openxmlformats.org/officeDocument/2006/relationships/vmlDrawing" Target="../drawings/vmlDrawing2.vml"/><Relationship Id="rId6" Type="http://schemas.openxmlformats.org/officeDocument/2006/relationships/slideLayout" Target="../slideLayouts/slideLayout15.xml"/><Relationship Id="rId5" Type="http://schemas.openxmlformats.org/officeDocument/2006/relationships/control" Target="../activeX/activeX7.xml"/><Relationship Id="rId10" Type="http://schemas.openxmlformats.org/officeDocument/2006/relationships/image" Target="../media/image32.wmf"/><Relationship Id="rId4" Type="http://schemas.openxmlformats.org/officeDocument/2006/relationships/control" Target="../activeX/activeX6.xml"/><Relationship Id="rId9" Type="http://schemas.openxmlformats.org/officeDocument/2006/relationships/image" Target="../media/image26.wmf"/></Relationships>
</file>

<file path=ppt/slides/_rels/slide24.xml.rels><?xml version="1.0" encoding="UTF-8" standalone="yes"?>
<Relationships xmlns="http://schemas.openxmlformats.org/package/2006/relationships"><Relationship Id="rId8" Type="http://schemas.openxmlformats.org/officeDocument/2006/relationships/control" Target="../activeX/activeX14.xml"/><Relationship Id="rId13" Type="http://schemas.openxmlformats.org/officeDocument/2006/relationships/image" Target="../media/image35.wmf"/><Relationship Id="rId3" Type="http://schemas.openxmlformats.org/officeDocument/2006/relationships/control" Target="../activeX/activeX9.xml"/><Relationship Id="rId7" Type="http://schemas.openxmlformats.org/officeDocument/2006/relationships/control" Target="../activeX/activeX13.xml"/><Relationship Id="rId12" Type="http://schemas.openxmlformats.org/officeDocument/2006/relationships/image" Target="../media/image34.wmf"/><Relationship Id="rId2" Type="http://schemas.openxmlformats.org/officeDocument/2006/relationships/control" Target="../activeX/activeX8.xml"/><Relationship Id="rId16" Type="http://schemas.openxmlformats.org/officeDocument/2006/relationships/image" Target="../media/image38.wmf"/><Relationship Id="rId1" Type="http://schemas.openxmlformats.org/officeDocument/2006/relationships/vmlDrawing" Target="../drawings/vmlDrawing3.vml"/><Relationship Id="rId6" Type="http://schemas.openxmlformats.org/officeDocument/2006/relationships/control" Target="../activeX/activeX12.xml"/><Relationship Id="rId11" Type="http://schemas.openxmlformats.org/officeDocument/2006/relationships/slideLayout" Target="../slideLayouts/slideLayout15.xml"/><Relationship Id="rId5" Type="http://schemas.openxmlformats.org/officeDocument/2006/relationships/control" Target="../activeX/activeX11.xml"/><Relationship Id="rId15" Type="http://schemas.openxmlformats.org/officeDocument/2006/relationships/image" Target="../media/image37.wmf"/><Relationship Id="rId10" Type="http://schemas.openxmlformats.org/officeDocument/2006/relationships/control" Target="../activeX/activeX16.xml"/><Relationship Id="rId4" Type="http://schemas.openxmlformats.org/officeDocument/2006/relationships/control" Target="../activeX/activeX10.xml"/><Relationship Id="rId9" Type="http://schemas.openxmlformats.org/officeDocument/2006/relationships/control" Target="../activeX/activeX15.xml"/><Relationship Id="rId14" Type="http://schemas.openxmlformats.org/officeDocument/2006/relationships/image" Target="../media/image36.wmf"/></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control" Target="../activeX/activeX17.xml"/><Relationship Id="rId1" Type="http://schemas.openxmlformats.org/officeDocument/2006/relationships/vmlDrawing" Target="../drawings/vmlDrawing4.vml"/><Relationship Id="rId5" Type="http://schemas.openxmlformats.org/officeDocument/2006/relationships/image" Target="../media/image39.wmf"/><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86412" y="1200561"/>
            <a:ext cx="4895892" cy="783163"/>
          </a:xfrm>
          <a:prstGeom prst="rect">
            <a:avLst/>
          </a:prstGeom>
          <a:noFill/>
        </p:spPr>
        <p:txBody>
          <a:bodyPr wrap="none" rtlCol="0">
            <a:spAutoFit/>
          </a:bodyPr>
          <a:lstStyle/>
          <a:p>
            <a:pPr algn="ctr"/>
            <a:r>
              <a:rPr lang="en-GB" sz="4489" b="1" dirty="0">
                <a:solidFill>
                  <a:schemeClr val="bg1"/>
                </a:solidFill>
                <a:effectLst>
                  <a:outerShdw blurRad="38100" dist="38100" dir="2700000" algn="tl">
                    <a:srgbClr val="000000">
                      <a:alpha val="43137"/>
                    </a:srgbClr>
                  </a:outerShdw>
                </a:effectLst>
                <a:latin typeface="Arial-SGK-TV" pitchFamily="2" charset="0"/>
                <a:ea typeface="Roboto Slab" pitchFamily="2" charset="0"/>
                <a:cs typeface="Arial-SGK-TV" pitchFamily="2" charset="0"/>
              </a:rPr>
              <a:t>MÔN TIẾNG VIỆT</a:t>
            </a:r>
          </a:p>
        </p:txBody>
      </p:sp>
      <p:sp>
        <p:nvSpPr>
          <p:cNvPr id="11" name="Rounded Rectangle 10"/>
          <p:cNvSpPr/>
          <p:nvPr/>
        </p:nvSpPr>
        <p:spPr>
          <a:xfrm>
            <a:off x="2137866" y="2705748"/>
            <a:ext cx="5039448" cy="9456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75A30"/>
                </a:solidFill>
                <a:latin typeface="Arial-SGK-TV" pitchFamily="2" charset="0"/>
                <a:ea typeface="Roboto Slab" pitchFamily="2" charset="0"/>
                <a:cs typeface="Arial-SGK-TV" pitchFamily="2" charset="0"/>
              </a:rPr>
              <a:t>Bài</a:t>
            </a:r>
            <a:r>
              <a:rPr lang="en-GB" sz="2800" b="1" dirty="0">
                <a:solidFill>
                  <a:srgbClr val="075A30"/>
                </a:solidFill>
                <a:latin typeface="Arial-SGK-TV" pitchFamily="2" charset="0"/>
                <a:ea typeface="Roboto Slab" pitchFamily="2" charset="0"/>
                <a:cs typeface="Arial-SGK-TV" pitchFamily="2" charset="0"/>
              </a:rPr>
              <a:t> 4: </a:t>
            </a:r>
          </a:p>
          <a:p>
            <a:pPr algn="ctr"/>
            <a:r>
              <a:rPr lang="en-GB" sz="2800" b="1" dirty="0" err="1">
                <a:solidFill>
                  <a:srgbClr val="075A30"/>
                </a:solidFill>
                <a:latin typeface="Arial-SGK-TV" pitchFamily="2" charset="0"/>
                <a:ea typeface="Roboto Slab" pitchFamily="2" charset="0"/>
                <a:cs typeface="Arial-SGK-TV" pitchFamily="2" charset="0"/>
              </a:rPr>
              <a:t>Cuộc</a:t>
            </a:r>
            <a:r>
              <a:rPr lang="en-GB" sz="2800" b="1" dirty="0">
                <a:solidFill>
                  <a:srgbClr val="075A30"/>
                </a:solidFill>
                <a:latin typeface="Arial-SGK-TV" pitchFamily="2" charset="0"/>
                <a:ea typeface="Roboto Slab" pitchFamily="2" charset="0"/>
                <a:cs typeface="Arial-SGK-TV" pitchFamily="2" charset="0"/>
              </a:rPr>
              <a:t> </a:t>
            </a:r>
            <a:r>
              <a:rPr lang="en-GB" sz="2800" b="1" dirty="0" err="1">
                <a:solidFill>
                  <a:srgbClr val="075A30"/>
                </a:solidFill>
                <a:latin typeface="Arial-SGK-TV" pitchFamily="2" charset="0"/>
                <a:ea typeface="Roboto Slab" pitchFamily="2" charset="0"/>
                <a:cs typeface="Arial-SGK-TV" pitchFamily="2" charset="0"/>
              </a:rPr>
              <a:t>thi</a:t>
            </a:r>
            <a:r>
              <a:rPr lang="en-GB" sz="2800" b="1" dirty="0">
                <a:solidFill>
                  <a:srgbClr val="075A30"/>
                </a:solidFill>
                <a:latin typeface="Arial-SGK-TV" pitchFamily="2" charset="0"/>
                <a:ea typeface="Roboto Slab" pitchFamily="2" charset="0"/>
                <a:cs typeface="Arial-SGK-TV" pitchFamily="2" charset="0"/>
              </a:rPr>
              <a:t> </a:t>
            </a:r>
            <a:r>
              <a:rPr lang="en-GB" sz="2800" b="1" dirty="0" err="1">
                <a:solidFill>
                  <a:srgbClr val="075A30"/>
                </a:solidFill>
                <a:latin typeface="Arial-SGK-TV" pitchFamily="2" charset="0"/>
                <a:ea typeface="Roboto Slab" pitchFamily="2" charset="0"/>
                <a:cs typeface="Arial-SGK-TV" pitchFamily="2" charset="0"/>
              </a:rPr>
              <a:t>tài</a:t>
            </a:r>
            <a:r>
              <a:rPr lang="en-GB" sz="2800" b="1" dirty="0">
                <a:solidFill>
                  <a:srgbClr val="075A30"/>
                </a:solidFill>
                <a:latin typeface="Arial-SGK-TV" pitchFamily="2" charset="0"/>
                <a:ea typeface="Roboto Slab" pitchFamily="2" charset="0"/>
                <a:cs typeface="Arial-SGK-TV" pitchFamily="2" charset="0"/>
              </a:rPr>
              <a:t> </a:t>
            </a:r>
            <a:r>
              <a:rPr lang="en-GB" sz="2800" b="1" dirty="0" err="1">
                <a:solidFill>
                  <a:srgbClr val="075A30"/>
                </a:solidFill>
                <a:latin typeface="Arial-SGK-TV" pitchFamily="2" charset="0"/>
                <a:ea typeface="Roboto Slab" pitchFamily="2" charset="0"/>
                <a:cs typeface="Arial-SGK-TV" pitchFamily="2" charset="0"/>
              </a:rPr>
              <a:t>năng</a:t>
            </a:r>
            <a:r>
              <a:rPr lang="en-GB" sz="2800" b="1" dirty="0">
                <a:solidFill>
                  <a:srgbClr val="075A30"/>
                </a:solidFill>
                <a:latin typeface="Arial-SGK-TV" pitchFamily="2" charset="0"/>
                <a:ea typeface="Roboto Slab" pitchFamily="2" charset="0"/>
                <a:cs typeface="Arial-SGK-TV" pitchFamily="2" charset="0"/>
              </a:rPr>
              <a:t> </a:t>
            </a:r>
            <a:r>
              <a:rPr lang="en-GB" sz="2800" b="1" dirty="0" err="1">
                <a:solidFill>
                  <a:srgbClr val="075A30"/>
                </a:solidFill>
                <a:latin typeface="Arial-SGK-TV" pitchFamily="2" charset="0"/>
                <a:ea typeface="Roboto Slab" pitchFamily="2" charset="0"/>
                <a:cs typeface="Arial-SGK-TV" pitchFamily="2" charset="0"/>
              </a:rPr>
              <a:t>rừng</a:t>
            </a:r>
            <a:r>
              <a:rPr lang="en-GB" sz="2800" b="1" dirty="0">
                <a:solidFill>
                  <a:srgbClr val="075A30"/>
                </a:solidFill>
                <a:latin typeface="Arial-SGK-TV" pitchFamily="2" charset="0"/>
                <a:ea typeface="Roboto Slab" pitchFamily="2" charset="0"/>
                <a:cs typeface="Arial-SGK-TV" pitchFamily="2" charset="0"/>
              </a:rPr>
              <a:t> </a:t>
            </a:r>
            <a:r>
              <a:rPr lang="en-GB" sz="2800" b="1" dirty="0" err="1">
                <a:solidFill>
                  <a:srgbClr val="075A30"/>
                </a:solidFill>
                <a:latin typeface="Arial-SGK-TV" pitchFamily="2" charset="0"/>
                <a:ea typeface="Roboto Slab" pitchFamily="2" charset="0"/>
                <a:cs typeface="Arial-SGK-TV" pitchFamily="2" charset="0"/>
              </a:rPr>
              <a:t>xanh</a:t>
            </a:r>
            <a:endParaRPr lang="en-GB" sz="2800" b="1" dirty="0">
              <a:solidFill>
                <a:srgbClr val="075A30"/>
              </a:solidFill>
              <a:latin typeface="Arial-SGK-TV" pitchFamily="2" charset="0"/>
              <a:ea typeface="Roboto Slab" pitchFamily="2" charset="0"/>
              <a:cs typeface="Arial-SGK-TV" pitchFamily="2" charset="0"/>
            </a:endParaRPr>
          </a:p>
        </p:txBody>
      </p:sp>
      <p:sp>
        <p:nvSpPr>
          <p:cNvPr id="4" name="TextBox 3">
            <a:extLst>
              <a:ext uri="{FF2B5EF4-FFF2-40B4-BE49-F238E27FC236}">
                <a16:creationId xmlns:a16="http://schemas.microsoft.com/office/drawing/2014/main" id="{DEC57710-D3BA-44A9-B0F6-D7A192D78026}"/>
              </a:ext>
            </a:extLst>
          </p:cNvPr>
          <p:cNvSpPr txBox="1"/>
          <p:nvPr/>
        </p:nvSpPr>
        <p:spPr>
          <a:xfrm>
            <a:off x="2646667" y="2055548"/>
            <a:ext cx="3775393" cy="523220"/>
          </a:xfrm>
          <a:prstGeom prst="rect">
            <a:avLst/>
          </a:prstGeom>
          <a:noFill/>
        </p:spPr>
        <p:txBody>
          <a:bodyPr wrap="none" rtlCol="0">
            <a:spAutoFit/>
          </a:bodyPr>
          <a:lstStyle/>
          <a:p>
            <a:pPr algn="ctr"/>
            <a:r>
              <a:rPr lang="vi-VN" sz="2800" b="1" dirty="0">
                <a:solidFill>
                  <a:schemeClr val="accent4">
                    <a:lumMod val="60000"/>
                    <a:lumOff val="40000"/>
                  </a:schemeClr>
                </a:solidFill>
                <a:effectLst>
                  <a:outerShdw blurRad="38100" dist="38100" dir="2700000" algn="tl">
                    <a:srgbClr val="000000">
                      <a:alpha val="43137"/>
                    </a:srgbClr>
                  </a:outerShdw>
                </a:effectLst>
                <a:latin typeface="Arial-SGK-TV" pitchFamily="2" charset="0"/>
                <a:ea typeface="Roboto Slab" pitchFamily="2" charset="0"/>
                <a:cs typeface="Arial-SGK-TV" pitchFamily="2" charset="0"/>
              </a:rPr>
              <a:t>THIÊN NHIÊN KÌ THÚ</a:t>
            </a:r>
            <a:endParaRPr lang="en-GB" sz="2800" b="1" dirty="0">
              <a:solidFill>
                <a:schemeClr val="accent4">
                  <a:lumMod val="60000"/>
                  <a:lumOff val="40000"/>
                </a:schemeClr>
              </a:solidFill>
              <a:effectLst>
                <a:outerShdw blurRad="38100" dist="38100" dir="2700000" algn="tl">
                  <a:srgbClr val="000000">
                    <a:alpha val="43137"/>
                  </a:srgbClr>
                </a:outerShdw>
              </a:effectLst>
              <a:latin typeface="Arial-SGK-TV" pitchFamily="2" charset="0"/>
              <a:ea typeface="Roboto Slab" pitchFamily="2" charset="0"/>
              <a:cs typeface="Arial-SGK-TV" pitchFamily="2" charset="0"/>
            </a:endParaRPr>
          </a:p>
        </p:txBody>
      </p:sp>
    </p:spTree>
    <p:extLst>
      <p:ext uri="{BB962C8B-B14F-4D97-AF65-F5344CB8AC3E}">
        <p14:creationId xmlns:p14="http://schemas.microsoft.com/office/powerpoint/2010/main" val="343028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896302" y="1485900"/>
            <a:ext cx="3549650" cy="1428750"/>
          </a:xfrm>
          <a:prstGeom prst="rect">
            <a:avLst/>
          </a:prstGeom>
          <a:solidFill>
            <a:srgbClr val="EBF6F9"/>
          </a:solidFill>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599"/>
              </a:spcBef>
            </a:pPr>
            <a:r>
              <a:rPr lang="en-GB" sz="8625">
                <a:solidFill>
                  <a:srgbClr val="FF0000"/>
                </a:solidFill>
                <a:latin typeface="Arial-SGK-TV" pitchFamily="2" charset="0"/>
                <a:ea typeface="Cambria" panose="02040503050406030204" pitchFamily="18" charset="0"/>
                <a:cs typeface="Arial-SGK-TV" pitchFamily="2" charset="0"/>
              </a:rPr>
              <a:t>ooc</a:t>
            </a:r>
            <a:endParaRPr lang="en-US" sz="8625">
              <a:solidFill>
                <a:srgbClr val="FF0000"/>
              </a:solidFill>
              <a:latin typeface="Arial-SGK-TV" pitchFamily="2" charset="0"/>
              <a:ea typeface="Cambria" panose="02040503050406030204" pitchFamily="18" charset="0"/>
              <a:cs typeface="Arial-SGK-TV" pitchFamily="2" charset="0"/>
            </a:endParaRPr>
          </a:p>
        </p:txBody>
      </p:sp>
      <p:pic>
        <p:nvPicPr>
          <p:cNvPr id="9" name="Picture 8">
            <a:extLst>
              <a:ext uri="{FF2B5EF4-FFF2-40B4-BE49-F238E27FC236}">
                <a16:creationId xmlns:a16="http://schemas.microsoft.com/office/drawing/2014/main" id="{89787ACA-5858-42FB-8378-9337EB0CC07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667" b="98833" l="1667" r="98667">
                        <a14:foregroundMark x1="90667" y1="6333" x2="14500" y2="82333"/>
                        <a14:foregroundMark x1="84167" y1="5500" x2="7167" y2="83000"/>
                        <a14:foregroundMark x1="7167" y1="83000" x2="11833" y2="92333"/>
                        <a14:foregroundMark x1="86000" y1="7333" x2="3333" y2="80500"/>
                        <a14:foregroundMark x1="84167" y1="7333" x2="27000" y2="63833"/>
                        <a14:foregroundMark x1="95333" y1="18167" x2="20000" y2="85833"/>
                        <a14:foregroundMark x1="98833" y1="3500" x2="84333" y2="18333"/>
                        <a14:foregroundMark x1="90667" y1="2667" x2="79667" y2="15667"/>
                        <a14:foregroundMark x1="90667" y1="4500" x2="90833" y2="19167"/>
                        <a14:foregroundMark x1="20000" y1="87667" x2="10000" y2="97833"/>
                        <a14:foregroundMark x1="1667" y1="84167" x2="5500" y2="98833"/>
                        <a14:foregroundMark x1="9000" y1="87833" x2="5333" y2="89667"/>
                        <a14:foregroundMark x1="91500" y1="5333" x2="80667" y2="9167"/>
                        <a14:foregroundMark x1="94333" y1="8167" x2="89000" y2="21000"/>
                        <a14:foregroundMark x1="89667" y1="7167" x2="80500" y2="5500"/>
                      </a14:backgroundRemoval>
                    </a14:imgEffect>
                  </a14:imgLayer>
                </a14:imgProps>
              </a:ext>
            </a:extLst>
          </a:blip>
          <a:srcRect l="3569" t="3882" r="5137"/>
          <a:stretch/>
        </p:blipFill>
        <p:spPr>
          <a:xfrm rot="18769315">
            <a:off x="4195319" y="3021974"/>
            <a:ext cx="1042637" cy="1097724"/>
          </a:xfrm>
          <a:prstGeom prst="rect">
            <a:avLst/>
          </a:prstGeom>
        </p:spPr>
      </p:pic>
      <p:pic>
        <p:nvPicPr>
          <p:cNvPr id="10" name="Picture 9">
            <a:extLst>
              <a:ext uri="{FF2B5EF4-FFF2-40B4-BE49-F238E27FC236}">
                <a16:creationId xmlns:a16="http://schemas.microsoft.com/office/drawing/2014/main" id="{61A945F6-CCBD-4530-8C64-70ACC2348C6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667" b="98833" l="1667" r="98667">
                        <a14:foregroundMark x1="90667" y1="6333" x2="14500" y2="82333"/>
                        <a14:foregroundMark x1="84167" y1="5500" x2="7167" y2="83000"/>
                        <a14:foregroundMark x1="7167" y1="83000" x2="11833" y2="92333"/>
                        <a14:foregroundMark x1="86000" y1="7333" x2="3333" y2="80500"/>
                        <a14:foregroundMark x1="84167" y1="7333" x2="27000" y2="63833"/>
                        <a14:foregroundMark x1="95333" y1="18167" x2="20000" y2="85833"/>
                        <a14:foregroundMark x1="98833" y1="3500" x2="84333" y2="18333"/>
                        <a14:foregroundMark x1="90667" y1="2667" x2="79667" y2="15667"/>
                        <a14:foregroundMark x1="90667" y1="4500" x2="90833" y2="19167"/>
                        <a14:foregroundMark x1="20000" y1="87667" x2="10000" y2="97833"/>
                        <a14:foregroundMark x1="1667" y1="84167" x2="5500" y2="98833"/>
                        <a14:foregroundMark x1="9000" y1="87833" x2="5333" y2="89667"/>
                        <a14:foregroundMark x1="91500" y1="5333" x2="80667" y2="9167"/>
                        <a14:foregroundMark x1="94333" y1="8167" x2="89000" y2="21000"/>
                        <a14:foregroundMark x1="89667" y1="7167" x2="80500" y2="5500"/>
                      </a14:backgroundRemoval>
                    </a14:imgEffect>
                  </a14:imgLayer>
                </a14:imgProps>
              </a:ext>
            </a:extLst>
          </a:blip>
          <a:srcRect l="3569" t="3882" r="5137"/>
          <a:stretch/>
        </p:blipFill>
        <p:spPr>
          <a:xfrm>
            <a:off x="3546534" y="2856784"/>
            <a:ext cx="1068620" cy="1125080"/>
          </a:xfrm>
          <a:prstGeom prst="rect">
            <a:avLst/>
          </a:prstGeom>
        </p:spPr>
      </p:pic>
      <p:pic>
        <p:nvPicPr>
          <p:cNvPr id="11" name="Picture 10">
            <a:extLst>
              <a:ext uri="{FF2B5EF4-FFF2-40B4-BE49-F238E27FC236}">
                <a16:creationId xmlns:a16="http://schemas.microsoft.com/office/drawing/2014/main" id="{D5DADBFA-7A94-46D9-AEE0-F59A94B0929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667" b="98833" l="1667" r="98667">
                        <a14:foregroundMark x1="90667" y1="6333" x2="14500" y2="82333"/>
                        <a14:foregroundMark x1="84167" y1="5500" x2="7167" y2="83000"/>
                        <a14:foregroundMark x1="7167" y1="83000" x2="11833" y2="92333"/>
                        <a14:foregroundMark x1="86000" y1="7333" x2="3333" y2="80500"/>
                        <a14:foregroundMark x1="84167" y1="7333" x2="27000" y2="63833"/>
                        <a14:foregroundMark x1="95333" y1="18167" x2="20000" y2="85833"/>
                        <a14:foregroundMark x1="98833" y1="3500" x2="84333" y2="18333"/>
                        <a14:foregroundMark x1="90667" y1="2667" x2="79667" y2="15667"/>
                        <a14:foregroundMark x1="90667" y1="4500" x2="90833" y2="19167"/>
                        <a14:foregroundMark x1="20000" y1="87667" x2="10000" y2="97833"/>
                        <a14:foregroundMark x1="1667" y1="84167" x2="5500" y2="98833"/>
                        <a14:foregroundMark x1="9000" y1="87833" x2="5333" y2="89667"/>
                        <a14:foregroundMark x1="91500" y1="5333" x2="80667" y2="9167"/>
                        <a14:foregroundMark x1="94333" y1="8167" x2="89000" y2="21000"/>
                        <a14:foregroundMark x1="89667" y1="7167" x2="80500" y2="5500"/>
                      </a14:backgroundRemoval>
                    </a14:imgEffect>
                  </a14:imgLayer>
                </a14:imgProps>
              </a:ext>
            </a:extLst>
          </a:blip>
          <a:srcRect l="3569" t="3882" r="5137"/>
          <a:stretch/>
        </p:blipFill>
        <p:spPr>
          <a:xfrm rot="2579697">
            <a:off x="3902749" y="2618053"/>
            <a:ext cx="1091063" cy="1148709"/>
          </a:xfrm>
          <a:prstGeom prst="rect">
            <a:avLst/>
          </a:prstGeom>
        </p:spPr>
      </p:pic>
    </p:spTree>
    <p:extLst>
      <p:ext uri="{BB962C8B-B14F-4D97-AF65-F5344CB8AC3E}">
        <p14:creationId xmlns:p14="http://schemas.microsoft.com/office/powerpoint/2010/main" val="2075909480"/>
      </p:ext>
    </p:extLst>
  </p:cSld>
  <p:clrMapOvr>
    <a:masterClrMapping/>
  </p:clrMapOvr>
  <mc:AlternateContent xmlns:mc="http://schemas.openxmlformats.org/markup-compatibility/2006" xmlns:p14="http://schemas.microsoft.com/office/powerpoint/2010/main">
    <mc:Choice Requires="p14">
      <p:transition spd="med" p14:dur="700" advTm="1000">
        <p:fade/>
      </p:transition>
    </mc:Choice>
    <mc:Fallback xmlns="">
      <p:transition spd="med"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5573EAD-09B0-4A5A-B61F-C6E362627C9E}"/>
              </a:ext>
            </a:extLst>
          </p:cNvPr>
          <p:cNvSpPr txBox="1">
            <a:spLocks/>
          </p:cNvSpPr>
          <p:nvPr/>
        </p:nvSpPr>
        <p:spPr>
          <a:xfrm>
            <a:off x="239845" y="664370"/>
            <a:ext cx="4738555" cy="1128157"/>
          </a:xfrm>
          <a:prstGeom prst="rect">
            <a:avLst/>
          </a:prstGeom>
          <a:solidFill>
            <a:schemeClr val="bg1"/>
          </a:solidFill>
          <a:ln>
            <a:noFill/>
          </a:ln>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lnSpc>
                <a:spcPct val="150000"/>
              </a:lnSpc>
              <a:spcBef>
                <a:spcPts val="0"/>
              </a:spcBef>
              <a:defRPr/>
            </a:pPr>
            <a:r>
              <a:rPr lang="en-GB" sz="6000" b="1" dirty="0" err="1">
                <a:solidFill>
                  <a:srgbClr val="FF33CC"/>
                </a:solidFill>
                <a:latin typeface="Arial-SGK-TV" pitchFamily="2" charset="0"/>
                <a:ea typeface="Arial"/>
                <a:cs typeface="Arial-SGK-TV" pitchFamily="2" charset="0"/>
              </a:rPr>
              <a:t>chim</a:t>
            </a:r>
            <a:r>
              <a:rPr lang="en-GB" sz="6000" b="1" dirty="0">
                <a:solidFill>
                  <a:srgbClr val="FF33CC"/>
                </a:solidFill>
                <a:latin typeface="Arial-SGK-TV" pitchFamily="2" charset="0"/>
                <a:ea typeface="Arial"/>
                <a:cs typeface="Arial-SGK-TV" pitchFamily="2" charset="0"/>
              </a:rPr>
              <a:t> </a:t>
            </a:r>
            <a:r>
              <a:rPr lang="en-GB" sz="6000" b="1" dirty="0" err="1">
                <a:solidFill>
                  <a:srgbClr val="FF33CC"/>
                </a:solidFill>
                <a:latin typeface="Arial-SGK-TV" pitchFamily="2" charset="0"/>
                <a:ea typeface="Arial"/>
                <a:cs typeface="Arial-SGK-TV" pitchFamily="2" charset="0"/>
              </a:rPr>
              <a:t>yểng</a:t>
            </a:r>
            <a:endParaRPr lang="en-US" sz="6000" b="1" dirty="0">
              <a:solidFill>
                <a:srgbClr val="FF33CC"/>
              </a:solidFill>
              <a:latin typeface="Arial-SGK-TV" pitchFamily="2" charset="0"/>
              <a:ea typeface="Cambria" panose="02040503050406030204" pitchFamily="18" charset="0"/>
              <a:cs typeface="Arial-SGK-TV" pitchFamily="2" charset="0"/>
            </a:endParaRPr>
          </a:p>
        </p:txBody>
      </p:sp>
      <p:sp>
        <p:nvSpPr>
          <p:cNvPr id="6" name="Title 1">
            <a:extLst>
              <a:ext uri="{FF2B5EF4-FFF2-40B4-BE49-F238E27FC236}">
                <a16:creationId xmlns:a16="http://schemas.microsoft.com/office/drawing/2014/main" id="{705A066C-55D9-4280-A9D8-37344EB63FD5}"/>
              </a:ext>
            </a:extLst>
          </p:cNvPr>
          <p:cNvSpPr txBox="1">
            <a:spLocks/>
          </p:cNvSpPr>
          <p:nvPr/>
        </p:nvSpPr>
        <p:spPr>
          <a:xfrm>
            <a:off x="2123699" y="2080655"/>
            <a:ext cx="4937500" cy="1128157"/>
          </a:xfrm>
          <a:prstGeom prst="rect">
            <a:avLst/>
          </a:prstGeom>
          <a:solidFill>
            <a:schemeClr val="bg1"/>
          </a:solidFill>
          <a:ln>
            <a:noFill/>
          </a:ln>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lnSpc>
                <a:spcPct val="150000"/>
              </a:lnSpc>
              <a:spcBef>
                <a:spcPts val="0"/>
              </a:spcBef>
              <a:defRPr/>
            </a:pPr>
            <a:r>
              <a:rPr lang="en-GB" sz="6000" b="1" dirty="0" err="1">
                <a:solidFill>
                  <a:srgbClr val="FF33CC"/>
                </a:solidFill>
                <a:latin typeface="Arial-SGK-TV" pitchFamily="2" charset="0"/>
                <a:ea typeface="Cambria" panose="02040503050406030204" pitchFamily="18" charset="0"/>
                <a:cs typeface="Arial-SGK-TV" pitchFamily="2" charset="0"/>
              </a:rPr>
              <a:t>ngoao</a:t>
            </a:r>
            <a:r>
              <a:rPr lang="en-GB" sz="6000" b="1" dirty="0">
                <a:solidFill>
                  <a:srgbClr val="FF33CC"/>
                </a:solidFill>
                <a:latin typeface="Arial-SGK-TV" pitchFamily="2" charset="0"/>
                <a:ea typeface="Cambria" panose="02040503050406030204" pitchFamily="18" charset="0"/>
                <a:cs typeface="Arial-SGK-TV" pitchFamily="2" charset="0"/>
              </a:rPr>
              <a:t> </a:t>
            </a:r>
            <a:r>
              <a:rPr lang="en-GB" sz="6000" b="1" dirty="0" err="1">
                <a:solidFill>
                  <a:srgbClr val="FF33CC"/>
                </a:solidFill>
                <a:latin typeface="Arial-SGK-TV" pitchFamily="2" charset="0"/>
                <a:ea typeface="Cambria" panose="02040503050406030204" pitchFamily="18" charset="0"/>
                <a:cs typeface="Arial-SGK-TV" pitchFamily="2" charset="0"/>
              </a:rPr>
              <a:t>ngoao</a:t>
            </a:r>
            <a:endParaRPr lang="en-US" sz="6000" b="1" dirty="0">
              <a:solidFill>
                <a:srgbClr val="FF33CC"/>
              </a:solidFill>
              <a:latin typeface="Arial-SGK-TV" pitchFamily="2" charset="0"/>
              <a:ea typeface="Cambria" panose="02040503050406030204" pitchFamily="18" charset="0"/>
              <a:cs typeface="Arial-SGK-TV" pitchFamily="2" charset="0"/>
            </a:endParaRPr>
          </a:p>
        </p:txBody>
      </p:sp>
      <p:sp>
        <p:nvSpPr>
          <p:cNvPr id="7" name="Title 1">
            <a:extLst>
              <a:ext uri="{FF2B5EF4-FFF2-40B4-BE49-F238E27FC236}">
                <a16:creationId xmlns:a16="http://schemas.microsoft.com/office/drawing/2014/main" id="{3476E9BA-3173-4675-8134-DC8B7426224E}"/>
              </a:ext>
            </a:extLst>
          </p:cNvPr>
          <p:cNvSpPr txBox="1">
            <a:spLocks/>
          </p:cNvSpPr>
          <p:nvPr/>
        </p:nvSpPr>
        <p:spPr>
          <a:xfrm>
            <a:off x="6139394" y="574515"/>
            <a:ext cx="2311443" cy="1128157"/>
          </a:xfrm>
          <a:prstGeom prst="rect">
            <a:avLst/>
          </a:prstGeom>
          <a:solidFill>
            <a:schemeClr val="bg1"/>
          </a:solidFill>
          <a:ln>
            <a:noFill/>
          </a:ln>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lnSpc>
                <a:spcPct val="150000"/>
              </a:lnSpc>
              <a:spcBef>
                <a:spcPts val="0"/>
              </a:spcBef>
              <a:defRPr/>
            </a:pPr>
            <a:r>
              <a:rPr lang="en-GB" sz="6000" b="1" dirty="0" err="1">
                <a:solidFill>
                  <a:srgbClr val="FF33CC"/>
                </a:solidFill>
                <a:latin typeface="Arial-SGK-TV" pitchFamily="2" charset="0"/>
                <a:ea typeface="Arial"/>
                <a:cs typeface="Arial-SGK-TV" pitchFamily="2" charset="0"/>
              </a:rPr>
              <a:t>khoét</a:t>
            </a:r>
            <a:endParaRPr lang="en-US" sz="6000" b="1" dirty="0">
              <a:solidFill>
                <a:srgbClr val="FF33CC"/>
              </a:solidFill>
              <a:latin typeface="Arial-SGK-TV" pitchFamily="2" charset="0"/>
              <a:ea typeface="Cambria" panose="02040503050406030204" pitchFamily="18" charset="0"/>
              <a:cs typeface="Arial-SGK-TV" pitchFamily="2" charset="0"/>
            </a:endParaRPr>
          </a:p>
        </p:txBody>
      </p:sp>
      <p:sp>
        <p:nvSpPr>
          <p:cNvPr id="9" name="Title 1">
            <a:extLst>
              <a:ext uri="{FF2B5EF4-FFF2-40B4-BE49-F238E27FC236}">
                <a16:creationId xmlns:a16="http://schemas.microsoft.com/office/drawing/2014/main" id="{DC73AABA-DEA6-483A-AD32-B3E9D17EC2B5}"/>
              </a:ext>
            </a:extLst>
          </p:cNvPr>
          <p:cNvSpPr txBox="1">
            <a:spLocks/>
          </p:cNvSpPr>
          <p:nvPr/>
        </p:nvSpPr>
        <p:spPr>
          <a:xfrm>
            <a:off x="121315" y="3445620"/>
            <a:ext cx="6540742" cy="1128157"/>
          </a:xfrm>
          <a:prstGeom prst="rect">
            <a:avLst/>
          </a:prstGeom>
          <a:solidFill>
            <a:schemeClr val="bg1"/>
          </a:solidFill>
          <a:ln>
            <a:noFill/>
          </a:ln>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lnSpc>
                <a:spcPct val="150000"/>
              </a:lnSpc>
              <a:spcBef>
                <a:spcPts val="0"/>
              </a:spcBef>
              <a:defRPr/>
            </a:pPr>
            <a:r>
              <a:rPr lang="en-GB" sz="6000" b="1" dirty="0" err="1">
                <a:solidFill>
                  <a:srgbClr val="FF33CC"/>
                </a:solidFill>
                <a:latin typeface="Arial-SGK-TV" pitchFamily="2" charset="0"/>
                <a:ea typeface="Arial"/>
                <a:cs typeface="Arial-SGK-TV" pitchFamily="2" charset="0"/>
              </a:rPr>
              <a:t>chuếnh</a:t>
            </a:r>
            <a:r>
              <a:rPr lang="en-GB" sz="6000" b="1" dirty="0">
                <a:solidFill>
                  <a:srgbClr val="FF33CC"/>
                </a:solidFill>
                <a:latin typeface="Arial-SGK-TV" pitchFamily="2" charset="0"/>
                <a:ea typeface="Arial"/>
                <a:cs typeface="Arial-SGK-TV" pitchFamily="2" charset="0"/>
              </a:rPr>
              <a:t> </a:t>
            </a:r>
            <a:r>
              <a:rPr lang="en-GB" sz="6000" b="1" dirty="0" err="1">
                <a:solidFill>
                  <a:srgbClr val="FF33CC"/>
                </a:solidFill>
                <a:latin typeface="Arial-SGK-TV" pitchFamily="2" charset="0"/>
                <a:ea typeface="Arial"/>
                <a:cs typeface="Arial-SGK-TV" pitchFamily="2" charset="0"/>
              </a:rPr>
              <a:t>choáng</a:t>
            </a:r>
            <a:endParaRPr lang="en-US" sz="6000" b="1" dirty="0">
              <a:solidFill>
                <a:srgbClr val="FF33CC"/>
              </a:solidFill>
              <a:latin typeface="Arial-SGK-TV" pitchFamily="2" charset="0"/>
              <a:ea typeface="Cambria" panose="02040503050406030204" pitchFamily="18" charset="0"/>
              <a:cs typeface="Arial-SGK-TV" pitchFamily="2" charset="0"/>
            </a:endParaRPr>
          </a:p>
        </p:txBody>
      </p:sp>
      <p:sp>
        <p:nvSpPr>
          <p:cNvPr id="12" name="Title 1">
            <a:extLst>
              <a:ext uri="{FF2B5EF4-FFF2-40B4-BE49-F238E27FC236}">
                <a16:creationId xmlns:a16="http://schemas.microsoft.com/office/drawing/2014/main" id="{74E462A5-4962-4C3F-9DBD-94BE9355036F}"/>
              </a:ext>
            </a:extLst>
          </p:cNvPr>
          <p:cNvSpPr txBox="1">
            <a:spLocks/>
          </p:cNvSpPr>
          <p:nvPr/>
        </p:nvSpPr>
        <p:spPr>
          <a:xfrm>
            <a:off x="6603999" y="3352438"/>
            <a:ext cx="2311443" cy="1128157"/>
          </a:xfrm>
          <a:prstGeom prst="rect">
            <a:avLst/>
          </a:prstGeom>
          <a:solidFill>
            <a:schemeClr val="bg1"/>
          </a:solidFill>
          <a:ln>
            <a:noFill/>
          </a:ln>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lnSpc>
                <a:spcPct val="150000"/>
              </a:lnSpc>
              <a:spcBef>
                <a:spcPts val="0"/>
              </a:spcBef>
              <a:defRPr/>
            </a:pPr>
            <a:r>
              <a:rPr lang="en-GB" sz="6000" b="1">
                <a:solidFill>
                  <a:srgbClr val="FF33CC"/>
                </a:solidFill>
                <a:latin typeface="Arial-SGK-TV" pitchFamily="2" charset="0"/>
                <a:ea typeface="Arial"/>
                <a:cs typeface="Arial-SGK-TV" pitchFamily="2" charset="0"/>
              </a:rPr>
              <a:t>voọc</a:t>
            </a:r>
            <a:endParaRPr lang="en-US" sz="6000" b="1" dirty="0">
              <a:solidFill>
                <a:srgbClr val="FF33CC"/>
              </a:solidFill>
              <a:latin typeface="Arial-SGK-TV" pitchFamily="2" charset="0"/>
              <a:ea typeface="Cambria" panose="02040503050406030204" pitchFamily="18" charset="0"/>
              <a:cs typeface="Arial-SGK-TV" pitchFamily="2" charset="0"/>
            </a:endParaRPr>
          </a:p>
        </p:txBody>
      </p:sp>
    </p:spTree>
    <p:extLst>
      <p:ext uri="{BB962C8B-B14F-4D97-AF65-F5344CB8AC3E}">
        <p14:creationId xmlns:p14="http://schemas.microsoft.com/office/powerpoint/2010/main" val="14021573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9"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B95A0EA4-0C77-42F6-A7ED-FAA15C72DED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7938051">
            <a:off x="1163053" y="1009041"/>
            <a:ext cx="2470314" cy="4114800"/>
          </a:xfrm>
          <a:prstGeom prst="rect">
            <a:avLst/>
          </a:prstGeom>
        </p:spPr>
      </p:pic>
      <p:sp>
        <p:nvSpPr>
          <p:cNvPr id="13" name="Title 1">
            <a:extLst>
              <a:ext uri="{FF2B5EF4-FFF2-40B4-BE49-F238E27FC236}">
                <a16:creationId xmlns:a16="http://schemas.microsoft.com/office/drawing/2014/main" id="{EF87C9D8-A7BD-44A2-B990-504FEF407181}"/>
              </a:ext>
            </a:extLst>
          </p:cNvPr>
          <p:cNvSpPr txBox="1">
            <a:spLocks/>
          </p:cNvSpPr>
          <p:nvPr/>
        </p:nvSpPr>
        <p:spPr>
          <a:xfrm>
            <a:off x="974478" y="2430582"/>
            <a:ext cx="3494524" cy="1041970"/>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spcBef>
                <a:spcPts val="799"/>
              </a:spcBef>
            </a:pPr>
            <a:r>
              <a:rPr lang="en-US" sz="5400" b="1" dirty="0" err="1">
                <a:latin typeface="Arial-SGK-TV" pitchFamily="2" charset="0"/>
                <a:ea typeface="Cambria" panose="02040503050406030204" pitchFamily="18" charset="0"/>
                <a:cs typeface="Arial-SGK-TV" pitchFamily="2" charset="0"/>
              </a:rPr>
              <a:t>trầm</a:t>
            </a:r>
            <a:r>
              <a:rPr lang="en-US" sz="5400" b="1" dirty="0">
                <a:latin typeface="Arial-SGK-TV" pitchFamily="2" charset="0"/>
                <a:ea typeface="Cambria" panose="02040503050406030204" pitchFamily="18" charset="0"/>
                <a:cs typeface="Arial-SGK-TV" pitchFamily="2" charset="0"/>
              </a:rPr>
              <a:t> </a:t>
            </a:r>
            <a:r>
              <a:rPr lang="en-US" sz="5400" b="1" dirty="0" err="1">
                <a:latin typeface="Arial-SGK-TV" pitchFamily="2" charset="0"/>
                <a:ea typeface="Cambria" panose="02040503050406030204" pitchFamily="18" charset="0"/>
                <a:cs typeface="Arial-SGK-TV" pitchFamily="2" charset="0"/>
              </a:rPr>
              <a:t>trồ</a:t>
            </a:r>
            <a:endParaRPr lang="en-US" sz="5400" b="1" dirty="0">
              <a:latin typeface="Arial-SGK-TV" pitchFamily="2" charset="0"/>
              <a:ea typeface="Cambria" panose="02040503050406030204" pitchFamily="18" charset="0"/>
              <a:cs typeface="Arial-SGK-TV" pitchFamily="2" charset="0"/>
            </a:endParaRPr>
          </a:p>
        </p:txBody>
      </p:sp>
      <p:pic>
        <p:nvPicPr>
          <p:cNvPr id="10" name="Picture 2">
            <a:extLst>
              <a:ext uri="{FF2B5EF4-FFF2-40B4-BE49-F238E27FC236}">
                <a16:creationId xmlns:a16="http://schemas.microsoft.com/office/drawing/2014/main" id="{85AB124F-A188-4AFF-B13D-1825CE8E25B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096258" y="-1"/>
            <a:ext cx="2202093" cy="3612317"/>
          </a:xfrm>
          <a:prstGeom prst="rect">
            <a:avLst/>
          </a:prstGeom>
        </p:spPr>
      </p:pic>
      <p:sp>
        <p:nvSpPr>
          <p:cNvPr id="11" name="Title 1">
            <a:extLst>
              <a:ext uri="{FF2B5EF4-FFF2-40B4-BE49-F238E27FC236}">
                <a16:creationId xmlns:a16="http://schemas.microsoft.com/office/drawing/2014/main" id="{9E40BCE0-5FC5-4472-BCE6-85E3E2F4C457}"/>
              </a:ext>
            </a:extLst>
          </p:cNvPr>
          <p:cNvSpPr txBox="1">
            <a:spLocks/>
          </p:cNvSpPr>
          <p:nvPr/>
        </p:nvSpPr>
        <p:spPr>
          <a:xfrm>
            <a:off x="1930399" y="900407"/>
            <a:ext cx="6850743" cy="1041970"/>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spcBef>
                <a:spcPts val="799"/>
              </a:spcBef>
            </a:pPr>
            <a:r>
              <a:rPr lang="en-US" sz="5400" b="1" dirty="0" err="1">
                <a:latin typeface="Arial-SGK-TV" pitchFamily="2" charset="0"/>
                <a:ea typeface="Cambria" panose="02040503050406030204" pitchFamily="18" charset="0"/>
                <a:cs typeface="Arial-SGK-TV" pitchFamily="2" charset="0"/>
              </a:rPr>
              <a:t>chuếnh</a:t>
            </a:r>
            <a:r>
              <a:rPr lang="en-US" sz="5400" b="1" dirty="0">
                <a:latin typeface="Arial-SGK-TV" pitchFamily="2" charset="0"/>
                <a:ea typeface="Cambria" panose="02040503050406030204" pitchFamily="18" charset="0"/>
                <a:cs typeface="Arial-SGK-TV" pitchFamily="2" charset="0"/>
              </a:rPr>
              <a:t> </a:t>
            </a:r>
            <a:r>
              <a:rPr lang="en-US" sz="5400" b="1" dirty="0" err="1">
                <a:latin typeface="Arial-SGK-TV" pitchFamily="2" charset="0"/>
                <a:ea typeface="Cambria" panose="02040503050406030204" pitchFamily="18" charset="0"/>
                <a:cs typeface="Arial-SGK-TV" pitchFamily="2" charset="0"/>
              </a:rPr>
              <a:t>choáng</a:t>
            </a:r>
            <a:endParaRPr lang="en-US" sz="5400" b="1" dirty="0">
              <a:latin typeface="Arial-SGK-TV" pitchFamily="2" charset="0"/>
              <a:ea typeface="Cambria" panose="02040503050406030204" pitchFamily="18" charset="0"/>
              <a:cs typeface="Arial-SGK-TV" pitchFamily="2" charset="0"/>
            </a:endParaRPr>
          </a:p>
        </p:txBody>
      </p:sp>
      <p:pic>
        <p:nvPicPr>
          <p:cNvPr id="12" name="Picture 2">
            <a:extLst>
              <a:ext uri="{FF2B5EF4-FFF2-40B4-BE49-F238E27FC236}">
                <a16:creationId xmlns:a16="http://schemas.microsoft.com/office/drawing/2014/main" id="{CC924884-E18D-4A5B-B433-DF0BC7C35E7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661949" flipH="1">
            <a:off x="5768039" y="1150998"/>
            <a:ext cx="2380551" cy="3793100"/>
          </a:xfrm>
          <a:prstGeom prst="rect">
            <a:avLst/>
          </a:prstGeom>
        </p:spPr>
      </p:pic>
      <p:sp>
        <p:nvSpPr>
          <p:cNvPr id="14" name="Title 1">
            <a:extLst>
              <a:ext uri="{FF2B5EF4-FFF2-40B4-BE49-F238E27FC236}">
                <a16:creationId xmlns:a16="http://schemas.microsoft.com/office/drawing/2014/main" id="{4A2B1796-149E-4792-B08A-2558751FB6A4}"/>
              </a:ext>
            </a:extLst>
          </p:cNvPr>
          <p:cNvSpPr txBox="1">
            <a:spLocks/>
          </p:cNvSpPr>
          <p:nvPr/>
        </p:nvSpPr>
        <p:spPr>
          <a:xfrm>
            <a:off x="5551915" y="2350382"/>
            <a:ext cx="3927604" cy="1041970"/>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spcBef>
                <a:spcPts val="799"/>
              </a:spcBef>
            </a:pPr>
            <a:r>
              <a:rPr lang="en-US" sz="5400" b="1" dirty="0" err="1">
                <a:latin typeface="Arial-SGK-TV" pitchFamily="2" charset="0"/>
                <a:ea typeface="Cambria" panose="02040503050406030204" pitchFamily="18" charset="0"/>
                <a:cs typeface="Arial-SGK-TV" pitchFamily="2" charset="0"/>
              </a:rPr>
              <a:t>điêu</a:t>
            </a:r>
            <a:r>
              <a:rPr lang="en-US" sz="5400" b="1" dirty="0">
                <a:latin typeface="Arial-SGK-TV" pitchFamily="2" charset="0"/>
                <a:ea typeface="Cambria" panose="02040503050406030204" pitchFamily="18" charset="0"/>
                <a:cs typeface="Arial-SGK-TV" pitchFamily="2" charset="0"/>
              </a:rPr>
              <a:t> </a:t>
            </a:r>
            <a:r>
              <a:rPr lang="en-US" sz="5400" b="1" dirty="0" err="1">
                <a:latin typeface="Arial-SGK-TV" pitchFamily="2" charset="0"/>
                <a:ea typeface="Cambria" panose="02040503050406030204" pitchFamily="18" charset="0"/>
                <a:cs typeface="Arial-SGK-TV" pitchFamily="2" charset="0"/>
              </a:rPr>
              <a:t>luyện</a:t>
            </a:r>
            <a:endParaRPr lang="en-US" sz="5400" b="1" dirty="0">
              <a:latin typeface="Arial-SGK-TV" pitchFamily="2" charset="0"/>
              <a:ea typeface="Cambria" panose="02040503050406030204" pitchFamily="18" charset="0"/>
              <a:cs typeface="Arial-SGK-TV" pitchFamily="2" charset="0"/>
            </a:endParaRPr>
          </a:p>
        </p:txBody>
      </p:sp>
    </p:spTree>
    <p:extLst>
      <p:ext uri="{BB962C8B-B14F-4D97-AF65-F5344CB8AC3E}">
        <p14:creationId xmlns:p14="http://schemas.microsoft.com/office/powerpoint/2010/main" val="10446770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A14CA35C-C8EE-4F27-AC4E-43D46DB98055}"/>
              </a:ext>
            </a:extLst>
          </p:cNvPr>
          <p:cNvSpPr txBox="1"/>
          <p:nvPr/>
        </p:nvSpPr>
        <p:spPr>
          <a:xfrm>
            <a:off x="257837" y="208391"/>
            <a:ext cx="8825024" cy="523220"/>
          </a:xfrm>
          <a:prstGeom prst="rect">
            <a:avLst/>
          </a:prstGeom>
          <a:noFill/>
        </p:spPr>
        <p:txBody>
          <a:bodyPr wrap="square">
            <a:spAutoFit/>
          </a:bodyPr>
          <a:lstStyle/>
          <a:p>
            <a:pPr lvl="0" algn="ctr" defTabSz="914400">
              <a:defRPr/>
            </a:pPr>
            <a:r>
              <a:rPr lang="vi-VN" altLang="zh-CN" sz="2800" b="1" dirty="0">
                <a:solidFill>
                  <a:srgbClr val="FF33CC"/>
                </a:solidFill>
                <a:latin typeface="Arial-SGK-TV" pitchFamily="2" charset="0"/>
                <a:ea typeface="Arial-Rounded" panose="020B0500000000000000" pitchFamily="34" charset="-93"/>
                <a:cs typeface="Arial-SGK-TV" pitchFamily="2" charset="0"/>
                <a:sym typeface="+mn-lt"/>
              </a:rPr>
              <a:t>C</a:t>
            </a:r>
            <a:r>
              <a:rPr lang="en-GB" altLang="zh-CN" sz="2800" b="1" dirty="0" err="1">
                <a:solidFill>
                  <a:srgbClr val="FF33CC"/>
                </a:solidFill>
                <a:latin typeface="Arial-SGK-TV" pitchFamily="2" charset="0"/>
                <a:ea typeface="Arial-Rounded" panose="020B0500000000000000" pitchFamily="34" charset="-93"/>
                <a:cs typeface="Arial-SGK-TV" pitchFamily="2" charset="0"/>
                <a:sym typeface="+mn-lt"/>
              </a:rPr>
              <a:t>uộc</a:t>
            </a:r>
            <a:r>
              <a:rPr lang="en-GB" altLang="zh-CN" sz="2800" b="1" dirty="0">
                <a:solidFill>
                  <a:srgbClr val="FF33CC"/>
                </a:solidFill>
                <a:latin typeface="Arial-SGK-TV" pitchFamily="2" charset="0"/>
                <a:ea typeface="Arial-Rounded" panose="020B0500000000000000" pitchFamily="34" charset="-93"/>
                <a:cs typeface="Arial-SGK-TV" pitchFamily="2" charset="0"/>
                <a:sym typeface="+mn-lt"/>
              </a:rPr>
              <a:t> </a:t>
            </a:r>
            <a:r>
              <a:rPr lang="en-GB" altLang="zh-CN" sz="2800" b="1" dirty="0" err="1">
                <a:solidFill>
                  <a:srgbClr val="FF33CC"/>
                </a:solidFill>
                <a:latin typeface="Arial-SGK-TV" pitchFamily="2" charset="0"/>
                <a:ea typeface="Arial-Rounded" panose="020B0500000000000000" pitchFamily="34" charset="-93"/>
                <a:cs typeface="Arial-SGK-TV" pitchFamily="2" charset="0"/>
                <a:sym typeface="+mn-lt"/>
              </a:rPr>
              <a:t>thi</a:t>
            </a:r>
            <a:r>
              <a:rPr lang="en-GB" altLang="zh-CN" sz="2800" b="1" dirty="0">
                <a:solidFill>
                  <a:srgbClr val="FF33CC"/>
                </a:solidFill>
                <a:latin typeface="Arial-SGK-TV" pitchFamily="2" charset="0"/>
                <a:ea typeface="Arial-Rounded" panose="020B0500000000000000" pitchFamily="34" charset="-93"/>
                <a:cs typeface="Arial-SGK-TV" pitchFamily="2" charset="0"/>
                <a:sym typeface="+mn-lt"/>
              </a:rPr>
              <a:t> </a:t>
            </a:r>
            <a:r>
              <a:rPr lang="en-GB" altLang="zh-CN" sz="2800" b="1" dirty="0" err="1">
                <a:solidFill>
                  <a:srgbClr val="FF33CC"/>
                </a:solidFill>
                <a:latin typeface="Arial-SGK-TV" pitchFamily="2" charset="0"/>
                <a:ea typeface="Arial-Rounded" panose="020B0500000000000000" pitchFamily="34" charset="-93"/>
                <a:cs typeface="Arial-SGK-TV" pitchFamily="2" charset="0"/>
                <a:sym typeface="+mn-lt"/>
              </a:rPr>
              <a:t>tài</a:t>
            </a:r>
            <a:r>
              <a:rPr lang="en-GB" altLang="zh-CN" sz="2800" b="1" dirty="0">
                <a:solidFill>
                  <a:srgbClr val="FF33CC"/>
                </a:solidFill>
                <a:latin typeface="Arial-SGK-TV" pitchFamily="2" charset="0"/>
                <a:ea typeface="Arial-Rounded" panose="020B0500000000000000" pitchFamily="34" charset="-93"/>
                <a:cs typeface="Arial-SGK-TV" pitchFamily="2" charset="0"/>
                <a:sym typeface="+mn-lt"/>
              </a:rPr>
              <a:t> năng </a:t>
            </a:r>
            <a:r>
              <a:rPr lang="en-GB" altLang="zh-CN" sz="2800" b="1" dirty="0" err="1">
                <a:solidFill>
                  <a:srgbClr val="FF33CC"/>
                </a:solidFill>
                <a:latin typeface="Arial-SGK-TV" pitchFamily="2" charset="0"/>
                <a:ea typeface="Arial-Rounded" panose="020B0500000000000000" pitchFamily="34" charset="-93"/>
                <a:cs typeface="Arial-SGK-TV" pitchFamily="2" charset="0"/>
                <a:sym typeface="+mn-lt"/>
              </a:rPr>
              <a:t>rừng</a:t>
            </a:r>
            <a:r>
              <a:rPr lang="en-GB" altLang="zh-CN" sz="2800" b="1" dirty="0">
                <a:solidFill>
                  <a:srgbClr val="FF33CC"/>
                </a:solidFill>
                <a:latin typeface="Arial-SGK-TV" pitchFamily="2" charset="0"/>
                <a:ea typeface="Arial-Rounded" panose="020B0500000000000000" pitchFamily="34" charset="-93"/>
                <a:cs typeface="Arial-SGK-TV" pitchFamily="2" charset="0"/>
                <a:sym typeface="+mn-lt"/>
              </a:rPr>
              <a:t> </a:t>
            </a:r>
            <a:r>
              <a:rPr lang="en-GB" altLang="zh-CN" sz="2800" b="1" dirty="0" err="1">
                <a:solidFill>
                  <a:srgbClr val="FF33CC"/>
                </a:solidFill>
                <a:latin typeface="Arial-SGK-TV" pitchFamily="2" charset="0"/>
                <a:ea typeface="Arial-Rounded" panose="020B0500000000000000" pitchFamily="34" charset="-93"/>
                <a:cs typeface="Arial-SGK-TV" pitchFamily="2" charset="0"/>
                <a:sym typeface="+mn-lt"/>
              </a:rPr>
              <a:t>xanh</a:t>
            </a:r>
            <a:r>
              <a:rPr lang="vi-VN" altLang="zh-CN" sz="2800" dirty="0">
                <a:solidFill>
                  <a:srgbClr val="FF33CC"/>
                </a:solidFill>
                <a:latin typeface="Arial-SGK-TV" pitchFamily="2" charset="0"/>
                <a:ea typeface="Arial-Rounded" panose="020B0500000000000000" pitchFamily="34" charset="-93"/>
                <a:cs typeface="Arial-SGK-TV" pitchFamily="2" charset="0"/>
                <a:sym typeface="+mn-lt"/>
              </a:rPr>
              <a:t>	</a:t>
            </a:r>
            <a:endParaRPr lang="en-US" altLang="zh-CN" sz="2800" dirty="0">
              <a:solidFill>
                <a:srgbClr val="FF33CC"/>
              </a:solidFill>
              <a:latin typeface="Arial-SGK-TV" pitchFamily="2" charset="0"/>
              <a:ea typeface="Arial-Rounded" panose="020B0500000000000000" pitchFamily="34" charset="-93"/>
              <a:cs typeface="Arial-SGK-TV" pitchFamily="2" charset="0"/>
              <a:sym typeface="+mn-lt"/>
            </a:endParaRPr>
          </a:p>
        </p:txBody>
      </p:sp>
      <p:sp>
        <p:nvSpPr>
          <p:cNvPr id="5" name="TextBox 4">
            <a:extLst>
              <a:ext uri="{FF2B5EF4-FFF2-40B4-BE49-F238E27FC236}">
                <a16:creationId xmlns:a16="http://schemas.microsoft.com/office/drawing/2014/main" id="{45052809-FD5C-433C-AB45-881DE752E053}"/>
              </a:ext>
            </a:extLst>
          </p:cNvPr>
          <p:cNvSpPr txBox="1"/>
          <p:nvPr/>
        </p:nvSpPr>
        <p:spPr>
          <a:xfrm>
            <a:off x="106323" y="3088429"/>
            <a:ext cx="8825024" cy="57785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altLang="zh-CN" sz="2400" b="0"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	</a:t>
            </a:r>
            <a:endParaRPr kumimoji="0" lang="en-US" altLang="zh-CN" sz="2400" b="0"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endParaRPr>
          </a:p>
        </p:txBody>
      </p:sp>
      <p:sp>
        <p:nvSpPr>
          <p:cNvPr id="7" name="Shape 666">
            <a:extLst>
              <a:ext uri="{FF2B5EF4-FFF2-40B4-BE49-F238E27FC236}">
                <a16:creationId xmlns:a16="http://schemas.microsoft.com/office/drawing/2014/main" id="{0A01B1C0-9886-4282-B4F5-1492D16238F8}"/>
              </a:ext>
            </a:extLst>
          </p:cNvPr>
          <p:cNvSpPr txBox="1"/>
          <p:nvPr/>
        </p:nvSpPr>
        <p:spPr>
          <a:xfrm>
            <a:off x="243936" y="4285751"/>
            <a:ext cx="8549797" cy="675022"/>
          </a:xfrm>
          <a:prstGeom prst="rect">
            <a:avLst/>
          </a:prstGeom>
          <a:noFill/>
        </p:spPr>
        <p:txBody>
          <a:bodyPr lIns="0" tIns="0" rIns="0" bIns="0"/>
          <a:lstStyle/>
          <a:p>
            <a:pPr indent="228600" algn="just">
              <a:lnSpc>
                <a:spcPct val="130000"/>
              </a:lnSpc>
              <a:spcAft>
                <a:spcPts val="0"/>
              </a:spcAft>
            </a:pPr>
            <a:r>
              <a:rPr lang="vi-VN"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Các</a:t>
            </a:r>
            <a:r>
              <a:rPr lang="en-GB" sz="2400" dirty="0">
                <a:effectLst/>
                <a:latin typeface="Arial-SGK-TV" pitchFamily="2" charset="0"/>
                <a:ea typeface="Arial"/>
                <a:cs typeface="Arial-SGK-TV" pitchFamily="2" charset="0"/>
              </a:rPr>
              <a:t> con </a:t>
            </a:r>
            <a:r>
              <a:rPr lang="en-GB" sz="2400" dirty="0" err="1">
                <a:effectLst/>
                <a:latin typeface="Arial-SGK-TV" pitchFamily="2" charset="0"/>
                <a:ea typeface="Arial"/>
                <a:cs typeface="Arial-SGK-TV" pitchFamily="2" charset="0"/>
              </a:rPr>
              <a:t>vật</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đều</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xứng</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đáng</a:t>
            </a:r>
            <a:r>
              <a:rPr lang="en-GB" sz="2400" dirty="0">
                <a:effectLst/>
                <a:latin typeface="Arial-SGK-TV" pitchFamily="2" charset="0"/>
                <a:ea typeface="Arial"/>
                <a:cs typeface="Arial-SGK-TV" pitchFamily="2" charset="0"/>
              </a:rPr>
              <a:t> nhận </a:t>
            </a:r>
            <a:r>
              <a:rPr lang="en-GB" sz="2400" dirty="0" err="1">
                <a:effectLst/>
                <a:latin typeface="Arial-SGK-TV" pitchFamily="2" charset="0"/>
                <a:ea typeface="Arial"/>
                <a:cs typeface="Arial-SGK-TV" pitchFamily="2" charset="0"/>
              </a:rPr>
              <a:t>phần</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thưởng</a:t>
            </a:r>
            <a:r>
              <a:rPr lang="en-GB" sz="2400" dirty="0">
                <a:effectLst/>
                <a:latin typeface="Arial-SGK-TV" pitchFamily="2" charset="0"/>
                <a:ea typeface="Arial"/>
                <a:cs typeface="Arial-SGK-TV" pitchFamily="2" charset="0"/>
              </a:rPr>
              <a:t>.</a:t>
            </a:r>
            <a:endParaRPr lang="en-US" sz="2400" dirty="0">
              <a:effectLst/>
              <a:latin typeface="Arial-SGK-TV" pitchFamily="2" charset="0"/>
              <a:ea typeface="Arial"/>
              <a:cs typeface="Arial-SGK-TV" pitchFamily="2" charset="0"/>
            </a:endParaRPr>
          </a:p>
        </p:txBody>
      </p:sp>
      <p:sp>
        <p:nvSpPr>
          <p:cNvPr id="8" name="Shape 660">
            <a:extLst>
              <a:ext uri="{FF2B5EF4-FFF2-40B4-BE49-F238E27FC236}">
                <a16:creationId xmlns:a16="http://schemas.microsoft.com/office/drawing/2014/main" id="{42F9154E-7C18-4063-BCD6-461445AAA048}"/>
              </a:ext>
            </a:extLst>
          </p:cNvPr>
          <p:cNvSpPr txBox="1"/>
          <p:nvPr/>
        </p:nvSpPr>
        <p:spPr>
          <a:xfrm>
            <a:off x="381550" y="857749"/>
            <a:ext cx="8423080" cy="3459247"/>
          </a:xfrm>
          <a:prstGeom prst="rect">
            <a:avLst/>
          </a:prstGeom>
          <a:noFill/>
        </p:spPr>
        <p:txBody>
          <a:bodyPr lIns="0" tIns="0" rIns="0" bIns="0"/>
          <a:lstStyle/>
          <a:p>
            <a:pPr indent="228600" algn="just">
              <a:lnSpc>
                <a:spcPct val="132000"/>
              </a:lnSpc>
              <a:spcAft>
                <a:spcPts val="0"/>
              </a:spcAft>
            </a:pPr>
            <a:r>
              <a:rPr lang="vi-VN" sz="2400">
                <a:effectLst/>
                <a:latin typeface="Arial-SGK-TV" pitchFamily="2" charset="0"/>
                <a:ea typeface="Arial"/>
                <a:cs typeface="Arial-SGK-TV" pitchFamily="2" charset="0"/>
              </a:rPr>
              <a:t>  </a:t>
            </a:r>
            <a:r>
              <a:rPr lang="en-GB" sz="2400">
                <a:effectLst/>
                <a:latin typeface="Arial-SGK-TV" pitchFamily="2" charset="0"/>
                <a:ea typeface="Arial"/>
                <a:cs typeface="Arial-SGK-TV" pitchFamily="2" charset="0"/>
              </a:rPr>
              <a:t>Mừng xuân, các con vật trong rừng tổ chức một cuộc thi tài năng. Đúng như dự kiến, cuộc thi mở đầu bằng tiết mục chim yểng bắt chước tiếng của một số loài vật. Tiếp theo là ca khúc " ngoao ngoao" của mèo rừng. Gõ kiến chỉ trong nháy mắt đã khoét được cái tổ xinh xắn. Chim công khiến khán giả say mê, chuếnh choáng vì điệu múa tuyệt đẹp. Voọc xám với tiết mục đu cây điêu luyện làm tất cả trầm trồ thích thú.</a:t>
            </a:r>
            <a:endParaRPr lang="en-US" sz="2400" dirty="0">
              <a:effectLst/>
              <a:latin typeface="Arial-SGK-TV" pitchFamily="2" charset="0"/>
              <a:ea typeface="Arial"/>
              <a:cs typeface="Arial-SGK-TV" pitchFamily="2" charset="0"/>
            </a:endParaRPr>
          </a:p>
        </p:txBody>
      </p:sp>
      <p:sp>
        <p:nvSpPr>
          <p:cNvPr id="13" name="TextBox 12">
            <a:extLst>
              <a:ext uri="{FF2B5EF4-FFF2-40B4-BE49-F238E27FC236}">
                <a16:creationId xmlns:a16="http://schemas.microsoft.com/office/drawing/2014/main" id="{FBF9BD2B-8027-4BDB-941A-537943D2D4BB}"/>
              </a:ext>
            </a:extLst>
          </p:cNvPr>
          <p:cNvSpPr txBox="1"/>
          <p:nvPr/>
        </p:nvSpPr>
        <p:spPr>
          <a:xfrm>
            <a:off x="404204" y="872685"/>
            <a:ext cx="446568" cy="461665"/>
          </a:xfrm>
          <a:prstGeom prst="rect">
            <a:avLst/>
          </a:prstGeom>
          <a:noFill/>
        </p:spPr>
        <p:txBody>
          <a:bodyPr wrap="square" rtlCol="0">
            <a:spAutoFit/>
          </a:bodyPr>
          <a:lstStyle/>
          <a:p>
            <a:r>
              <a:rPr lang="en-GB" sz="2400" b="1" dirty="0">
                <a:solidFill>
                  <a:srgbClr val="4CA420"/>
                </a:solidFill>
                <a:latin typeface="Arial-SGK-TV" pitchFamily="2" charset="0"/>
                <a:cs typeface="Arial-SGK-TV" pitchFamily="2" charset="0"/>
              </a:rPr>
              <a:t>1</a:t>
            </a:r>
          </a:p>
        </p:txBody>
      </p:sp>
      <p:sp>
        <p:nvSpPr>
          <p:cNvPr id="19" name="TextBox 18">
            <a:extLst>
              <a:ext uri="{FF2B5EF4-FFF2-40B4-BE49-F238E27FC236}">
                <a16:creationId xmlns:a16="http://schemas.microsoft.com/office/drawing/2014/main" id="{D1E44A29-C091-4E87-B671-396F6657BCF6}"/>
              </a:ext>
            </a:extLst>
          </p:cNvPr>
          <p:cNvSpPr txBox="1"/>
          <p:nvPr/>
        </p:nvSpPr>
        <p:spPr>
          <a:xfrm>
            <a:off x="957383" y="1242605"/>
            <a:ext cx="446568" cy="461665"/>
          </a:xfrm>
          <a:prstGeom prst="rect">
            <a:avLst/>
          </a:prstGeom>
          <a:noFill/>
        </p:spPr>
        <p:txBody>
          <a:bodyPr wrap="square" rtlCol="0">
            <a:spAutoFit/>
          </a:bodyPr>
          <a:lstStyle/>
          <a:p>
            <a:r>
              <a:rPr lang="en-GB" sz="2400" b="1">
                <a:solidFill>
                  <a:srgbClr val="4CA420"/>
                </a:solidFill>
                <a:latin typeface="Arial-SGK-TV" pitchFamily="2" charset="0"/>
                <a:cs typeface="Arial-SGK-TV" pitchFamily="2" charset="0"/>
              </a:rPr>
              <a:t>2</a:t>
            </a:r>
            <a:endParaRPr lang="en-GB" sz="2400" b="1" dirty="0">
              <a:solidFill>
                <a:srgbClr val="4CA420"/>
              </a:solidFill>
              <a:latin typeface="Arial-SGK-TV" pitchFamily="2" charset="0"/>
              <a:cs typeface="Arial-SGK-TV" pitchFamily="2" charset="0"/>
            </a:endParaRPr>
          </a:p>
        </p:txBody>
      </p:sp>
      <p:sp>
        <p:nvSpPr>
          <p:cNvPr id="20" name="TextBox 19">
            <a:extLst>
              <a:ext uri="{FF2B5EF4-FFF2-40B4-BE49-F238E27FC236}">
                <a16:creationId xmlns:a16="http://schemas.microsoft.com/office/drawing/2014/main" id="{8E994002-41E0-4B60-B3EB-1838F29DFED1}"/>
              </a:ext>
            </a:extLst>
          </p:cNvPr>
          <p:cNvSpPr txBox="1"/>
          <p:nvPr/>
        </p:nvSpPr>
        <p:spPr>
          <a:xfrm>
            <a:off x="5828538" y="1746321"/>
            <a:ext cx="446568" cy="461665"/>
          </a:xfrm>
          <a:prstGeom prst="rect">
            <a:avLst/>
          </a:prstGeom>
          <a:noFill/>
        </p:spPr>
        <p:txBody>
          <a:bodyPr wrap="square" rtlCol="0">
            <a:spAutoFit/>
          </a:bodyPr>
          <a:lstStyle/>
          <a:p>
            <a:r>
              <a:rPr lang="en-GB" sz="2400" b="1">
                <a:solidFill>
                  <a:srgbClr val="4CA420"/>
                </a:solidFill>
                <a:latin typeface="Arial-SGK-TV" pitchFamily="2" charset="0"/>
                <a:cs typeface="Arial-SGK-TV" pitchFamily="2" charset="0"/>
              </a:rPr>
              <a:t>3</a:t>
            </a:r>
            <a:endParaRPr lang="en-GB" sz="2400" b="1" dirty="0">
              <a:solidFill>
                <a:srgbClr val="4CA420"/>
              </a:solidFill>
              <a:latin typeface="Arial-SGK-TV" pitchFamily="2" charset="0"/>
              <a:cs typeface="Arial-SGK-TV" pitchFamily="2" charset="0"/>
            </a:endParaRPr>
          </a:p>
        </p:txBody>
      </p:sp>
      <p:sp>
        <p:nvSpPr>
          <p:cNvPr id="22" name="TextBox 21">
            <a:extLst>
              <a:ext uri="{FF2B5EF4-FFF2-40B4-BE49-F238E27FC236}">
                <a16:creationId xmlns:a16="http://schemas.microsoft.com/office/drawing/2014/main" id="{4A99908A-A99F-49E4-93A4-C05464ED85AE}"/>
              </a:ext>
            </a:extLst>
          </p:cNvPr>
          <p:cNvSpPr txBox="1"/>
          <p:nvPr/>
        </p:nvSpPr>
        <p:spPr>
          <a:xfrm>
            <a:off x="4447065" y="2165517"/>
            <a:ext cx="446568" cy="461665"/>
          </a:xfrm>
          <a:prstGeom prst="rect">
            <a:avLst/>
          </a:prstGeom>
          <a:noFill/>
        </p:spPr>
        <p:txBody>
          <a:bodyPr wrap="square" rtlCol="0">
            <a:spAutoFit/>
          </a:bodyPr>
          <a:lstStyle/>
          <a:p>
            <a:r>
              <a:rPr lang="en-GB" sz="2400" b="1">
                <a:solidFill>
                  <a:srgbClr val="4CA420"/>
                </a:solidFill>
                <a:latin typeface="Arial-SGK-TV" pitchFamily="2" charset="0"/>
                <a:cs typeface="Arial-SGK-TV" pitchFamily="2" charset="0"/>
              </a:rPr>
              <a:t>4</a:t>
            </a:r>
            <a:endParaRPr lang="en-GB" sz="2400" b="1" dirty="0">
              <a:solidFill>
                <a:srgbClr val="4CA420"/>
              </a:solidFill>
              <a:latin typeface="Arial-SGK-TV" pitchFamily="2" charset="0"/>
              <a:cs typeface="Arial-SGK-TV" pitchFamily="2" charset="0"/>
            </a:endParaRPr>
          </a:p>
        </p:txBody>
      </p:sp>
      <p:sp>
        <p:nvSpPr>
          <p:cNvPr id="23" name="TextBox 22">
            <a:extLst>
              <a:ext uri="{FF2B5EF4-FFF2-40B4-BE49-F238E27FC236}">
                <a16:creationId xmlns:a16="http://schemas.microsoft.com/office/drawing/2014/main" id="{C95AE887-6006-4AE3-92B8-A326A5D99ABB}"/>
              </a:ext>
            </a:extLst>
          </p:cNvPr>
          <p:cNvSpPr txBox="1"/>
          <p:nvPr/>
        </p:nvSpPr>
        <p:spPr>
          <a:xfrm>
            <a:off x="3876976" y="2683452"/>
            <a:ext cx="446568" cy="461665"/>
          </a:xfrm>
          <a:prstGeom prst="rect">
            <a:avLst/>
          </a:prstGeom>
          <a:noFill/>
        </p:spPr>
        <p:txBody>
          <a:bodyPr wrap="square" rtlCol="0">
            <a:spAutoFit/>
          </a:bodyPr>
          <a:lstStyle/>
          <a:p>
            <a:r>
              <a:rPr lang="en-GB" sz="2400" b="1">
                <a:solidFill>
                  <a:srgbClr val="4CA420"/>
                </a:solidFill>
                <a:latin typeface="Arial-SGK-TV" pitchFamily="2" charset="0"/>
                <a:cs typeface="Arial-SGK-TV" pitchFamily="2" charset="0"/>
              </a:rPr>
              <a:t>5</a:t>
            </a:r>
            <a:endParaRPr lang="en-GB" sz="2400" b="1" dirty="0">
              <a:solidFill>
                <a:srgbClr val="4CA420"/>
              </a:solidFill>
              <a:latin typeface="Arial-SGK-TV" pitchFamily="2" charset="0"/>
              <a:cs typeface="Arial-SGK-TV" pitchFamily="2" charset="0"/>
            </a:endParaRPr>
          </a:p>
        </p:txBody>
      </p:sp>
      <p:sp>
        <p:nvSpPr>
          <p:cNvPr id="24" name="TextBox 23">
            <a:extLst>
              <a:ext uri="{FF2B5EF4-FFF2-40B4-BE49-F238E27FC236}">
                <a16:creationId xmlns:a16="http://schemas.microsoft.com/office/drawing/2014/main" id="{757F530E-0DC9-4AD2-8409-EB59C80BB2D7}"/>
              </a:ext>
            </a:extLst>
          </p:cNvPr>
          <p:cNvSpPr txBox="1"/>
          <p:nvPr/>
        </p:nvSpPr>
        <p:spPr>
          <a:xfrm>
            <a:off x="5481075" y="3149461"/>
            <a:ext cx="446568" cy="461665"/>
          </a:xfrm>
          <a:prstGeom prst="rect">
            <a:avLst/>
          </a:prstGeom>
          <a:noFill/>
        </p:spPr>
        <p:txBody>
          <a:bodyPr wrap="square" rtlCol="0">
            <a:spAutoFit/>
          </a:bodyPr>
          <a:lstStyle/>
          <a:p>
            <a:r>
              <a:rPr lang="en-GB" sz="2400" b="1">
                <a:solidFill>
                  <a:srgbClr val="4CA420"/>
                </a:solidFill>
                <a:latin typeface="Arial-SGK-TV" pitchFamily="2" charset="0"/>
                <a:cs typeface="Arial-SGK-TV" pitchFamily="2" charset="0"/>
              </a:rPr>
              <a:t>6</a:t>
            </a:r>
            <a:endParaRPr lang="en-GB" sz="2400" b="1" dirty="0">
              <a:solidFill>
                <a:srgbClr val="4CA420"/>
              </a:solidFill>
              <a:latin typeface="Arial-SGK-TV" pitchFamily="2" charset="0"/>
              <a:cs typeface="Arial-SGK-TV" pitchFamily="2" charset="0"/>
            </a:endParaRPr>
          </a:p>
        </p:txBody>
      </p:sp>
      <p:sp>
        <p:nvSpPr>
          <p:cNvPr id="25" name="TextBox 24">
            <a:extLst>
              <a:ext uri="{FF2B5EF4-FFF2-40B4-BE49-F238E27FC236}">
                <a16:creationId xmlns:a16="http://schemas.microsoft.com/office/drawing/2014/main" id="{53342CBF-D63A-45E5-8912-BAEF02D6714A}"/>
              </a:ext>
            </a:extLst>
          </p:cNvPr>
          <p:cNvSpPr txBox="1"/>
          <p:nvPr/>
        </p:nvSpPr>
        <p:spPr>
          <a:xfrm>
            <a:off x="510815" y="4161597"/>
            <a:ext cx="446568" cy="461665"/>
          </a:xfrm>
          <a:prstGeom prst="rect">
            <a:avLst/>
          </a:prstGeom>
          <a:noFill/>
        </p:spPr>
        <p:txBody>
          <a:bodyPr wrap="square" rtlCol="0">
            <a:spAutoFit/>
          </a:bodyPr>
          <a:lstStyle/>
          <a:p>
            <a:r>
              <a:rPr lang="en-GB" sz="2400" b="1" dirty="0">
                <a:solidFill>
                  <a:srgbClr val="4CA420"/>
                </a:solidFill>
                <a:latin typeface="Arial-SGK-TV" pitchFamily="2" charset="0"/>
                <a:cs typeface="Arial-SGK-TV" pitchFamily="2" charset="0"/>
              </a:rPr>
              <a:t>7</a:t>
            </a:r>
          </a:p>
        </p:txBody>
      </p:sp>
    </p:spTree>
    <p:extLst>
      <p:ext uri="{BB962C8B-B14F-4D97-AF65-F5344CB8AC3E}">
        <p14:creationId xmlns:p14="http://schemas.microsoft.com/office/powerpoint/2010/main" val="11447961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6" presetClass="entr" presetSubtype="16"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9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circle(in)">
                                      <p:cBhvr>
                                        <p:cTn id="29" dur="9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circle(in)">
                                      <p:cBhvr>
                                        <p:cTn id="34" dur="9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circle(in)">
                                      <p:cBhvr>
                                        <p:cTn id="39" dur="9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circle(in)">
                                      <p:cBhvr>
                                        <p:cTn id="44" dur="9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circle(in)">
                                      <p:cBhvr>
                                        <p:cTn id="49" dur="9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circle(in)">
                                      <p:cBhvr>
                                        <p:cTn id="54" dur="9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p:bldP spid="7" grpId="0"/>
      <p:bldP spid="8" grpId="0"/>
      <p:bldP spid="13" grpId="0"/>
      <p:bldP spid="19" grpId="0"/>
      <p:bldP spid="20" grpId="0"/>
      <p:bldP spid="22" grpId="0"/>
      <p:bldP spid="23"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5573EAD-09B0-4A5A-B61F-C6E362627C9E}"/>
              </a:ext>
            </a:extLst>
          </p:cNvPr>
          <p:cNvSpPr txBox="1">
            <a:spLocks/>
          </p:cNvSpPr>
          <p:nvPr/>
        </p:nvSpPr>
        <p:spPr>
          <a:xfrm>
            <a:off x="256673" y="562620"/>
            <a:ext cx="8630654" cy="3174002"/>
          </a:xfrm>
          <a:prstGeom prst="rect">
            <a:avLst/>
          </a:prstGeom>
          <a:solidFill>
            <a:schemeClr val="accent6">
              <a:lumMod val="20000"/>
              <a:lumOff val="80000"/>
            </a:schemeClr>
          </a:solidFill>
          <a:ln>
            <a:noFill/>
          </a:ln>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lnSpc>
                <a:spcPct val="150000"/>
              </a:lnSpc>
              <a:spcBef>
                <a:spcPts val="0"/>
              </a:spcBef>
              <a:defRPr/>
            </a:pPr>
            <a:r>
              <a:rPr lang="en-GB" sz="3600">
                <a:latin typeface="Arial-SGK-TV" pitchFamily="2" charset="0"/>
                <a:ea typeface="Arial"/>
                <a:cs typeface="Arial-SGK-TV" pitchFamily="2" charset="0"/>
              </a:rPr>
              <a:t>Mừng xuân</a:t>
            </a:r>
            <a:r>
              <a:rPr lang="vi-VN" sz="3600">
                <a:latin typeface="Arial-SGK-TV" pitchFamily="2" charset="0"/>
                <a:ea typeface="Arial"/>
                <a:cs typeface="Arial-SGK-TV" pitchFamily="2" charset="0"/>
              </a:rPr>
              <a:t>, </a:t>
            </a:r>
            <a:r>
              <a:rPr lang="en-GB" sz="3600">
                <a:latin typeface="Arial-SGK-TV" pitchFamily="2" charset="0"/>
                <a:ea typeface="Arial"/>
                <a:cs typeface="Arial-SGK-TV" pitchFamily="2" charset="0"/>
              </a:rPr>
              <a:t>các con vật trong rừng tổ chức một cuộc thi tài năng. Đúng như dự kiến, cuộc thi mở đầu bằng tiết mục chim yểng bắt chước tiếng của một số loài vật. </a:t>
            </a:r>
            <a:endParaRPr lang="en-US" sz="3600" dirty="0">
              <a:solidFill>
                <a:srgbClr val="FF0000"/>
              </a:solidFill>
              <a:latin typeface="Arial-SGK-TV" pitchFamily="2" charset="0"/>
              <a:ea typeface="Cambria" panose="02040503050406030204" pitchFamily="18" charset="0"/>
              <a:cs typeface="Arial-SGK-TV" pitchFamily="2" charset="0"/>
            </a:endParaRPr>
          </a:p>
        </p:txBody>
      </p:sp>
      <p:cxnSp>
        <p:nvCxnSpPr>
          <p:cNvPr id="10" name="Straight Connector 9">
            <a:extLst>
              <a:ext uri="{FF2B5EF4-FFF2-40B4-BE49-F238E27FC236}">
                <a16:creationId xmlns:a16="http://schemas.microsoft.com/office/drawing/2014/main" id="{B2936621-D660-45D2-88EC-ED3B1B952D25}"/>
              </a:ext>
            </a:extLst>
          </p:cNvPr>
          <p:cNvCxnSpPr/>
          <p:nvPr/>
        </p:nvCxnSpPr>
        <p:spPr>
          <a:xfrm flipH="1">
            <a:off x="2855500" y="562620"/>
            <a:ext cx="228600" cy="6096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E039836-C6C8-41D5-B3B9-4CEE775E0972}"/>
              </a:ext>
            </a:extLst>
          </p:cNvPr>
          <p:cNvCxnSpPr/>
          <p:nvPr/>
        </p:nvCxnSpPr>
        <p:spPr>
          <a:xfrm flipH="1">
            <a:off x="8186579" y="562620"/>
            <a:ext cx="228600" cy="6096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FEA957B-121D-42A5-BCAD-77C53565945F}"/>
              </a:ext>
            </a:extLst>
          </p:cNvPr>
          <p:cNvCxnSpPr/>
          <p:nvPr/>
        </p:nvCxnSpPr>
        <p:spPr>
          <a:xfrm flipH="1">
            <a:off x="1303081" y="2244372"/>
            <a:ext cx="228600" cy="6096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1452F14-53FE-4DA0-8374-88EC60142D51}"/>
              </a:ext>
            </a:extLst>
          </p:cNvPr>
          <p:cNvCxnSpPr/>
          <p:nvPr/>
        </p:nvCxnSpPr>
        <p:spPr>
          <a:xfrm flipH="1">
            <a:off x="4761396" y="2244372"/>
            <a:ext cx="228600" cy="6096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64D0A5C-9B50-4AD5-B3A6-B78D58585DB3}"/>
              </a:ext>
            </a:extLst>
          </p:cNvPr>
          <p:cNvCxnSpPr/>
          <p:nvPr/>
        </p:nvCxnSpPr>
        <p:spPr>
          <a:xfrm flipH="1">
            <a:off x="7705759" y="2244372"/>
            <a:ext cx="228600" cy="6096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180847D-4226-45F2-BB60-E84EA54C0378}"/>
              </a:ext>
            </a:extLst>
          </p:cNvPr>
          <p:cNvCxnSpPr/>
          <p:nvPr/>
        </p:nvCxnSpPr>
        <p:spPr>
          <a:xfrm flipH="1">
            <a:off x="3444203" y="3104444"/>
            <a:ext cx="228600" cy="6096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40074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A14CA35C-C8EE-4F27-AC4E-43D46DB98055}"/>
              </a:ext>
            </a:extLst>
          </p:cNvPr>
          <p:cNvSpPr txBox="1"/>
          <p:nvPr/>
        </p:nvSpPr>
        <p:spPr>
          <a:xfrm>
            <a:off x="318976" y="132412"/>
            <a:ext cx="8825024" cy="523220"/>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FF33CC"/>
                </a:solidFill>
                <a:effectLst/>
                <a:uLnTx/>
                <a:uFillTx/>
                <a:latin typeface="Arial-SGK-TV" pitchFamily="2" charset="0"/>
                <a:ea typeface="Arial-Rounded" panose="020B0500000000000000" pitchFamily="34" charset="-93"/>
                <a:cs typeface="Arial-SGK-TV" pitchFamily="2" charset="0"/>
                <a:sym typeface="+mn-lt"/>
              </a:rPr>
              <a:t>C</a:t>
            </a:r>
            <a:r>
              <a:rPr kumimoji="0" lang="en-GB" altLang="zh-CN" sz="2800" b="1" i="0" u="none" strike="noStrike" kern="1200" cap="none" spc="0" normalizeH="0" baseline="0" noProof="0" dirty="0" err="1">
                <a:ln>
                  <a:noFill/>
                </a:ln>
                <a:solidFill>
                  <a:srgbClr val="FF33CC"/>
                </a:solidFill>
                <a:effectLst/>
                <a:uLnTx/>
                <a:uFillTx/>
                <a:latin typeface="Arial-SGK-TV" pitchFamily="2" charset="0"/>
                <a:ea typeface="Arial-Rounded" panose="020B0500000000000000" pitchFamily="34" charset="-93"/>
                <a:cs typeface="Arial-SGK-TV" pitchFamily="2" charset="0"/>
                <a:sym typeface="+mn-lt"/>
              </a:rPr>
              <a:t>uộc</a:t>
            </a:r>
            <a:r>
              <a:rPr kumimoji="0" lang="en-GB" altLang="zh-CN" sz="2800" b="1" i="0" u="none" strike="noStrike" kern="1200" cap="none" spc="0" normalizeH="0" noProof="0" dirty="0">
                <a:ln>
                  <a:noFill/>
                </a:ln>
                <a:solidFill>
                  <a:srgbClr val="FF33CC"/>
                </a:solidFill>
                <a:effectLst/>
                <a:uLnTx/>
                <a:uFillTx/>
                <a:latin typeface="Arial-SGK-TV" pitchFamily="2" charset="0"/>
                <a:ea typeface="Arial-Rounded" panose="020B0500000000000000" pitchFamily="34" charset="-93"/>
                <a:cs typeface="Arial-SGK-TV" pitchFamily="2" charset="0"/>
                <a:sym typeface="+mn-lt"/>
              </a:rPr>
              <a:t> </a:t>
            </a:r>
            <a:r>
              <a:rPr kumimoji="0" lang="en-GB" altLang="zh-CN" sz="2800" b="1" i="0" u="none" strike="noStrike" kern="1200" cap="none" spc="0" normalizeH="0" noProof="0" dirty="0" err="1">
                <a:ln>
                  <a:noFill/>
                </a:ln>
                <a:solidFill>
                  <a:srgbClr val="FF33CC"/>
                </a:solidFill>
                <a:effectLst/>
                <a:uLnTx/>
                <a:uFillTx/>
                <a:latin typeface="Arial-SGK-TV" pitchFamily="2" charset="0"/>
                <a:ea typeface="Arial-Rounded" panose="020B0500000000000000" pitchFamily="34" charset="-93"/>
                <a:cs typeface="Arial-SGK-TV" pitchFamily="2" charset="0"/>
                <a:sym typeface="+mn-lt"/>
              </a:rPr>
              <a:t>thi</a:t>
            </a:r>
            <a:r>
              <a:rPr kumimoji="0" lang="en-GB" altLang="zh-CN" sz="2800" b="1" i="0" u="none" strike="noStrike" kern="1200" cap="none" spc="0" normalizeH="0" noProof="0" dirty="0">
                <a:ln>
                  <a:noFill/>
                </a:ln>
                <a:solidFill>
                  <a:srgbClr val="FF33CC"/>
                </a:solidFill>
                <a:effectLst/>
                <a:uLnTx/>
                <a:uFillTx/>
                <a:latin typeface="Arial-SGK-TV" pitchFamily="2" charset="0"/>
                <a:ea typeface="Arial-Rounded" panose="020B0500000000000000" pitchFamily="34" charset="-93"/>
                <a:cs typeface="Arial-SGK-TV" pitchFamily="2" charset="0"/>
                <a:sym typeface="+mn-lt"/>
              </a:rPr>
              <a:t> </a:t>
            </a:r>
            <a:r>
              <a:rPr kumimoji="0" lang="en-GB" altLang="zh-CN" sz="2800" b="1" i="0" u="none" strike="noStrike" kern="1200" cap="none" spc="0" normalizeH="0" noProof="0" dirty="0" err="1">
                <a:ln>
                  <a:noFill/>
                </a:ln>
                <a:solidFill>
                  <a:srgbClr val="FF33CC"/>
                </a:solidFill>
                <a:effectLst/>
                <a:uLnTx/>
                <a:uFillTx/>
                <a:latin typeface="Arial-SGK-TV" pitchFamily="2" charset="0"/>
                <a:ea typeface="Arial-Rounded" panose="020B0500000000000000" pitchFamily="34" charset="-93"/>
                <a:cs typeface="Arial-SGK-TV" pitchFamily="2" charset="0"/>
                <a:sym typeface="+mn-lt"/>
              </a:rPr>
              <a:t>tài</a:t>
            </a:r>
            <a:r>
              <a:rPr kumimoji="0" lang="en-GB" altLang="zh-CN" sz="2800" b="1" i="0" u="none" strike="noStrike" kern="1200" cap="none" spc="0" normalizeH="0" noProof="0" dirty="0">
                <a:ln>
                  <a:noFill/>
                </a:ln>
                <a:solidFill>
                  <a:srgbClr val="FF33CC"/>
                </a:solidFill>
                <a:effectLst/>
                <a:uLnTx/>
                <a:uFillTx/>
                <a:latin typeface="Arial-SGK-TV" pitchFamily="2" charset="0"/>
                <a:ea typeface="Arial-Rounded" panose="020B0500000000000000" pitchFamily="34" charset="-93"/>
                <a:cs typeface="Arial-SGK-TV" pitchFamily="2" charset="0"/>
                <a:sym typeface="+mn-lt"/>
              </a:rPr>
              <a:t> năng </a:t>
            </a:r>
            <a:r>
              <a:rPr kumimoji="0" lang="en-GB" altLang="zh-CN" sz="2800" b="1" i="0" u="none" strike="noStrike" kern="1200" cap="none" spc="0" normalizeH="0" noProof="0" dirty="0" err="1">
                <a:ln>
                  <a:noFill/>
                </a:ln>
                <a:solidFill>
                  <a:srgbClr val="FF33CC"/>
                </a:solidFill>
                <a:effectLst/>
                <a:uLnTx/>
                <a:uFillTx/>
                <a:latin typeface="Arial-SGK-TV" pitchFamily="2" charset="0"/>
                <a:ea typeface="Arial-Rounded" panose="020B0500000000000000" pitchFamily="34" charset="-93"/>
                <a:cs typeface="Arial-SGK-TV" pitchFamily="2" charset="0"/>
                <a:sym typeface="+mn-lt"/>
              </a:rPr>
              <a:t>rừng</a:t>
            </a:r>
            <a:r>
              <a:rPr kumimoji="0" lang="en-GB" altLang="zh-CN" sz="2800" b="1" i="0" u="none" strike="noStrike" kern="1200" cap="none" spc="0" normalizeH="0" noProof="0" dirty="0">
                <a:ln>
                  <a:noFill/>
                </a:ln>
                <a:solidFill>
                  <a:srgbClr val="FF33CC"/>
                </a:solidFill>
                <a:effectLst/>
                <a:uLnTx/>
                <a:uFillTx/>
                <a:latin typeface="Arial-SGK-TV" pitchFamily="2" charset="0"/>
                <a:ea typeface="Arial-Rounded" panose="020B0500000000000000" pitchFamily="34" charset="-93"/>
                <a:cs typeface="Arial-SGK-TV" pitchFamily="2" charset="0"/>
                <a:sym typeface="+mn-lt"/>
              </a:rPr>
              <a:t> </a:t>
            </a:r>
            <a:r>
              <a:rPr kumimoji="0" lang="en-GB" altLang="zh-CN" sz="2800" b="1" i="0" u="none" strike="noStrike" kern="1200" cap="none" spc="0" normalizeH="0" noProof="0" dirty="0" err="1">
                <a:ln>
                  <a:noFill/>
                </a:ln>
                <a:solidFill>
                  <a:srgbClr val="FF33CC"/>
                </a:solidFill>
                <a:effectLst/>
                <a:uLnTx/>
                <a:uFillTx/>
                <a:latin typeface="Arial-SGK-TV" pitchFamily="2" charset="0"/>
                <a:ea typeface="Arial-Rounded" panose="020B0500000000000000" pitchFamily="34" charset="-93"/>
                <a:cs typeface="Arial-SGK-TV" pitchFamily="2" charset="0"/>
                <a:sym typeface="+mn-lt"/>
              </a:rPr>
              <a:t>xanh</a:t>
            </a:r>
            <a:r>
              <a:rPr kumimoji="0" lang="vi-VN" altLang="zh-CN" sz="2400" b="0"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	</a:t>
            </a:r>
            <a:endParaRPr kumimoji="0" lang="en-US" altLang="zh-CN" sz="2400" b="0"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endParaRPr>
          </a:p>
        </p:txBody>
      </p:sp>
      <p:sp>
        <p:nvSpPr>
          <p:cNvPr id="5" name="TextBox 4">
            <a:extLst>
              <a:ext uri="{FF2B5EF4-FFF2-40B4-BE49-F238E27FC236}">
                <a16:creationId xmlns:a16="http://schemas.microsoft.com/office/drawing/2014/main" id="{45052809-FD5C-433C-AB45-881DE752E053}"/>
              </a:ext>
            </a:extLst>
          </p:cNvPr>
          <p:cNvSpPr txBox="1"/>
          <p:nvPr/>
        </p:nvSpPr>
        <p:spPr>
          <a:xfrm>
            <a:off x="265811" y="2755744"/>
            <a:ext cx="8825024" cy="57785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altLang="zh-CN" sz="2400" b="0"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	</a:t>
            </a:r>
            <a:endParaRPr kumimoji="0" lang="en-US" altLang="zh-CN" sz="2400" b="0"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endParaRPr>
          </a:p>
        </p:txBody>
      </p:sp>
      <p:sp>
        <p:nvSpPr>
          <p:cNvPr id="7" name="Shape 666">
            <a:extLst>
              <a:ext uri="{FF2B5EF4-FFF2-40B4-BE49-F238E27FC236}">
                <a16:creationId xmlns:a16="http://schemas.microsoft.com/office/drawing/2014/main" id="{0A01B1C0-9886-4282-B4F5-1492D16238F8}"/>
              </a:ext>
            </a:extLst>
          </p:cNvPr>
          <p:cNvSpPr txBox="1"/>
          <p:nvPr/>
        </p:nvSpPr>
        <p:spPr>
          <a:xfrm>
            <a:off x="368918" y="3984312"/>
            <a:ext cx="8549797" cy="675022"/>
          </a:xfrm>
          <a:prstGeom prst="rect">
            <a:avLst/>
          </a:prstGeom>
          <a:noFill/>
        </p:spPr>
        <p:txBody>
          <a:bodyPr lIns="0" tIns="0" rIns="0" bIns="0"/>
          <a:lstStyle/>
          <a:p>
            <a:pPr indent="228600" algn="just">
              <a:lnSpc>
                <a:spcPct val="130000"/>
              </a:lnSpc>
              <a:spcAft>
                <a:spcPts val="0"/>
              </a:spcAft>
            </a:pPr>
            <a:r>
              <a:rPr lang="vi-VN" sz="2400">
                <a:effectLst/>
                <a:latin typeface="Arial-SGK-TV" pitchFamily="2" charset="0"/>
                <a:ea typeface="Arial"/>
                <a:cs typeface="Arial-SGK-TV" pitchFamily="2" charset="0"/>
              </a:rPr>
              <a:t>   </a:t>
            </a:r>
            <a:r>
              <a:rPr lang="en-GB" sz="2400">
                <a:effectLst/>
                <a:latin typeface="Arial-SGK-TV" pitchFamily="2" charset="0"/>
                <a:ea typeface="Arial"/>
                <a:cs typeface="Arial-SGK-TV" pitchFamily="2" charset="0"/>
              </a:rPr>
              <a:t>Các con vật đều xứng đáng nhận phần thưởng.</a:t>
            </a:r>
            <a:endParaRPr lang="en-US" sz="2400" dirty="0">
              <a:effectLst/>
              <a:latin typeface="Arial-SGK-TV" pitchFamily="2" charset="0"/>
              <a:ea typeface="Arial"/>
              <a:cs typeface="Arial-SGK-TV" pitchFamily="2" charset="0"/>
            </a:endParaRPr>
          </a:p>
        </p:txBody>
      </p:sp>
      <p:sp>
        <p:nvSpPr>
          <p:cNvPr id="8" name="Shape 660">
            <a:extLst>
              <a:ext uri="{FF2B5EF4-FFF2-40B4-BE49-F238E27FC236}">
                <a16:creationId xmlns:a16="http://schemas.microsoft.com/office/drawing/2014/main" id="{42F9154E-7C18-4063-BCD6-461445AAA048}"/>
              </a:ext>
            </a:extLst>
          </p:cNvPr>
          <p:cNvSpPr txBox="1"/>
          <p:nvPr/>
        </p:nvSpPr>
        <p:spPr>
          <a:xfrm>
            <a:off x="541038" y="525064"/>
            <a:ext cx="8423080" cy="3459247"/>
          </a:xfrm>
          <a:prstGeom prst="rect">
            <a:avLst/>
          </a:prstGeom>
          <a:noFill/>
        </p:spPr>
        <p:txBody>
          <a:bodyPr lIns="0" tIns="0" rIns="0" bIns="0"/>
          <a:lstStyle/>
          <a:p>
            <a:pPr indent="228600" algn="just">
              <a:lnSpc>
                <a:spcPct val="132000"/>
              </a:lnSpc>
              <a:spcAft>
                <a:spcPts val="0"/>
              </a:spcAft>
            </a:pPr>
            <a:r>
              <a:rPr lang="vi-VN" sz="2400">
                <a:effectLst/>
                <a:latin typeface="Arial-SGK-TV" pitchFamily="2" charset="0"/>
                <a:ea typeface="Arial"/>
                <a:cs typeface="Arial-SGK-TV" pitchFamily="2" charset="0"/>
              </a:rPr>
              <a:t>  </a:t>
            </a:r>
            <a:r>
              <a:rPr lang="en-GB" sz="2400">
                <a:effectLst/>
                <a:latin typeface="Arial-SGK-TV" pitchFamily="2" charset="0"/>
                <a:ea typeface="Arial"/>
                <a:cs typeface="Arial-SGK-TV" pitchFamily="2" charset="0"/>
              </a:rPr>
              <a:t>Mừng xuân, các con vật trong rừng tổ chức một cuộc thi tài năng. Đúng như dự kiến, cuộc thi mở đầu bằng tiết mục chim yểng bắt chước tiếng của một số loài vật. Tiếp theo là ca khúc " ngoao ngoao" của mèo rừng. Gõ kiến chỉ trong nháy mắt đã khoét được cái tổ xinh xắn. Chim công khiến khán giả say mê, chuếnh choáng vì điệu múa tuyệt đẹp. Voọc xám với tiết mục đu cây điêu luyện làm tất cả trầm trồ thích thú.</a:t>
            </a:r>
            <a:endParaRPr lang="en-US" sz="2400" dirty="0">
              <a:effectLst/>
              <a:latin typeface="Arial-SGK-TV" pitchFamily="2" charset="0"/>
              <a:ea typeface="Arial"/>
              <a:cs typeface="Arial-SGK-TV" pitchFamily="2" charset="0"/>
            </a:endParaRPr>
          </a:p>
        </p:txBody>
      </p:sp>
      <p:sp>
        <p:nvSpPr>
          <p:cNvPr id="15" name="TextBox 14">
            <a:extLst>
              <a:ext uri="{FF2B5EF4-FFF2-40B4-BE49-F238E27FC236}">
                <a16:creationId xmlns:a16="http://schemas.microsoft.com/office/drawing/2014/main" id="{D249AE1A-B57B-4D4B-8592-BBF92BD78318}"/>
              </a:ext>
            </a:extLst>
          </p:cNvPr>
          <p:cNvSpPr txBox="1"/>
          <p:nvPr/>
        </p:nvSpPr>
        <p:spPr>
          <a:xfrm>
            <a:off x="263454" y="417184"/>
            <a:ext cx="555168" cy="576000"/>
          </a:xfrm>
          <a:prstGeom prst="ellipse">
            <a:avLst/>
          </a:prstGeom>
          <a:solidFill>
            <a:srgbClr val="4CA420"/>
          </a:solidFill>
          <a:ln>
            <a:solidFill>
              <a:srgbClr val="4CA42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2800" b="1" dirty="0">
                <a:solidFill>
                  <a:srgbClr val="FF6600"/>
                </a:solidFill>
                <a:latin typeface="Arial-SGK-TV" pitchFamily="2" charset="0"/>
                <a:cs typeface="Arial-SGK-TV" pitchFamily="2" charset="0"/>
              </a:rPr>
              <a:t>1</a:t>
            </a:r>
          </a:p>
        </p:txBody>
      </p:sp>
      <p:sp>
        <p:nvSpPr>
          <p:cNvPr id="16" name="TextBox 15">
            <a:extLst>
              <a:ext uri="{FF2B5EF4-FFF2-40B4-BE49-F238E27FC236}">
                <a16:creationId xmlns:a16="http://schemas.microsoft.com/office/drawing/2014/main" id="{6939D542-27ED-4F6A-BD2F-0D87224624BA}"/>
              </a:ext>
            </a:extLst>
          </p:cNvPr>
          <p:cNvSpPr txBox="1"/>
          <p:nvPr/>
        </p:nvSpPr>
        <p:spPr>
          <a:xfrm>
            <a:off x="267564" y="3879642"/>
            <a:ext cx="551058" cy="649188"/>
          </a:xfrm>
          <a:prstGeom prst="ellipse">
            <a:avLst/>
          </a:prstGeom>
          <a:solidFill>
            <a:srgbClr val="4CA420"/>
          </a:solidFill>
          <a:ln>
            <a:solidFill>
              <a:srgbClr val="4CA42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2400" b="1">
                <a:solidFill>
                  <a:srgbClr val="FF6600"/>
                </a:solidFill>
                <a:latin typeface="Arial-SGK-TV" pitchFamily="2" charset="0"/>
                <a:cs typeface="Arial-SGK-TV" pitchFamily="2" charset="0"/>
              </a:rPr>
              <a:t>2</a:t>
            </a:r>
            <a:endParaRPr lang="en-GB" sz="2400" b="1" dirty="0">
              <a:solidFill>
                <a:srgbClr val="FF6600"/>
              </a:solidFill>
              <a:latin typeface="Arial-SGK-TV" pitchFamily="2" charset="0"/>
              <a:cs typeface="Arial-SGK-TV" pitchFamily="2" charset="0"/>
            </a:endParaRPr>
          </a:p>
        </p:txBody>
      </p:sp>
    </p:spTree>
    <p:extLst>
      <p:ext uri="{BB962C8B-B14F-4D97-AF65-F5344CB8AC3E}">
        <p14:creationId xmlns:p14="http://schemas.microsoft.com/office/powerpoint/2010/main" val="10685182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6" presetClass="entr" presetSubtype="16"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9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ircle(in)">
                                      <p:cBhvr>
                                        <p:cTn id="29" dur="9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p:bldP spid="7" grpId="0"/>
      <p:bldP spid="8" grpId="0"/>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A14CA35C-C8EE-4F27-AC4E-43D46DB98055}"/>
              </a:ext>
            </a:extLst>
          </p:cNvPr>
          <p:cNvSpPr txBox="1"/>
          <p:nvPr/>
        </p:nvSpPr>
        <p:spPr>
          <a:xfrm>
            <a:off x="318976" y="125391"/>
            <a:ext cx="8825024" cy="523220"/>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FF33CC"/>
                </a:solidFill>
                <a:effectLst/>
                <a:uLnTx/>
                <a:uFillTx/>
                <a:latin typeface="Arial-SGK-TV" pitchFamily="2" charset="0"/>
                <a:ea typeface="Arial-Rounded" panose="020B0500000000000000" pitchFamily="34" charset="-93"/>
                <a:cs typeface="Arial-SGK-TV" pitchFamily="2" charset="0"/>
                <a:sym typeface="+mn-lt"/>
              </a:rPr>
              <a:t>C</a:t>
            </a:r>
            <a:r>
              <a:rPr kumimoji="0" lang="en-GB" altLang="zh-CN" sz="2800" b="1" i="0" u="none" strike="noStrike" kern="1200" cap="none" spc="0" normalizeH="0" baseline="0" noProof="0" dirty="0" err="1">
                <a:ln>
                  <a:noFill/>
                </a:ln>
                <a:solidFill>
                  <a:srgbClr val="FF33CC"/>
                </a:solidFill>
                <a:effectLst/>
                <a:uLnTx/>
                <a:uFillTx/>
                <a:latin typeface="Arial-SGK-TV" pitchFamily="2" charset="0"/>
                <a:ea typeface="Arial-Rounded" panose="020B0500000000000000" pitchFamily="34" charset="-93"/>
                <a:cs typeface="Arial-SGK-TV" pitchFamily="2" charset="0"/>
                <a:sym typeface="+mn-lt"/>
              </a:rPr>
              <a:t>uộc</a:t>
            </a:r>
            <a:r>
              <a:rPr kumimoji="0" lang="en-GB" altLang="zh-CN" sz="2800" b="1" i="0" u="none" strike="noStrike" kern="1200" cap="none" spc="0" normalizeH="0" noProof="0" dirty="0">
                <a:ln>
                  <a:noFill/>
                </a:ln>
                <a:solidFill>
                  <a:srgbClr val="FF33CC"/>
                </a:solidFill>
                <a:effectLst/>
                <a:uLnTx/>
                <a:uFillTx/>
                <a:latin typeface="Arial-SGK-TV" pitchFamily="2" charset="0"/>
                <a:ea typeface="Arial-Rounded" panose="020B0500000000000000" pitchFamily="34" charset="-93"/>
                <a:cs typeface="Arial-SGK-TV" pitchFamily="2" charset="0"/>
                <a:sym typeface="+mn-lt"/>
              </a:rPr>
              <a:t> </a:t>
            </a:r>
            <a:r>
              <a:rPr kumimoji="0" lang="en-GB" altLang="zh-CN" sz="2800" b="1" i="0" u="none" strike="noStrike" kern="1200" cap="none" spc="0" normalizeH="0" noProof="0" dirty="0" err="1">
                <a:ln>
                  <a:noFill/>
                </a:ln>
                <a:solidFill>
                  <a:srgbClr val="FF33CC"/>
                </a:solidFill>
                <a:effectLst/>
                <a:uLnTx/>
                <a:uFillTx/>
                <a:latin typeface="Arial-SGK-TV" pitchFamily="2" charset="0"/>
                <a:ea typeface="Arial-Rounded" panose="020B0500000000000000" pitchFamily="34" charset="-93"/>
                <a:cs typeface="Arial-SGK-TV" pitchFamily="2" charset="0"/>
                <a:sym typeface="+mn-lt"/>
              </a:rPr>
              <a:t>thi</a:t>
            </a:r>
            <a:r>
              <a:rPr kumimoji="0" lang="en-GB" altLang="zh-CN" sz="2800" b="1" i="0" u="none" strike="noStrike" kern="1200" cap="none" spc="0" normalizeH="0" noProof="0" dirty="0">
                <a:ln>
                  <a:noFill/>
                </a:ln>
                <a:solidFill>
                  <a:srgbClr val="FF33CC"/>
                </a:solidFill>
                <a:effectLst/>
                <a:uLnTx/>
                <a:uFillTx/>
                <a:latin typeface="Arial-SGK-TV" pitchFamily="2" charset="0"/>
                <a:ea typeface="Arial-Rounded" panose="020B0500000000000000" pitchFamily="34" charset="-93"/>
                <a:cs typeface="Arial-SGK-TV" pitchFamily="2" charset="0"/>
                <a:sym typeface="+mn-lt"/>
              </a:rPr>
              <a:t> </a:t>
            </a:r>
            <a:r>
              <a:rPr kumimoji="0" lang="en-GB" altLang="zh-CN" sz="2800" b="1" i="0" u="none" strike="noStrike" kern="1200" cap="none" spc="0" normalizeH="0" noProof="0" dirty="0" err="1">
                <a:ln>
                  <a:noFill/>
                </a:ln>
                <a:solidFill>
                  <a:srgbClr val="FF33CC"/>
                </a:solidFill>
                <a:effectLst/>
                <a:uLnTx/>
                <a:uFillTx/>
                <a:latin typeface="Arial-SGK-TV" pitchFamily="2" charset="0"/>
                <a:ea typeface="Arial-Rounded" panose="020B0500000000000000" pitchFamily="34" charset="-93"/>
                <a:cs typeface="Arial-SGK-TV" pitchFamily="2" charset="0"/>
                <a:sym typeface="+mn-lt"/>
              </a:rPr>
              <a:t>tài</a:t>
            </a:r>
            <a:r>
              <a:rPr kumimoji="0" lang="en-GB" altLang="zh-CN" sz="2800" b="1" i="0" u="none" strike="noStrike" kern="1200" cap="none" spc="0" normalizeH="0" noProof="0" dirty="0">
                <a:ln>
                  <a:noFill/>
                </a:ln>
                <a:solidFill>
                  <a:srgbClr val="FF33CC"/>
                </a:solidFill>
                <a:effectLst/>
                <a:uLnTx/>
                <a:uFillTx/>
                <a:latin typeface="Arial-SGK-TV" pitchFamily="2" charset="0"/>
                <a:ea typeface="Arial-Rounded" panose="020B0500000000000000" pitchFamily="34" charset="-93"/>
                <a:cs typeface="Arial-SGK-TV" pitchFamily="2" charset="0"/>
                <a:sym typeface="+mn-lt"/>
              </a:rPr>
              <a:t> năng </a:t>
            </a:r>
            <a:r>
              <a:rPr kumimoji="0" lang="en-GB" altLang="zh-CN" sz="2800" b="1" i="0" u="none" strike="noStrike" kern="1200" cap="none" spc="0" normalizeH="0" noProof="0" dirty="0" err="1">
                <a:ln>
                  <a:noFill/>
                </a:ln>
                <a:solidFill>
                  <a:srgbClr val="FF33CC"/>
                </a:solidFill>
                <a:effectLst/>
                <a:uLnTx/>
                <a:uFillTx/>
                <a:latin typeface="Arial-SGK-TV" pitchFamily="2" charset="0"/>
                <a:ea typeface="Arial-Rounded" panose="020B0500000000000000" pitchFamily="34" charset="-93"/>
                <a:cs typeface="Arial-SGK-TV" pitchFamily="2" charset="0"/>
                <a:sym typeface="+mn-lt"/>
              </a:rPr>
              <a:t>rừng</a:t>
            </a:r>
            <a:r>
              <a:rPr kumimoji="0" lang="en-GB" altLang="zh-CN" sz="2800" b="1" i="0" u="none" strike="noStrike" kern="1200" cap="none" spc="0" normalizeH="0" noProof="0" dirty="0">
                <a:ln>
                  <a:noFill/>
                </a:ln>
                <a:solidFill>
                  <a:srgbClr val="FF33CC"/>
                </a:solidFill>
                <a:effectLst/>
                <a:uLnTx/>
                <a:uFillTx/>
                <a:latin typeface="Arial-SGK-TV" pitchFamily="2" charset="0"/>
                <a:ea typeface="Arial-Rounded" panose="020B0500000000000000" pitchFamily="34" charset="-93"/>
                <a:cs typeface="Arial-SGK-TV" pitchFamily="2" charset="0"/>
                <a:sym typeface="+mn-lt"/>
              </a:rPr>
              <a:t> </a:t>
            </a:r>
            <a:r>
              <a:rPr kumimoji="0" lang="en-GB" altLang="zh-CN" sz="2800" b="1" i="0" u="none" strike="noStrike" kern="1200" cap="none" spc="0" normalizeH="0" noProof="0" dirty="0" err="1">
                <a:ln>
                  <a:noFill/>
                </a:ln>
                <a:solidFill>
                  <a:srgbClr val="FF33CC"/>
                </a:solidFill>
                <a:effectLst/>
                <a:uLnTx/>
                <a:uFillTx/>
                <a:latin typeface="Arial-SGK-TV" pitchFamily="2" charset="0"/>
                <a:ea typeface="Arial-Rounded" panose="020B0500000000000000" pitchFamily="34" charset="-93"/>
                <a:cs typeface="Arial-SGK-TV" pitchFamily="2" charset="0"/>
                <a:sym typeface="+mn-lt"/>
              </a:rPr>
              <a:t>xanh</a:t>
            </a:r>
            <a:r>
              <a:rPr kumimoji="0" lang="vi-VN" altLang="zh-CN" sz="2800" b="0" i="0" u="none" strike="noStrike" kern="1200" cap="none" spc="0" normalizeH="0" baseline="0" noProof="0" dirty="0">
                <a:ln>
                  <a:noFill/>
                </a:ln>
                <a:solidFill>
                  <a:srgbClr val="FF33CC"/>
                </a:solidFill>
                <a:effectLst/>
                <a:uLnTx/>
                <a:uFillTx/>
                <a:latin typeface="Arial-SGK-TV" pitchFamily="2" charset="0"/>
                <a:ea typeface="Arial-Rounded" panose="020B0500000000000000" pitchFamily="34" charset="-93"/>
                <a:cs typeface="Arial-SGK-TV" pitchFamily="2" charset="0"/>
                <a:sym typeface="+mn-lt"/>
              </a:rPr>
              <a:t>	</a:t>
            </a:r>
            <a:endParaRPr kumimoji="0" lang="en-US" altLang="zh-CN" sz="2800" b="0" i="0" u="none" strike="noStrike" kern="1200" cap="none" spc="0" normalizeH="0" baseline="0" noProof="0" dirty="0">
              <a:ln>
                <a:noFill/>
              </a:ln>
              <a:solidFill>
                <a:srgbClr val="FF33CC"/>
              </a:solidFill>
              <a:effectLst/>
              <a:uLnTx/>
              <a:uFillTx/>
              <a:latin typeface="Arial-SGK-TV" pitchFamily="2" charset="0"/>
              <a:ea typeface="Arial-Rounded" panose="020B0500000000000000" pitchFamily="34" charset="-93"/>
              <a:cs typeface="Arial-SGK-TV" pitchFamily="2" charset="0"/>
              <a:sym typeface="+mn-lt"/>
            </a:endParaRPr>
          </a:p>
        </p:txBody>
      </p:sp>
      <p:sp>
        <p:nvSpPr>
          <p:cNvPr id="5" name="TextBox 4">
            <a:extLst>
              <a:ext uri="{FF2B5EF4-FFF2-40B4-BE49-F238E27FC236}">
                <a16:creationId xmlns:a16="http://schemas.microsoft.com/office/drawing/2014/main" id="{45052809-FD5C-433C-AB45-881DE752E053}"/>
              </a:ext>
            </a:extLst>
          </p:cNvPr>
          <p:cNvSpPr txBox="1"/>
          <p:nvPr/>
        </p:nvSpPr>
        <p:spPr>
          <a:xfrm>
            <a:off x="265811" y="2755744"/>
            <a:ext cx="8825024" cy="57785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altLang="zh-CN" sz="2400" b="0"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	</a:t>
            </a:r>
            <a:endParaRPr kumimoji="0" lang="en-US" altLang="zh-CN" sz="2400" b="0"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endParaRPr>
          </a:p>
        </p:txBody>
      </p:sp>
      <p:sp>
        <p:nvSpPr>
          <p:cNvPr id="7" name="Shape 666">
            <a:extLst>
              <a:ext uri="{FF2B5EF4-FFF2-40B4-BE49-F238E27FC236}">
                <a16:creationId xmlns:a16="http://schemas.microsoft.com/office/drawing/2014/main" id="{0A01B1C0-9886-4282-B4F5-1492D16238F8}"/>
              </a:ext>
            </a:extLst>
          </p:cNvPr>
          <p:cNvSpPr txBox="1"/>
          <p:nvPr/>
        </p:nvSpPr>
        <p:spPr>
          <a:xfrm>
            <a:off x="265811" y="4046305"/>
            <a:ext cx="8549797" cy="675022"/>
          </a:xfrm>
          <a:prstGeom prst="rect">
            <a:avLst/>
          </a:prstGeom>
          <a:noFill/>
        </p:spPr>
        <p:txBody>
          <a:bodyPr lIns="0" tIns="0" rIns="0" bIns="0"/>
          <a:lstStyle/>
          <a:p>
            <a:pPr indent="228600" algn="just">
              <a:lnSpc>
                <a:spcPct val="130000"/>
              </a:lnSpc>
              <a:spcAft>
                <a:spcPts val="0"/>
              </a:spcAft>
            </a:pPr>
            <a:r>
              <a:rPr lang="vi-VN"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Các</a:t>
            </a:r>
            <a:r>
              <a:rPr lang="en-GB" sz="2400" dirty="0">
                <a:effectLst/>
                <a:latin typeface="Arial-SGK-TV" pitchFamily="2" charset="0"/>
                <a:ea typeface="Arial"/>
                <a:cs typeface="Arial-SGK-TV" pitchFamily="2" charset="0"/>
              </a:rPr>
              <a:t> con </a:t>
            </a:r>
            <a:r>
              <a:rPr lang="en-GB" sz="2400" dirty="0" err="1">
                <a:effectLst/>
                <a:latin typeface="Arial-SGK-TV" pitchFamily="2" charset="0"/>
                <a:ea typeface="Arial"/>
                <a:cs typeface="Arial-SGK-TV" pitchFamily="2" charset="0"/>
              </a:rPr>
              <a:t>vật</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đều</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xứng</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đáng</a:t>
            </a:r>
            <a:r>
              <a:rPr lang="en-GB" sz="2400" dirty="0">
                <a:effectLst/>
                <a:latin typeface="Arial-SGK-TV" pitchFamily="2" charset="0"/>
                <a:ea typeface="Arial"/>
                <a:cs typeface="Arial-SGK-TV" pitchFamily="2" charset="0"/>
              </a:rPr>
              <a:t> nhận </a:t>
            </a:r>
            <a:r>
              <a:rPr lang="en-GB" sz="2400" dirty="0" err="1">
                <a:effectLst/>
                <a:latin typeface="Arial-SGK-TV" pitchFamily="2" charset="0"/>
                <a:ea typeface="Arial"/>
                <a:cs typeface="Arial-SGK-TV" pitchFamily="2" charset="0"/>
              </a:rPr>
              <a:t>phần</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thưởng</a:t>
            </a:r>
            <a:r>
              <a:rPr lang="en-GB" sz="2400" dirty="0">
                <a:effectLst/>
                <a:latin typeface="Arial-SGK-TV" pitchFamily="2" charset="0"/>
                <a:ea typeface="Arial"/>
                <a:cs typeface="Arial-SGK-TV" pitchFamily="2" charset="0"/>
              </a:rPr>
              <a:t>.</a:t>
            </a:r>
            <a:endParaRPr lang="en-US" sz="2400" dirty="0">
              <a:effectLst/>
              <a:latin typeface="Arial-SGK-TV" pitchFamily="2" charset="0"/>
              <a:ea typeface="Arial"/>
              <a:cs typeface="Arial-SGK-TV" pitchFamily="2" charset="0"/>
            </a:endParaRPr>
          </a:p>
        </p:txBody>
      </p:sp>
      <p:sp>
        <p:nvSpPr>
          <p:cNvPr id="8" name="Shape 660">
            <a:extLst>
              <a:ext uri="{FF2B5EF4-FFF2-40B4-BE49-F238E27FC236}">
                <a16:creationId xmlns:a16="http://schemas.microsoft.com/office/drawing/2014/main" id="{42F9154E-7C18-4063-BCD6-461445AAA048}"/>
              </a:ext>
            </a:extLst>
          </p:cNvPr>
          <p:cNvSpPr txBox="1"/>
          <p:nvPr/>
        </p:nvSpPr>
        <p:spPr>
          <a:xfrm>
            <a:off x="437931" y="587057"/>
            <a:ext cx="8423080" cy="3459247"/>
          </a:xfrm>
          <a:prstGeom prst="rect">
            <a:avLst/>
          </a:prstGeom>
          <a:noFill/>
        </p:spPr>
        <p:txBody>
          <a:bodyPr lIns="0" tIns="0" rIns="0" bIns="0"/>
          <a:lstStyle/>
          <a:p>
            <a:pPr indent="228600" algn="just">
              <a:lnSpc>
                <a:spcPct val="132000"/>
              </a:lnSpc>
              <a:spcAft>
                <a:spcPts val="0"/>
              </a:spcAft>
            </a:pPr>
            <a:r>
              <a:rPr lang="vi-VN"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Mừng</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xuân</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các</a:t>
            </a:r>
            <a:r>
              <a:rPr lang="en-GB" sz="2400" dirty="0">
                <a:effectLst/>
                <a:latin typeface="Arial-SGK-TV" pitchFamily="2" charset="0"/>
                <a:ea typeface="Arial"/>
                <a:cs typeface="Arial-SGK-TV" pitchFamily="2" charset="0"/>
              </a:rPr>
              <a:t> con </a:t>
            </a:r>
            <a:r>
              <a:rPr lang="en-GB" sz="2400" dirty="0" err="1">
                <a:effectLst/>
                <a:latin typeface="Arial-SGK-TV" pitchFamily="2" charset="0"/>
                <a:ea typeface="Arial"/>
                <a:cs typeface="Arial-SGK-TV" pitchFamily="2" charset="0"/>
              </a:rPr>
              <a:t>vật</a:t>
            </a:r>
            <a:r>
              <a:rPr lang="en-GB" sz="2400" dirty="0">
                <a:effectLst/>
                <a:latin typeface="Arial-SGK-TV" pitchFamily="2" charset="0"/>
                <a:ea typeface="Arial"/>
                <a:cs typeface="Arial-SGK-TV" pitchFamily="2" charset="0"/>
              </a:rPr>
              <a:t> trong </a:t>
            </a:r>
            <a:r>
              <a:rPr lang="en-GB" sz="2400" dirty="0" err="1">
                <a:effectLst/>
                <a:latin typeface="Arial-SGK-TV" pitchFamily="2" charset="0"/>
                <a:ea typeface="Arial"/>
                <a:cs typeface="Arial-SGK-TV" pitchFamily="2" charset="0"/>
              </a:rPr>
              <a:t>rừng</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tổ</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chức</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một</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cuộc</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thi</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tài</a:t>
            </a:r>
            <a:r>
              <a:rPr lang="en-GB" sz="2400" dirty="0">
                <a:effectLst/>
                <a:latin typeface="Arial-SGK-TV" pitchFamily="2" charset="0"/>
                <a:ea typeface="Arial"/>
                <a:cs typeface="Arial-SGK-TV" pitchFamily="2" charset="0"/>
              </a:rPr>
              <a:t> năng. Đúng </a:t>
            </a:r>
            <a:r>
              <a:rPr lang="en-GB" sz="2400" dirty="0" err="1">
                <a:effectLst/>
                <a:latin typeface="Arial-SGK-TV" pitchFamily="2" charset="0"/>
                <a:ea typeface="Arial"/>
                <a:cs typeface="Arial-SGK-TV" pitchFamily="2" charset="0"/>
              </a:rPr>
              <a:t>như</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dự</a:t>
            </a:r>
            <a:r>
              <a:rPr lang="en-GB" sz="2400" dirty="0">
                <a:effectLst/>
                <a:latin typeface="Arial-SGK-TV" pitchFamily="2" charset="0"/>
                <a:ea typeface="Arial"/>
                <a:cs typeface="Arial-SGK-TV" pitchFamily="2" charset="0"/>
              </a:rPr>
              <a:t> kiến, </a:t>
            </a:r>
            <a:r>
              <a:rPr lang="en-GB" sz="2400" dirty="0" err="1">
                <a:effectLst/>
                <a:latin typeface="Arial-SGK-TV" pitchFamily="2" charset="0"/>
                <a:ea typeface="Arial"/>
                <a:cs typeface="Arial-SGK-TV" pitchFamily="2" charset="0"/>
              </a:rPr>
              <a:t>cuộc</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thi</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mở</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đầu</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bằng</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tiết</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mục</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chim</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yểng</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bắt</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chước</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tiếng</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của</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một</a:t>
            </a:r>
            <a:r>
              <a:rPr lang="en-GB" sz="2400" dirty="0">
                <a:effectLst/>
                <a:latin typeface="Arial-SGK-TV" pitchFamily="2" charset="0"/>
                <a:ea typeface="Arial"/>
                <a:cs typeface="Arial-SGK-TV" pitchFamily="2" charset="0"/>
              </a:rPr>
              <a:t> số </a:t>
            </a:r>
            <a:r>
              <a:rPr lang="en-GB" sz="2400" dirty="0" err="1">
                <a:effectLst/>
                <a:latin typeface="Arial-SGK-TV" pitchFamily="2" charset="0"/>
                <a:ea typeface="Arial"/>
                <a:cs typeface="Arial-SGK-TV" pitchFamily="2" charset="0"/>
              </a:rPr>
              <a:t>loài</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vật</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Tiếp</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theo</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là</a:t>
            </a:r>
            <a:r>
              <a:rPr lang="en-GB" sz="2400" dirty="0">
                <a:effectLst/>
                <a:latin typeface="Arial-SGK-TV" pitchFamily="2" charset="0"/>
                <a:ea typeface="Arial"/>
                <a:cs typeface="Arial-SGK-TV" pitchFamily="2" charset="0"/>
              </a:rPr>
              <a:t> ca </a:t>
            </a:r>
            <a:r>
              <a:rPr lang="en-GB" sz="2400" dirty="0" err="1">
                <a:effectLst/>
                <a:latin typeface="Arial-SGK-TV" pitchFamily="2" charset="0"/>
                <a:ea typeface="Arial"/>
                <a:cs typeface="Arial-SGK-TV" pitchFamily="2" charset="0"/>
              </a:rPr>
              <a:t>khúc</a:t>
            </a:r>
            <a:r>
              <a:rPr lang="en-GB" sz="2400" dirty="0">
                <a:effectLst/>
                <a:latin typeface="Arial-SGK-TV" pitchFamily="2" charset="0"/>
                <a:ea typeface="Arial"/>
                <a:cs typeface="Arial-SGK-TV" pitchFamily="2" charset="0"/>
              </a:rPr>
              <a:t> " </a:t>
            </a:r>
            <a:r>
              <a:rPr lang="en-GB" sz="2400" dirty="0" err="1">
                <a:effectLst/>
                <a:latin typeface="Arial-SGK-TV" pitchFamily="2" charset="0"/>
                <a:ea typeface="Arial"/>
                <a:cs typeface="Arial-SGK-TV" pitchFamily="2" charset="0"/>
              </a:rPr>
              <a:t>ngoao</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ngoao</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của</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mèo</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rừng</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Gõ</a:t>
            </a:r>
            <a:r>
              <a:rPr lang="en-GB" sz="2400" dirty="0">
                <a:effectLst/>
                <a:latin typeface="Arial-SGK-TV" pitchFamily="2" charset="0"/>
                <a:ea typeface="Arial"/>
                <a:cs typeface="Arial-SGK-TV" pitchFamily="2" charset="0"/>
              </a:rPr>
              <a:t> kiến chỉ trong </a:t>
            </a:r>
            <a:r>
              <a:rPr lang="en-GB" sz="2400" dirty="0" err="1">
                <a:effectLst/>
                <a:latin typeface="Arial-SGK-TV" pitchFamily="2" charset="0"/>
                <a:ea typeface="Arial"/>
                <a:cs typeface="Arial-SGK-TV" pitchFamily="2" charset="0"/>
              </a:rPr>
              <a:t>nháy</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mắt</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đã</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khoét</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được</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cái</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tổ</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xinh</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xắn</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Chim</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công</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khiến</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khán</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giả</a:t>
            </a:r>
            <a:r>
              <a:rPr lang="en-GB" sz="2400" dirty="0">
                <a:effectLst/>
                <a:latin typeface="Arial-SGK-TV" pitchFamily="2" charset="0"/>
                <a:ea typeface="Arial"/>
                <a:cs typeface="Arial-SGK-TV" pitchFamily="2" charset="0"/>
              </a:rPr>
              <a:t> say </a:t>
            </a:r>
            <a:r>
              <a:rPr lang="en-GB" sz="2400" dirty="0" err="1">
                <a:effectLst/>
                <a:latin typeface="Arial-SGK-TV" pitchFamily="2" charset="0"/>
                <a:ea typeface="Arial"/>
                <a:cs typeface="Arial-SGK-TV" pitchFamily="2" charset="0"/>
              </a:rPr>
              <a:t>mê</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chuếnh</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choáng</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vì</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điệu</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múa</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tuyệt</a:t>
            </a:r>
            <a:r>
              <a:rPr lang="en-GB" sz="2400" dirty="0">
                <a:effectLst/>
                <a:latin typeface="Arial-SGK-TV" pitchFamily="2" charset="0"/>
                <a:ea typeface="Arial"/>
                <a:cs typeface="Arial-SGK-TV" pitchFamily="2" charset="0"/>
              </a:rPr>
              <a:t> đẹp. </a:t>
            </a:r>
            <a:r>
              <a:rPr lang="en-GB" sz="2400" dirty="0" err="1">
                <a:effectLst/>
                <a:latin typeface="Arial-SGK-TV" pitchFamily="2" charset="0"/>
                <a:ea typeface="Arial"/>
                <a:cs typeface="Arial-SGK-TV" pitchFamily="2" charset="0"/>
              </a:rPr>
              <a:t>Voọc</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xám</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với</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tiết</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mục</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đu</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cây</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điêu</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luyện</a:t>
            </a:r>
            <a:r>
              <a:rPr lang="en-GB" sz="2400" dirty="0">
                <a:effectLst/>
                <a:latin typeface="Arial-SGK-TV" pitchFamily="2" charset="0"/>
                <a:ea typeface="Arial"/>
                <a:cs typeface="Arial-SGK-TV" pitchFamily="2" charset="0"/>
              </a:rPr>
              <a:t> làm </a:t>
            </a:r>
            <a:r>
              <a:rPr lang="en-GB" sz="2400" dirty="0" err="1">
                <a:effectLst/>
                <a:latin typeface="Arial-SGK-TV" pitchFamily="2" charset="0"/>
                <a:ea typeface="Arial"/>
                <a:cs typeface="Arial-SGK-TV" pitchFamily="2" charset="0"/>
              </a:rPr>
              <a:t>tất</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cả</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trầm</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trồ</a:t>
            </a:r>
            <a:r>
              <a:rPr lang="en-GB" sz="2400" dirty="0">
                <a:effectLst/>
                <a:latin typeface="Arial-SGK-TV" pitchFamily="2" charset="0"/>
                <a:ea typeface="Arial"/>
                <a:cs typeface="Arial-SGK-TV" pitchFamily="2" charset="0"/>
              </a:rPr>
              <a:t> thích </a:t>
            </a:r>
            <a:r>
              <a:rPr lang="en-GB" sz="2400" dirty="0" err="1">
                <a:effectLst/>
                <a:latin typeface="Arial-SGK-TV" pitchFamily="2" charset="0"/>
                <a:ea typeface="Arial"/>
                <a:cs typeface="Arial-SGK-TV" pitchFamily="2" charset="0"/>
              </a:rPr>
              <a:t>thú</a:t>
            </a:r>
            <a:r>
              <a:rPr lang="en-GB" sz="2400" dirty="0">
                <a:effectLst/>
                <a:latin typeface="Arial-SGK-TV" pitchFamily="2" charset="0"/>
                <a:ea typeface="Arial"/>
                <a:cs typeface="Arial-SGK-TV" pitchFamily="2" charset="0"/>
              </a:rPr>
              <a:t>.</a:t>
            </a:r>
            <a:endParaRPr lang="en-US" sz="2400" dirty="0">
              <a:effectLst/>
              <a:latin typeface="Arial-SGK-TV" pitchFamily="2" charset="0"/>
              <a:ea typeface="Arial"/>
              <a:cs typeface="Arial-SGK-TV" pitchFamily="2" charset="0"/>
            </a:endParaRPr>
          </a:p>
        </p:txBody>
      </p:sp>
    </p:spTree>
    <p:extLst>
      <p:ext uri="{BB962C8B-B14F-4D97-AF65-F5344CB8AC3E}">
        <p14:creationId xmlns:p14="http://schemas.microsoft.com/office/powerpoint/2010/main" val="13690236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6" presetClass="entr" presetSubtype="16"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8">
            <a:extLst>
              <a:ext uri="{FF2B5EF4-FFF2-40B4-BE49-F238E27FC236}">
                <a16:creationId xmlns:a16="http://schemas.microsoft.com/office/drawing/2014/main" id="{DAECB3AA-DE44-4B2E-8E42-EC1E254E3EC5}"/>
              </a:ext>
            </a:extLst>
          </p:cNvPr>
          <p:cNvSpPr/>
          <p:nvPr/>
        </p:nvSpPr>
        <p:spPr>
          <a:xfrm>
            <a:off x="104534" y="639211"/>
            <a:ext cx="9379707"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000" i="0" u="none" strike="noStrike" kern="1200" cap="none" spc="0" normalizeH="0" baseline="0" noProof="0" dirty="0">
                <a:ln>
                  <a:noFill/>
                </a:ln>
                <a:effectLst/>
                <a:uLnTx/>
                <a:uFillTx/>
                <a:latin typeface="Arial-SGK-TV" pitchFamily="2" charset="0"/>
                <a:ea typeface="Arial-Rounded" panose="020B0500000000000000" pitchFamily="34" charset="-93"/>
                <a:cs typeface="Arial-SGK-TV" pitchFamily="2" charset="0"/>
                <a:sym typeface="+mn-lt"/>
              </a:rPr>
              <a:t>a</a:t>
            </a:r>
            <a:r>
              <a:rPr kumimoji="0" lang="en-US" altLang="zh-CN" sz="3000" i="0" u="none" strike="noStrike" kern="1200" cap="none" spc="0" normalizeH="0" baseline="0" noProof="0">
                <a:ln>
                  <a:noFill/>
                </a:ln>
                <a:effectLst/>
                <a:uLnTx/>
                <a:uFillTx/>
                <a:latin typeface="Arial-SGK-TV" pitchFamily="2" charset="0"/>
                <a:ea typeface="Arial-Rounded" panose="020B0500000000000000" pitchFamily="34" charset="-93"/>
                <a:cs typeface="Arial-SGK-TV" pitchFamily="2" charset="0"/>
                <a:sym typeface="+mn-lt"/>
              </a:rPr>
              <a:t>. </a:t>
            </a:r>
            <a:r>
              <a:rPr kumimoji="0" lang="en-GB" altLang="zh-CN" sz="3000" i="0" u="none" strike="noStrike" kern="1200" cap="none" spc="0" normalizeH="0" baseline="0" noProof="0">
                <a:ln>
                  <a:noFill/>
                </a:ln>
                <a:effectLst/>
                <a:uLnTx/>
                <a:uFillTx/>
                <a:latin typeface="Arial-SGK-TV" pitchFamily="2" charset="0"/>
                <a:ea typeface="Arial-Rounded" panose="020B0500000000000000" pitchFamily="34" charset="-93"/>
                <a:cs typeface="Arial-SGK-TV" pitchFamily="2" charset="0"/>
                <a:sym typeface="+mn-lt"/>
              </a:rPr>
              <a:t>Cuộc</a:t>
            </a:r>
            <a:r>
              <a:rPr kumimoji="0" lang="en-GB" altLang="zh-CN" sz="3000" i="0" u="none" strike="noStrike" kern="1200" cap="none" spc="0" normalizeH="0" noProof="0">
                <a:ln>
                  <a:noFill/>
                </a:ln>
                <a:effectLst/>
                <a:uLnTx/>
                <a:uFillTx/>
                <a:latin typeface="Arial-SGK-TV" pitchFamily="2" charset="0"/>
                <a:ea typeface="Arial-Rounded" panose="020B0500000000000000" pitchFamily="34" charset="-93"/>
                <a:cs typeface="Arial-SGK-TV" pitchFamily="2" charset="0"/>
                <a:sym typeface="+mn-lt"/>
              </a:rPr>
              <a:t> thi có những con vật nào tham gia?</a:t>
            </a:r>
            <a:endParaRPr kumimoji="0" lang="zh-CN" altLang="en-US" sz="3000" i="0" u="none" strike="noStrike" kern="1200" cap="none" spc="0" normalizeH="0" baseline="0" noProof="0" dirty="0">
              <a:ln>
                <a:noFill/>
              </a:ln>
              <a:effectLst/>
              <a:uLnTx/>
              <a:uFillTx/>
              <a:latin typeface="Arial-SGK-TV" pitchFamily="2" charset="0"/>
              <a:ea typeface="Arial-Rounded" panose="020B0500000000000000" pitchFamily="34" charset="-93"/>
              <a:cs typeface="Arial-SGK-TV" pitchFamily="2" charset="0"/>
              <a:sym typeface="+mn-lt"/>
            </a:endParaRPr>
          </a:p>
        </p:txBody>
      </p:sp>
      <p:sp>
        <p:nvSpPr>
          <p:cNvPr id="23" name="矩形 8">
            <a:extLst>
              <a:ext uri="{FF2B5EF4-FFF2-40B4-BE49-F238E27FC236}">
                <a16:creationId xmlns:a16="http://schemas.microsoft.com/office/drawing/2014/main" id="{D97AFF8F-506F-4519-A1B5-52D97C6C130F}"/>
              </a:ext>
            </a:extLst>
          </p:cNvPr>
          <p:cNvSpPr/>
          <p:nvPr/>
        </p:nvSpPr>
        <p:spPr>
          <a:xfrm>
            <a:off x="99244" y="2051806"/>
            <a:ext cx="8554550"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000" i="0" u="none" strike="noStrike" kern="1200" cap="none" spc="0" normalizeH="0" baseline="0" noProof="0" dirty="0">
                <a:ln>
                  <a:noFill/>
                </a:ln>
                <a:effectLst/>
                <a:uLnTx/>
                <a:uFillTx/>
                <a:latin typeface="Arial-SGK-TV" pitchFamily="2" charset="0"/>
                <a:ea typeface="Arial-Rounded" panose="020B0500000000000000" pitchFamily="34" charset="-93"/>
                <a:cs typeface="Arial-SGK-TV" pitchFamily="2" charset="0"/>
                <a:sym typeface="+mn-lt"/>
              </a:rPr>
              <a:t>b</a:t>
            </a:r>
            <a:r>
              <a:rPr kumimoji="0" lang="en-US" altLang="zh-CN" sz="3000" i="0" u="none" strike="noStrike" kern="1200" cap="none" spc="0" normalizeH="0" baseline="0" noProof="0">
                <a:ln>
                  <a:noFill/>
                </a:ln>
                <a:effectLst/>
                <a:uLnTx/>
                <a:uFillTx/>
                <a:latin typeface="Arial-SGK-TV" pitchFamily="2" charset="0"/>
                <a:ea typeface="Arial-Rounded" panose="020B0500000000000000" pitchFamily="34" charset="-93"/>
                <a:cs typeface="Arial-SGK-TV" pitchFamily="2" charset="0"/>
                <a:sym typeface="+mn-lt"/>
              </a:rPr>
              <a:t>. </a:t>
            </a:r>
            <a:r>
              <a:rPr lang="en-GB" altLang="zh-CN" sz="3000" noProof="0">
                <a:latin typeface="Arial-SGK-TV" pitchFamily="2" charset="0"/>
                <a:ea typeface="Arial-Rounded" panose="020B0500000000000000" pitchFamily="34" charset="-93"/>
                <a:cs typeface="Arial-SGK-TV" pitchFamily="2" charset="0"/>
                <a:sym typeface="+mn-lt"/>
              </a:rPr>
              <a:t>Mỗi con vật biểu diễn tiết mục gì</a:t>
            </a:r>
            <a:r>
              <a:rPr lang="vi-VN" altLang="zh-CN" sz="3000">
                <a:latin typeface="Arial-SGK-TV" pitchFamily="2" charset="0"/>
                <a:ea typeface="Arial-Rounded" panose="020B0500000000000000" pitchFamily="34" charset="-93"/>
                <a:cs typeface="Arial-SGK-TV" pitchFamily="2" charset="0"/>
                <a:sym typeface="+mn-lt"/>
              </a:rPr>
              <a:t>?</a:t>
            </a:r>
            <a:endParaRPr kumimoji="0" lang="zh-CN" altLang="en-US" sz="3000" i="0" u="none" strike="noStrike" kern="1200" cap="none" spc="0" normalizeH="0" baseline="0" noProof="0" dirty="0">
              <a:ln>
                <a:noFill/>
              </a:ln>
              <a:effectLst/>
              <a:uLnTx/>
              <a:uFillTx/>
              <a:latin typeface="Arial-SGK-TV" pitchFamily="2" charset="0"/>
              <a:ea typeface="Arial-Rounded" panose="020B0500000000000000" pitchFamily="34" charset="-93"/>
              <a:cs typeface="Arial-SGK-TV" pitchFamily="2" charset="0"/>
              <a:sym typeface="+mn-lt"/>
            </a:endParaRPr>
          </a:p>
        </p:txBody>
      </p:sp>
      <p:sp>
        <p:nvSpPr>
          <p:cNvPr id="24" name="矩形 8">
            <a:extLst>
              <a:ext uri="{FF2B5EF4-FFF2-40B4-BE49-F238E27FC236}">
                <a16:creationId xmlns:a16="http://schemas.microsoft.com/office/drawing/2014/main" id="{BEF69370-038A-4CCC-B259-2DF7CD5468DF}"/>
              </a:ext>
            </a:extLst>
          </p:cNvPr>
          <p:cNvSpPr/>
          <p:nvPr/>
        </p:nvSpPr>
        <p:spPr>
          <a:xfrm>
            <a:off x="99244" y="3452734"/>
            <a:ext cx="8833767"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000" i="0" u="none" strike="noStrike" kern="1200" cap="none" spc="0" normalizeH="0" baseline="0" noProof="0" dirty="0">
                <a:ln>
                  <a:noFill/>
                </a:ln>
                <a:effectLst/>
                <a:uLnTx/>
                <a:uFillTx/>
                <a:latin typeface="Arial-SGK-TV" pitchFamily="2" charset="0"/>
                <a:ea typeface="Arial-Rounded" panose="020B0500000000000000" pitchFamily="34" charset="-93"/>
                <a:cs typeface="Arial-SGK-TV" pitchFamily="2" charset="0"/>
                <a:sym typeface="+mn-lt"/>
              </a:rPr>
              <a:t>c</a:t>
            </a:r>
            <a:r>
              <a:rPr kumimoji="0" lang="en-US" altLang="zh-CN" sz="3000" i="0" u="none" strike="noStrike" kern="1200" cap="none" spc="0" normalizeH="0" baseline="0" noProof="0">
                <a:ln>
                  <a:noFill/>
                </a:ln>
                <a:effectLst/>
                <a:uLnTx/>
                <a:uFillTx/>
                <a:latin typeface="Arial-SGK-TV" pitchFamily="2" charset="0"/>
                <a:ea typeface="Arial-Rounded" panose="020B0500000000000000" pitchFamily="34" charset="-93"/>
                <a:cs typeface="Arial-SGK-TV" pitchFamily="2" charset="0"/>
                <a:sym typeface="+mn-lt"/>
              </a:rPr>
              <a:t>. </a:t>
            </a:r>
            <a:r>
              <a:rPr kumimoji="0" lang="en-GB" altLang="zh-CN" sz="3000" i="0" u="none" strike="noStrike" kern="1200" cap="none" spc="0" normalizeH="0" baseline="0" noProof="0">
                <a:ln>
                  <a:noFill/>
                </a:ln>
                <a:effectLst/>
                <a:uLnTx/>
                <a:uFillTx/>
                <a:latin typeface="Arial-SGK-TV" pitchFamily="2" charset="0"/>
                <a:ea typeface="Arial-Rounded" panose="020B0500000000000000" pitchFamily="34" charset="-93"/>
                <a:cs typeface="Arial-SGK-TV" pitchFamily="2" charset="0"/>
                <a:sym typeface="+mn-lt"/>
              </a:rPr>
              <a:t>Em thích</a:t>
            </a:r>
            <a:r>
              <a:rPr kumimoji="0" lang="en-GB" altLang="zh-CN" sz="3000" i="0" u="none" strike="noStrike" kern="1200" cap="none" spc="0" normalizeH="0" noProof="0">
                <a:ln>
                  <a:noFill/>
                </a:ln>
                <a:effectLst/>
                <a:uLnTx/>
                <a:uFillTx/>
                <a:latin typeface="Arial-SGK-TV" pitchFamily="2" charset="0"/>
                <a:ea typeface="Arial-Rounded" panose="020B0500000000000000" pitchFamily="34" charset="-93"/>
                <a:cs typeface="Arial-SGK-TV" pitchFamily="2" charset="0"/>
                <a:sym typeface="+mn-lt"/>
              </a:rPr>
              <a:t> nhất tiết mục nào trong cuộc thi?</a:t>
            </a:r>
            <a:endParaRPr kumimoji="0" lang="zh-CN" altLang="en-US" sz="3000" i="0" u="none" strike="noStrike" kern="1200" cap="none" spc="0" normalizeH="0" baseline="0" noProof="0" dirty="0">
              <a:ln>
                <a:noFill/>
              </a:ln>
              <a:effectLst/>
              <a:uLnTx/>
              <a:uFillTx/>
              <a:latin typeface="Arial-SGK-TV" pitchFamily="2" charset="0"/>
              <a:ea typeface="Arial-Rounded" panose="020B0500000000000000" pitchFamily="34" charset="-93"/>
              <a:cs typeface="Arial-SGK-TV" pitchFamily="2" charset="0"/>
              <a:sym typeface="+mn-lt"/>
            </a:endParaRPr>
          </a:p>
        </p:txBody>
      </p:sp>
      <p:sp>
        <p:nvSpPr>
          <p:cNvPr id="3" name="TextBox 2">
            <a:extLst>
              <a:ext uri="{FF2B5EF4-FFF2-40B4-BE49-F238E27FC236}">
                <a16:creationId xmlns:a16="http://schemas.microsoft.com/office/drawing/2014/main" id="{A51D9B04-EABB-479C-BE32-D75B814E7DA6}"/>
              </a:ext>
            </a:extLst>
          </p:cNvPr>
          <p:cNvSpPr txBox="1"/>
          <p:nvPr/>
        </p:nvSpPr>
        <p:spPr>
          <a:xfrm>
            <a:off x="99244" y="93824"/>
            <a:ext cx="4289318" cy="584775"/>
          </a:xfrm>
          <a:prstGeom prst="rect">
            <a:avLst/>
          </a:prstGeom>
          <a:noFill/>
        </p:spPr>
        <p:txBody>
          <a:bodyPr wrap="square" rtlCol="0">
            <a:spAutoFit/>
          </a:bodyPr>
          <a:lstStyle/>
          <a:p>
            <a:r>
              <a:rPr lang="en-US" sz="3200" b="1" dirty="0">
                <a:latin typeface="Arial-SGK-TV" pitchFamily="2" charset="0"/>
                <a:cs typeface="Arial-SGK-TV" pitchFamily="2" charset="0"/>
              </a:rPr>
              <a:t>3. </a:t>
            </a:r>
            <a:r>
              <a:rPr lang="en-US" sz="3200" b="1" dirty="0" err="1">
                <a:latin typeface="Arial-SGK-TV" pitchFamily="2" charset="0"/>
                <a:cs typeface="Arial-SGK-TV" pitchFamily="2" charset="0"/>
              </a:rPr>
              <a:t>Trả</a:t>
            </a:r>
            <a:r>
              <a:rPr lang="en-US" sz="3200" b="1" dirty="0">
                <a:latin typeface="Arial-SGK-TV" pitchFamily="2" charset="0"/>
                <a:cs typeface="Arial-SGK-TV" pitchFamily="2" charset="0"/>
              </a:rPr>
              <a:t> </a:t>
            </a:r>
            <a:r>
              <a:rPr lang="en-US" sz="3200" b="1" dirty="0" err="1">
                <a:latin typeface="Arial-SGK-TV" pitchFamily="2" charset="0"/>
                <a:cs typeface="Arial-SGK-TV" pitchFamily="2" charset="0"/>
              </a:rPr>
              <a:t>lời</a:t>
            </a:r>
            <a:r>
              <a:rPr lang="en-US" sz="3200" b="1" dirty="0">
                <a:latin typeface="Arial-SGK-TV" pitchFamily="2" charset="0"/>
                <a:cs typeface="Arial-SGK-TV" pitchFamily="2" charset="0"/>
              </a:rPr>
              <a:t> </a:t>
            </a:r>
            <a:r>
              <a:rPr lang="en-US" sz="3200" b="1" dirty="0" err="1">
                <a:latin typeface="Arial-SGK-TV" pitchFamily="2" charset="0"/>
                <a:cs typeface="Arial-SGK-TV" pitchFamily="2" charset="0"/>
              </a:rPr>
              <a:t>câu</a:t>
            </a:r>
            <a:r>
              <a:rPr lang="en-US" sz="3200" b="1" dirty="0">
                <a:latin typeface="Arial-SGK-TV" pitchFamily="2" charset="0"/>
                <a:cs typeface="Arial-SGK-TV" pitchFamily="2" charset="0"/>
              </a:rPr>
              <a:t> </a:t>
            </a:r>
            <a:r>
              <a:rPr lang="en-US" sz="3200" b="1" dirty="0" err="1">
                <a:latin typeface="Arial-SGK-TV" pitchFamily="2" charset="0"/>
                <a:cs typeface="Arial-SGK-TV" pitchFamily="2" charset="0"/>
              </a:rPr>
              <a:t>hỏi</a:t>
            </a:r>
            <a:endParaRPr lang="en-US" sz="3200" b="1" dirty="0">
              <a:latin typeface="Arial-SGK-TV" pitchFamily="2" charset="0"/>
              <a:cs typeface="Arial-SGK-TV" pitchFamily="2" charset="0"/>
            </a:endParaRPr>
          </a:p>
        </p:txBody>
      </p:sp>
      <p:cxnSp>
        <p:nvCxnSpPr>
          <p:cNvPr id="6" name="Straight Connector 5">
            <a:extLst>
              <a:ext uri="{FF2B5EF4-FFF2-40B4-BE49-F238E27FC236}">
                <a16:creationId xmlns:a16="http://schemas.microsoft.com/office/drawing/2014/main" id="{D88E00F8-AC19-4395-BB03-7AA956AD6671}"/>
              </a:ext>
            </a:extLst>
          </p:cNvPr>
          <p:cNvCxnSpPr>
            <a:cxnSpLocks/>
          </p:cNvCxnSpPr>
          <p:nvPr/>
        </p:nvCxnSpPr>
        <p:spPr>
          <a:xfrm>
            <a:off x="3787451" y="1162050"/>
            <a:ext cx="19440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FB70EB4-A116-497F-889E-941267CAF549}"/>
              </a:ext>
            </a:extLst>
          </p:cNvPr>
          <p:cNvCxnSpPr>
            <a:cxnSpLocks/>
          </p:cNvCxnSpPr>
          <p:nvPr/>
        </p:nvCxnSpPr>
        <p:spPr>
          <a:xfrm>
            <a:off x="3053166" y="3987540"/>
            <a:ext cx="20520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86E4A88-B994-4AE3-90D0-466A18224DF4}"/>
              </a:ext>
            </a:extLst>
          </p:cNvPr>
          <p:cNvCxnSpPr>
            <a:cxnSpLocks/>
          </p:cNvCxnSpPr>
          <p:nvPr/>
        </p:nvCxnSpPr>
        <p:spPr>
          <a:xfrm>
            <a:off x="4295574" y="2605804"/>
            <a:ext cx="18000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1087" name="TextBox4" r:id="rId2" imgW="7819920" imgH="619200"/>
        </mc:Choice>
        <mc:Fallback>
          <p:control name="TextBox4" r:id="rId2" imgW="7819920" imgH="619200">
            <p:pic>
              <p:nvPicPr>
                <p:cNvPr id="17" name="TextBox4">
                  <a:extLst>
                    <a:ext uri="{FF2B5EF4-FFF2-40B4-BE49-F238E27FC236}">
                      <a16:creationId xmlns:a16="http://schemas.microsoft.com/office/drawing/2014/main" id="{990F67CB-3A54-4306-8371-0DC8F1EC1AA3}"/>
                    </a:ext>
                  </a:extLst>
                </p:cNvPr>
                <p:cNvPicPr>
                  <a:picLocks/>
                </p:cNvPicPr>
                <p:nvPr/>
              </p:nvPicPr>
              <p:blipFill>
                <a:blip r:embed="rId6"/>
                <a:stretch>
                  <a:fillRect/>
                </a:stretch>
              </p:blipFill>
              <p:spPr>
                <a:xfrm>
                  <a:off x="689549" y="1280672"/>
                  <a:ext cx="7822491" cy="616493"/>
                </a:xfrm>
                <a:prstGeom prst="rect">
                  <a:avLst/>
                </a:prstGeom>
              </p:spPr>
            </p:pic>
          </p:control>
        </mc:Fallback>
      </mc:AlternateContent>
      <mc:AlternateContent xmlns:mc="http://schemas.openxmlformats.org/markup-compatibility/2006">
        <mc:Choice xmlns:v="urn:schemas-microsoft-com:vml" Requires="v">
          <p:control spid="1088" name="TextBox1" r:id="rId3" imgW="8277120" imgH="619200"/>
        </mc:Choice>
        <mc:Fallback>
          <p:control name="TextBox1" r:id="rId3" imgW="8277120" imgH="619200">
            <p:pic>
              <p:nvPicPr>
                <p:cNvPr id="28" name="TextBox1">
                  <a:extLst>
                    <a:ext uri="{FF2B5EF4-FFF2-40B4-BE49-F238E27FC236}">
                      <a16:creationId xmlns:a16="http://schemas.microsoft.com/office/drawing/2014/main" id="{A8AAE0B4-36C1-4177-9014-975759C00AC1}"/>
                    </a:ext>
                  </a:extLst>
                </p:cNvPr>
                <p:cNvPicPr>
                  <a:picLocks/>
                </p:cNvPicPr>
                <p:nvPr/>
              </p:nvPicPr>
              <p:blipFill>
                <a:blip r:embed="rId7"/>
                <a:stretch>
                  <a:fillRect/>
                </a:stretch>
              </p:blipFill>
              <p:spPr>
                <a:xfrm>
                  <a:off x="671263" y="2653879"/>
                  <a:ext cx="8277246" cy="616493"/>
                </a:xfrm>
                <a:prstGeom prst="rect">
                  <a:avLst/>
                </a:prstGeom>
              </p:spPr>
            </p:pic>
          </p:control>
        </mc:Fallback>
      </mc:AlternateContent>
      <mc:AlternateContent xmlns:mc="http://schemas.openxmlformats.org/markup-compatibility/2006">
        <mc:Choice xmlns:v="urn:schemas-microsoft-com:vml" Requires="v">
          <p:control spid="1089" name="TextBox3" r:id="rId4" imgW="8001000" imgH="619200"/>
        </mc:Choice>
        <mc:Fallback>
          <p:control name="TextBox3" r:id="rId4" imgW="8001000" imgH="619200">
            <p:pic>
              <p:nvPicPr>
                <p:cNvPr id="30" name="TextBox3">
                  <a:extLst>
                    <a:ext uri="{FF2B5EF4-FFF2-40B4-BE49-F238E27FC236}">
                      <a16:creationId xmlns:a16="http://schemas.microsoft.com/office/drawing/2014/main" id="{69CDA804-195C-4C79-ABA2-9857DCC10DE5}"/>
                    </a:ext>
                  </a:extLst>
                </p:cNvPr>
                <p:cNvPicPr>
                  <a:picLocks/>
                </p:cNvPicPr>
                <p:nvPr/>
              </p:nvPicPr>
              <p:blipFill>
                <a:blip r:embed="rId8"/>
                <a:stretch>
                  <a:fillRect/>
                </a:stretch>
              </p:blipFill>
              <p:spPr>
                <a:xfrm>
                  <a:off x="696969" y="4066474"/>
                  <a:ext cx="8003320" cy="616493"/>
                </a:xfrm>
                <a:prstGeom prst="rect">
                  <a:avLst/>
                </a:prstGeom>
              </p:spPr>
            </p:pic>
          </p:control>
        </mc:Fallback>
      </mc:AlternateContent>
    </p:controls>
    <p:extLst>
      <p:ext uri="{BB962C8B-B14F-4D97-AF65-F5344CB8AC3E}">
        <p14:creationId xmlns:p14="http://schemas.microsoft.com/office/powerpoint/2010/main" val="24292318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dmin\Desktop\fwedwedw.PNG">
            <a:extLst>
              <a:ext uri="{FF2B5EF4-FFF2-40B4-BE49-F238E27FC236}">
                <a16:creationId xmlns:a16="http://schemas.microsoft.com/office/drawing/2014/main" id="{C7859587-6265-4DC9-8809-446775135EB2}"/>
              </a:ext>
            </a:extLst>
          </p:cNvPr>
          <p:cNvPicPr/>
          <p:nvPr/>
        </p:nvPicPr>
        <p:blipFill rotWithShape="1">
          <a:blip r:embed="rId2">
            <a:extLst>
              <a:ext uri="{28A0092B-C50C-407E-A947-70E740481C1C}">
                <a14:useLocalDpi xmlns:a14="http://schemas.microsoft.com/office/drawing/2010/main" val="0"/>
              </a:ext>
            </a:extLst>
          </a:blip>
          <a:srcRect t="43158"/>
          <a:stretch/>
        </p:blipFill>
        <p:spPr bwMode="auto">
          <a:xfrm>
            <a:off x="232475" y="1007389"/>
            <a:ext cx="8679050" cy="367635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224814"/>
      </p:ext>
    </p:extLst>
  </p:cSld>
  <p:clrMapOvr>
    <a:masterClrMapping/>
  </p:clrMapOvr>
  <mc:AlternateContent xmlns:mc="http://schemas.openxmlformats.org/markup-compatibility/2006" xmlns:p14="http://schemas.microsoft.com/office/powerpoint/2010/main">
    <mc:Choice Requires="p14">
      <p:transition spd="med" p14:dur="700" advTm="1000">
        <p:fade/>
      </p:transition>
    </mc:Choice>
    <mc:Fallback xmlns="">
      <p:transition spd="med" advTm="1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8">
            <a:extLst>
              <a:ext uri="{FF2B5EF4-FFF2-40B4-BE49-F238E27FC236}">
                <a16:creationId xmlns:a16="http://schemas.microsoft.com/office/drawing/2014/main" id="{0ACD26BE-F29A-4DBC-8FF9-15F1D87F3E7C}"/>
              </a:ext>
            </a:extLst>
          </p:cNvPr>
          <p:cNvSpPr/>
          <p:nvPr/>
        </p:nvSpPr>
        <p:spPr>
          <a:xfrm>
            <a:off x="109186" y="196451"/>
            <a:ext cx="9204874" cy="523220"/>
          </a:xfrm>
          <a:prstGeom prst="rect">
            <a:avLst/>
          </a:prstGeom>
        </p:spPr>
        <p:txBody>
          <a:bodyPr wrap="square">
            <a:spAutoFit/>
          </a:bodyPr>
          <a:lstStyle/>
          <a:p>
            <a:r>
              <a:rPr lang="vi-VN" altLang="zh-CN" sz="2800" b="1" dirty="0">
                <a:latin typeface="Arial-SGK-TV" pitchFamily="2" charset="0"/>
                <a:ea typeface="Arial-Rounded" panose="020B0500000000000000" pitchFamily="34" charset="-93"/>
                <a:cs typeface="Arial-SGK-TV" pitchFamily="2" charset="0"/>
                <a:sym typeface="+mn-lt"/>
              </a:rPr>
              <a:t>4. </a:t>
            </a:r>
            <a:r>
              <a:rPr lang="en-US" altLang="zh-CN" sz="2800" b="1" dirty="0" err="1">
                <a:latin typeface="Arial-SGK-TV" pitchFamily="2" charset="0"/>
                <a:ea typeface="Arial-Rounded" panose="020B0500000000000000" pitchFamily="34" charset="-93"/>
                <a:cs typeface="Arial-SGK-TV" pitchFamily="2" charset="0"/>
                <a:sym typeface="+mn-lt"/>
              </a:rPr>
              <a:t>Viết</a:t>
            </a:r>
            <a:r>
              <a:rPr lang="en-US" altLang="zh-CN" sz="2800" b="1" dirty="0">
                <a:latin typeface="Arial-SGK-TV" pitchFamily="2" charset="0"/>
                <a:ea typeface="Arial-Rounded" panose="020B0500000000000000" pitchFamily="34" charset="-93"/>
                <a:cs typeface="Arial-SGK-TV" pitchFamily="2" charset="0"/>
                <a:sym typeface="+mn-lt"/>
              </a:rPr>
              <a:t> </a:t>
            </a:r>
            <a:r>
              <a:rPr lang="vi-VN" altLang="zh-CN" sz="2800" b="1" dirty="0">
                <a:latin typeface="Arial-SGK-TV" pitchFamily="2" charset="0"/>
                <a:ea typeface="Arial-Rounded" panose="020B0500000000000000" pitchFamily="34" charset="-93"/>
                <a:cs typeface="Arial-SGK-TV" pitchFamily="2" charset="0"/>
                <a:sym typeface="+mn-lt"/>
              </a:rPr>
              <a:t>vào vở </a:t>
            </a:r>
            <a:r>
              <a:rPr lang="en-US" altLang="zh-CN" sz="2800" b="1" dirty="0" err="1">
                <a:latin typeface="Arial-SGK-TV" pitchFamily="2" charset="0"/>
                <a:ea typeface="Arial-Rounded" panose="020B0500000000000000" pitchFamily="34" charset="-93"/>
                <a:cs typeface="Arial-SGK-TV" pitchFamily="2" charset="0"/>
                <a:sym typeface="+mn-lt"/>
              </a:rPr>
              <a:t>câu</a:t>
            </a:r>
            <a:r>
              <a:rPr lang="en-US" altLang="zh-CN" sz="2800" b="1" dirty="0">
                <a:latin typeface="Arial-SGK-TV" pitchFamily="2" charset="0"/>
                <a:ea typeface="Arial-Rounded" panose="020B0500000000000000" pitchFamily="34" charset="-93"/>
                <a:cs typeface="Arial-SGK-TV" pitchFamily="2" charset="0"/>
                <a:sym typeface="+mn-lt"/>
              </a:rPr>
              <a:t> </a:t>
            </a:r>
            <a:r>
              <a:rPr lang="en-US" altLang="zh-CN" sz="2800" b="1" dirty="0" err="1">
                <a:latin typeface="Arial-SGK-TV" pitchFamily="2" charset="0"/>
                <a:ea typeface="Arial-Rounded" panose="020B0500000000000000" pitchFamily="34" charset="-93"/>
                <a:cs typeface="Arial-SGK-TV" pitchFamily="2" charset="0"/>
                <a:sym typeface="+mn-lt"/>
              </a:rPr>
              <a:t>trả</a:t>
            </a:r>
            <a:r>
              <a:rPr lang="en-US" altLang="zh-CN" sz="2800" b="1" dirty="0">
                <a:latin typeface="Arial-SGK-TV" pitchFamily="2" charset="0"/>
                <a:ea typeface="Arial-Rounded" panose="020B0500000000000000" pitchFamily="34" charset="-93"/>
                <a:cs typeface="Arial-SGK-TV" pitchFamily="2" charset="0"/>
                <a:sym typeface="+mn-lt"/>
              </a:rPr>
              <a:t> </a:t>
            </a:r>
            <a:r>
              <a:rPr lang="en-US" altLang="zh-CN" sz="2800" b="1" dirty="0" err="1">
                <a:latin typeface="Arial-SGK-TV" pitchFamily="2" charset="0"/>
                <a:ea typeface="Arial-Rounded" panose="020B0500000000000000" pitchFamily="34" charset="-93"/>
                <a:cs typeface="Arial-SGK-TV" pitchFamily="2" charset="0"/>
                <a:sym typeface="+mn-lt"/>
              </a:rPr>
              <a:t>lời</a:t>
            </a:r>
            <a:r>
              <a:rPr lang="en-US" altLang="zh-CN" sz="2800" b="1" dirty="0">
                <a:latin typeface="Arial-SGK-TV" pitchFamily="2" charset="0"/>
                <a:ea typeface="Arial-Rounded" panose="020B0500000000000000" pitchFamily="34" charset="-93"/>
                <a:cs typeface="Arial-SGK-TV" pitchFamily="2" charset="0"/>
                <a:sym typeface="+mn-lt"/>
              </a:rPr>
              <a:t> </a:t>
            </a:r>
            <a:r>
              <a:rPr lang="en-US" altLang="zh-CN" sz="2800" b="1" dirty="0" err="1">
                <a:latin typeface="Arial-SGK-TV" pitchFamily="2" charset="0"/>
                <a:ea typeface="Arial-Rounded" panose="020B0500000000000000" pitchFamily="34" charset="-93"/>
                <a:cs typeface="Arial-SGK-TV" pitchFamily="2" charset="0"/>
                <a:sym typeface="+mn-lt"/>
              </a:rPr>
              <a:t>cho</a:t>
            </a:r>
            <a:r>
              <a:rPr lang="en-US" altLang="zh-CN" sz="2800" b="1" dirty="0">
                <a:latin typeface="Arial-SGK-TV" pitchFamily="2" charset="0"/>
                <a:ea typeface="Arial-Rounded" panose="020B0500000000000000" pitchFamily="34" charset="-93"/>
                <a:cs typeface="Arial-SGK-TV" pitchFamily="2" charset="0"/>
                <a:sym typeface="+mn-lt"/>
              </a:rPr>
              <a:t> </a:t>
            </a:r>
            <a:r>
              <a:rPr lang="en-US" altLang="zh-CN" sz="2800" b="1" dirty="0" err="1">
                <a:latin typeface="Arial-SGK-TV" pitchFamily="2" charset="0"/>
                <a:ea typeface="Arial-Rounded" panose="020B0500000000000000" pitchFamily="34" charset="-93"/>
                <a:cs typeface="Arial-SGK-TV" pitchFamily="2" charset="0"/>
                <a:sym typeface="+mn-lt"/>
              </a:rPr>
              <a:t>câu</a:t>
            </a:r>
            <a:r>
              <a:rPr lang="en-US" altLang="zh-CN" sz="2800" b="1" dirty="0">
                <a:latin typeface="Arial-SGK-TV" pitchFamily="2" charset="0"/>
                <a:ea typeface="Arial-Rounded" panose="020B0500000000000000" pitchFamily="34" charset="-93"/>
                <a:cs typeface="Arial-SGK-TV" pitchFamily="2" charset="0"/>
                <a:sym typeface="+mn-lt"/>
              </a:rPr>
              <a:t> </a:t>
            </a:r>
            <a:r>
              <a:rPr lang="en-US" altLang="zh-CN" sz="2800" b="1" dirty="0" err="1">
                <a:latin typeface="Arial-SGK-TV" pitchFamily="2" charset="0"/>
                <a:ea typeface="Arial-Rounded" panose="020B0500000000000000" pitchFamily="34" charset="-93"/>
                <a:cs typeface="Arial-SGK-TV" pitchFamily="2" charset="0"/>
                <a:sym typeface="+mn-lt"/>
              </a:rPr>
              <a:t>hỏi</a:t>
            </a:r>
            <a:r>
              <a:rPr lang="vi-VN" altLang="zh-CN" sz="2800" b="1" dirty="0">
                <a:latin typeface="Arial-SGK-TV" pitchFamily="2" charset="0"/>
                <a:ea typeface="Arial-Rounded" panose="020B0500000000000000" pitchFamily="34" charset="-93"/>
                <a:cs typeface="Arial-SGK-TV" pitchFamily="2" charset="0"/>
                <a:sym typeface="+mn-lt"/>
              </a:rPr>
              <a:t> a và</a:t>
            </a:r>
            <a:r>
              <a:rPr lang="en-US" altLang="zh-CN" sz="2800" b="1" dirty="0">
                <a:latin typeface="Arial-SGK-TV" pitchFamily="2" charset="0"/>
                <a:ea typeface="Arial-Rounded" panose="020B0500000000000000" pitchFamily="34" charset="-93"/>
                <a:cs typeface="Arial-SGK-TV" pitchFamily="2" charset="0"/>
                <a:sym typeface="+mn-lt"/>
              </a:rPr>
              <a:t> c</a:t>
            </a:r>
            <a:r>
              <a:rPr lang="en-GB" altLang="zh-CN" sz="2800" b="1" dirty="0">
                <a:latin typeface="Arial-SGK-TV" pitchFamily="2" charset="0"/>
                <a:ea typeface="Arial-Rounded" panose="020B0500000000000000" pitchFamily="34" charset="-93"/>
                <a:cs typeface="Arial-SGK-TV" pitchFamily="2" charset="0"/>
                <a:sym typeface="+mn-lt"/>
              </a:rPr>
              <a:t> </a:t>
            </a:r>
            <a:r>
              <a:rPr lang="en-US" altLang="zh-CN" sz="2800" b="1" dirty="0">
                <a:latin typeface="Arial-SGK-TV" pitchFamily="2" charset="0"/>
                <a:ea typeface="Arial-Rounded" panose="020B0500000000000000" pitchFamily="34" charset="-93"/>
                <a:cs typeface="Arial-SGK-TV" pitchFamily="2" charset="0"/>
                <a:sym typeface="+mn-lt"/>
              </a:rPr>
              <a:t>ở </a:t>
            </a:r>
            <a:r>
              <a:rPr lang="en-US" altLang="zh-CN" sz="2800" b="1" dirty="0" err="1">
                <a:latin typeface="Arial-SGK-TV" pitchFamily="2" charset="0"/>
                <a:ea typeface="Arial-Rounded" panose="020B0500000000000000" pitchFamily="34" charset="-93"/>
                <a:cs typeface="Arial-SGK-TV" pitchFamily="2" charset="0"/>
                <a:sym typeface="+mn-lt"/>
              </a:rPr>
              <a:t>mục</a:t>
            </a:r>
            <a:r>
              <a:rPr lang="en-US" altLang="zh-CN" sz="2800" b="1" dirty="0">
                <a:latin typeface="Arial-SGK-TV" pitchFamily="2" charset="0"/>
                <a:ea typeface="Arial-Rounded" panose="020B0500000000000000" pitchFamily="34" charset="-93"/>
                <a:cs typeface="Arial-SGK-TV" pitchFamily="2" charset="0"/>
                <a:sym typeface="+mn-lt"/>
              </a:rPr>
              <a:t> 3.</a:t>
            </a:r>
            <a:endParaRPr lang="zh-CN" altLang="en-US" sz="2800" b="1" dirty="0">
              <a:latin typeface="HL Hoctro" panose="02000000000000000000" pitchFamily="2" charset="0"/>
              <a:ea typeface="Arial-Rounded" panose="020B0500000000000000" pitchFamily="34" charset="-93"/>
              <a:cs typeface="Arial-SGK-TV" pitchFamily="2" charset="0"/>
              <a:sym typeface="+mn-lt"/>
            </a:endParaRPr>
          </a:p>
        </p:txBody>
      </p:sp>
      <p:sp>
        <p:nvSpPr>
          <p:cNvPr id="8" name="矩形 8">
            <a:extLst>
              <a:ext uri="{FF2B5EF4-FFF2-40B4-BE49-F238E27FC236}">
                <a16:creationId xmlns:a16="http://schemas.microsoft.com/office/drawing/2014/main" id="{A9E0F717-720B-4630-B2D5-0773409FC41F}"/>
              </a:ext>
            </a:extLst>
          </p:cNvPr>
          <p:cNvSpPr/>
          <p:nvPr/>
        </p:nvSpPr>
        <p:spPr>
          <a:xfrm>
            <a:off x="218057" y="742377"/>
            <a:ext cx="7473268" cy="584775"/>
          </a:xfrm>
          <a:prstGeom prst="rect">
            <a:avLst/>
          </a:prstGeom>
        </p:spPr>
        <p:txBody>
          <a:bodyPr wrap="square">
            <a:spAutoFit/>
          </a:bodyPr>
          <a:lstStyle/>
          <a:p>
            <a:r>
              <a:rPr lang="en-GB" altLang="zh-CN" sz="3200" dirty="0">
                <a:latin typeface="Arial-SGK-TV" pitchFamily="2" charset="0"/>
                <a:ea typeface="Arial-Rounded" panose="020B0500000000000000" pitchFamily="34" charset="-93"/>
                <a:cs typeface="Arial-SGK-TV" pitchFamily="2" charset="0"/>
                <a:sym typeface="+mn-lt"/>
              </a:rPr>
              <a:t>a.  </a:t>
            </a:r>
            <a:r>
              <a:rPr lang="en-GB" altLang="zh-CN" sz="3200" dirty="0" err="1">
                <a:latin typeface="Arial-SGK-TV" pitchFamily="2" charset="0"/>
                <a:ea typeface="Arial-Rounded" panose="020B0500000000000000" pitchFamily="34" charset="-93"/>
                <a:cs typeface="Arial-SGK-TV" pitchFamily="2" charset="0"/>
                <a:sym typeface="+mn-lt"/>
              </a:rPr>
              <a:t>Cuộc</a:t>
            </a:r>
            <a:r>
              <a:rPr lang="en-GB" altLang="zh-CN" sz="3200" dirty="0">
                <a:latin typeface="Arial-SGK-TV" pitchFamily="2" charset="0"/>
                <a:ea typeface="Arial-Rounded" panose="020B0500000000000000" pitchFamily="34" charset="-93"/>
                <a:cs typeface="Arial-SGK-TV" pitchFamily="2" charset="0"/>
                <a:sym typeface="+mn-lt"/>
              </a:rPr>
              <a:t> </a:t>
            </a:r>
            <a:r>
              <a:rPr lang="en-GB" altLang="zh-CN" sz="3200" dirty="0" err="1">
                <a:latin typeface="Arial-SGK-TV" pitchFamily="2" charset="0"/>
                <a:ea typeface="Arial-Rounded" panose="020B0500000000000000" pitchFamily="34" charset="-93"/>
                <a:cs typeface="Arial-SGK-TV" pitchFamily="2" charset="0"/>
                <a:sym typeface="+mn-lt"/>
              </a:rPr>
              <a:t>thi</a:t>
            </a:r>
            <a:r>
              <a:rPr lang="en-GB" altLang="zh-CN" sz="3200" dirty="0">
                <a:latin typeface="Arial-SGK-TV" pitchFamily="2" charset="0"/>
                <a:ea typeface="Arial-Rounded" panose="020B0500000000000000" pitchFamily="34" charset="-93"/>
                <a:cs typeface="Arial-SGK-TV" pitchFamily="2" charset="0"/>
                <a:sym typeface="+mn-lt"/>
              </a:rPr>
              <a:t> </a:t>
            </a:r>
            <a:r>
              <a:rPr lang="en-GB" altLang="zh-CN" sz="3200" dirty="0" err="1">
                <a:latin typeface="Arial-SGK-TV" pitchFamily="2" charset="0"/>
                <a:ea typeface="Arial-Rounded" panose="020B0500000000000000" pitchFamily="34" charset="-93"/>
                <a:cs typeface="Arial-SGK-TV" pitchFamily="2" charset="0"/>
                <a:sym typeface="+mn-lt"/>
              </a:rPr>
              <a:t>có</a:t>
            </a:r>
            <a:r>
              <a:rPr lang="en-GB" altLang="zh-CN" sz="3200" dirty="0">
                <a:latin typeface="Arial-SGK-TV" pitchFamily="2" charset="0"/>
                <a:ea typeface="Arial-Rounded" panose="020B0500000000000000" pitchFamily="34" charset="-93"/>
                <a:cs typeface="Arial-SGK-TV" pitchFamily="2" charset="0"/>
                <a:sym typeface="+mn-lt"/>
              </a:rPr>
              <a:t> </a:t>
            </a:r>
            <a:r>
              <a:rPr lang="en-GB" altLang="zh-CN" sz="3200" dirty="0" err="1">
                <a:latin typeface="Arial-SGK-TV" pitchFamily="2" charset="0"/>
                <a:ea typeface="Arial-Rounded" panose="020B0500000000000000" pitchFamily="34" charset="-93"/>
                <a:cs typeface="Arial-SGK-TV" pitchFamily="2" charset="0"/>
                <a:sym typeface="+mn-lt"/>
              </a:rPr>
              <a:t>sự</a:t>
            </a:r>
            <a:r>
              <a:rPr lang="en-GB" altLang="zh-CN" sz="3200" dirty="0">
                <a:latin typeface="Arial-SGK-TV" pitchFamily="2" charset="0"/>
                <a:ea typeface="Arial-Rounded" panose="020B0500000000000000" pitchFamily="34" charset="-93"/>
                <a:cs typeface="Arial-SGK-TV" pitchFamily="2" charset="0"/>
                <a:sym typeface="+mn-lt"/>
              </a:rPr>
              <a:t> </a:t>
            </a:r>
            <a:r>
              <a:rPr lang="en-GB" altLang="zh-CN" sz="3200" dirty="0" err="1">
                <a:latin typeface="Arial-SGK-TV" pitchFamily="2" charset="0"/>
                <a:ea typeface="Arial-Rounded" panose="020B0500000000000000" pitchFamily="34" charset="-93"/>
                <a:cs typeface="Arial-SGK-TV" pitchFamily="2" charset="0"/>
                <a:sym typeface="+mn-lt"/>
              </a:rPr>
              <a:t>tham</a:t>
            </a:r>
            <a:r>
              <a:rPr lang="en-GB" altLang="zh-CN" sz="3200" dirty="0">
                <a:latin typeface="Arial-SGK-TV" pitchFamily="2" charset="0"/>
                <a:ea typeface="Arial-Rounded" panose="020B0500000000000000" pitchFamily="34" charset="-93"/>
                <a:cs typeface="Arial-SGK-TV" pitchFamily="2" charset="0"/>
                <a:sym typeface="+mn-lt"/>
              </a:rPr>
              <a:t> </a:t>
            </a:r>
            <a:r>
              <a:rPr lang="en-GB" altLang="zh-CN" sz="3200" dirty="0" err="1">
                <a:latin typeface="Arial-SGK-TV" pitchFamily="2" charset="0"/>
                <a:ea typeface="Arial-Rounded" panose="020B0500000000000000" pitchFamily="34" charset="-93"/>
                <a:cs typeface="Arial-SGK-TV" pitchFamily="2" charset="0"/>
                <a:sym typeface="+mn-lt"/>
              </a:rPr>
              <a:t>gia</a:t>
            </a:r>
            <a:r>
              <a:rPr lang="en-GB" altLang="zh-CN" sz="3200" dirty="0">
                <a:latin typeface="Arial-SGK-TV" pitchFamily="2" charset="0"/>
                <a:ea typeface="Arial-Rounded" panose="020B0500000000000000" pitchFamily="34" charset="-93"/>
                <a:cs typeface="Arial-SGK-TV" pitchFamily="2" charset="0"/>
                <a:sym typeface="+mn-lt"/>
              </a:rPr>
              <a:t> </a:t>
            </a:r>
            <a:r>
              <a:rPr lang="en-GB" altLang="zh-CN" sz="3200" dirty="0" err="1">
                <a:latin typeface="Arial-SGK-TV" pitchFamily="2" charset="0"/>
                <a:ea typeface="Arial-Rounded" panose="020B0500000000000000" pitchFamily="34" charset="-93"/>
                <a:cs typeface="Arial-SGK-TV" pitchFamily="2" charset="0"/>
                <a:sym typeface="+mn-lt"/>
              </a:rPr>
              <a:t>của</a:t>
            </a:r>
            <a:r>
              <a:rPr lang="vi-VN" altLang="zh-CN" sz="3200" dirty="0">
                <a:latin typeface="Arial-SGK-TV" pitchFamily="2" charset="0"/>
                <a:ea typeface="Arial-Rounded" panose="020B0500000000000000" pitchFamily="34" charset="-93"/>
                <a:cs typeface="Arial-SGK-TV" pitchFamily="2" charset="0"/>
                <a:sym typeface="+mn-lt"/>
              </a:rPr>
              <a:t> </a:t>
            </a:r>
            <a:r>
              <a:rPr lang="en-GB" altLang="zh-CN" sz="3200" dirty="0">
                <a:latin typeface="Arial-SGK-TV" pitchFamily="2" charset="0"/>
                <a:ea typeface="Arial-Rounded" panose="020B0500000000000000" pitchFamily="34" charset="-93"/>
                <a:cs typeface="Arial-SGK-TV" pitchFamily="2" charset="0"/>
                <a:sym typeface="+mn-lt"/>
              </a:rPr>
              <a:t>(…)</a:t>
            </a:r>
            <a:r>
              <a:rPr lang="vi-VN" altLang="zh-CN" sz="3200" dirty="0">
                <a:latin typeface="Arial-SGK-TV" pitchFamily="2" charset="0"/>
                <a:ea typeface="Arial-Rounded" panose="020B0500000000000000" pitchFamily="34" charset="-93"/>
                <a:cs typeface="Arial-SGK-TV" pitchFamily="2" charset="0"/>
                <a:sym typeface="+mn-lt"/>
              </a:rPr>
              <a:t> </a:t>
            </a:r>
            <a:endParaRPr lang="zh-CN" altLang="en-US" sz="3200" b="1" dirty="0">
              <a:latin typeface="HL Hoctro" panose="02000000000000000000" pitchFamily="2" charset="0"/>
              <a:ea typeface="Arial-Rounded" panose="020B0500000000000000" pitchFamily="34" charset="-93"/>
              <a:cs typeface="Arial-SGK-TV" pitchFamily="2" charset="0"/>
              <a:sym typeface="+mn-lt"/>
            </a:endParaRPr>
          </a:p>
        </p:txBody>
      </p:sp>
      <p:sp>
        <p:nvSpPr>
          <p:cNvPr id="9" name="矩形 8">
            <a:extLst>
              <a:ext uri="{FF2B5EF4-FFF2-40B4-BE49-F238E27FC236}">
                <a16:creationId xmlns:a16="http://schemas.microsoft.com/office/drawing/2014/main" id="{12C93CF9-A047-4272-A3B7-3D4D45042AB9}"/>
              </a:ext>
            </a:extLst>
          </p:cNvPr>
          <p:cNvSpPr/>
          <p:nvPr/>
        </p:nvSpPr>
        <p:spPr>
          <a:xfrm>
            <a:off x="100828" y="1427991"/>
            <a:ext cx="9213232" cy="1200329"/>
          </a:xfrm>
          <a:prstGeom prst="rect">
            <a:avLst/>
          </a:prstGeom>
        </p:spPr>
        <p:txBody>
          <a:bodyPr wrap="square">
            <a:spAutoFit/>
          </a:bodyPr>
          <a:lstStyle/>
          <a:p>
            <a:r>
              <a:rPr lang="en-GB" altLang="zh-CN" sz="3600" b="1" dirty="0" err="1">
                <a:latin typeface="HP001 4 hàng" panose="020B0603050302020204" pitchFamily="34" charset="0"/>
                <a:ea typeface="Arial-Rounded" panose="020B0500000000000000" pitchFamily="34" charset="-93"/>
                <a:cs typeface="Arial-SGK-TV" pitchFamily="2" charset="0"/>
                <a:sym typeface="+mn-lt"/>
              </a:rPr>
              <a:t>Cuộc</a:t>
            </a:r>
            <a:r>
              <a:rPr lang="en-GB" altLang="zh-CN" sz="3600" b="1" dirty="0">
                <a:latin typeface="HP001 4 hàng" panose="020B0603050302020204" pitchFamily="34" charset="0"/>
                <a:ea typeface="Arial-Rounded" panose="020B0500000000000000" pitchFamily="34" charset="-93"/>
                <a:cs typeface="Arial-SGK-TV" pitchFamily="2" charset="0"/>
                <a:sym typeface="+mn-lt"/>
              </a:rPr>
              <a:t> </a:t>
            </a:r>
            <a:r>
              <a:rPr lang="en-GB" altLang="zh-CN" sz="3600" b="1" dirty="0" err="1">
                <a:latin typeface="HP001 4 hàng" panose="020B0603050302020204" pitchFamily="34" charset="0"/>
                <a:ea typeface="Arial-Rounded" panose="020B0500000000000000" pitchFamily="34" charset="-93"/>
                <a:cs typeface="Arial-SGK-TV" pitchFamily="2" charset="0"/>
                <a:sym typeface="+mn-lt"/>
              </a:rPr>
              <a:t>thi</a:t>
            </a:r>
            <a:r>
              <a:rPr lang="en-GB" altLang="zh-CN" sz="3600" b="1" dirty="0">
                <a:latin typeface="HP001 4 hàng" panose="020B0603050302020204" pitchFamily="34" charset="0"/>
                <a:ea typeface="Arial-Rounded" panose="020B0500000000000000" pitchFamily="34" charset="-93"/>
                <a:cs typeface="Arial-SGK-TV" pitchFamily="2" charset="0"/>
                <a:sym typeface="+mn-lt"/>
              </a:rPr>
              <a:t> </a:t>
            </a:r>
            <a:r>
              <a:rPr lang="en-GB" altLang="zh-CN" sz="3600" b="1" dirty="0" err="1">
                <a:latin typeface="HP001 4 hàng" panose="020B0603050302020204" pitchFamily="34" charset="0"/>
                <a:ea typeface="Arial-Rounded" panose="020B0500000000000000" pitchFamily="34" charset="-93"/>
                <a:cs typeface="Arial-SGK-TV" pitchFamily="2" charset="0"/>
                <a:sym typeface="+mn-lt"/>
              </a:rPr>
              <a:t>có</a:t>
            </a:r>
            <a:r>
              <a:rPr lang="en-GB" altLang="zh-CN" sz="3600" b="1" dirty="0">
                <a:latin typeface="HP001 4 hàng" panose="020B0603050302020204" pitchFamily="34" charset="0"/>
                <a:ea typeface="Arial-Rounded" panose="020B0500000000000000" pitchFamily="34" charset="-93"/>
                <a:cs typeface="Arial-SGK-TV" pitchFamily="2" charset="0"/>
                <a:sym typeface="+mn-lt"/>
              </a:rPr>
              <a:t> </a:t>
            </a:r>
            <a:r>
              <a:rPr lang="en-GB" altLang="zh-CN" sz="3600" b="1" dirty="0" err="1">
                <a:latin typeface="HP001 4 hàng" panose="020B0603050302020204" pitchFamily="34" charset="0"/>
                <a:ea typeface="Arial-Rounded" panose="020B0500000000000000" pitchFamily="34" charset="-93"/>
                <a:cs typeface="Arial-SGK-TV" pitchFamily="2" charset="0"/>
                <a:sym typeface="+mn-lt"/>
              </a:rPr>
              <a:t>sự</a:t>
            </a:r>
            <a:r>
              <a:rPr lang="en-GB" altLang="zh-CN" sz="3600" b="1" dirty="0">
                <a:latin typeface="HP001 4 hàng" panose="020B0603050302020204" pitchFamily="34" charset="0"/>
                <a:ea typeface="Arial-Rounded" panose="020B0500000000000000" pitchFamily="34" charset="-93"/>
                <a:cs typeface="Arial-SGK-TV" pitchFamily="2" charset="0"/>
                <a:sym typeface="+mn-lt"/>
              </a:rPr>
              <a:t> </a:t>
            </a:r>
            <a:r>
              <a:rPr lang="en-GB" altLang="zh-CN" sz="3600" b="1" dirty="0" err="1">
                <a:latin typeface="HP001 4 hàng" panose="020B0603050302020204" pitchFamily="34" charset="0"/>
                <a:ea typeface="Arial-Rounded" panose="020B0500000000000000" pitchFamily="34" charset="-93"/>
                <a:cs typeface="Arial-SGK-TV" pitchFamily="2" charset="0"/>
                <a:sym typeface="+mn-lt"/>
              </a:rPr>
              <a:t>tham</a:t>
            </a:r>
            <a:r>
              <a:rPr lang="en-GB" altLang="zh-CN" sz="3600" b="1" dirty="0">
                <a:latin typeface="HP001 4 hàng" panose="020B0603050302020204" pitchFamily="34" charset="0"/>
                <a:ea typeface="Arial-Rounded" panose="020B0500000000000000" pitchFamily="34" charset="-93"/>
                <a:cs typeface="Arial-SGK-TV" pitchFamily="2" charset="0"/>
                <a:sym typeface="+mn-lt"/>
              </a:rPr>
              <a:t> </a:t>
            </a:r>
            <a:r>
              <a:rPr lang="en-GB" altLang="zh-CN" sz="3600" b="1" dirty="0" err="1">
                <a:latin typeface="HP001 4 hàng" panose="020B0603050302020204" pitchFamily="34" charset="0"/>
                <a:ea typeface="Arial-Rounded" panose="020B0500000000000000" pitchFamily="34" charset="-93"/>
                <a:cs typeface="Arial-SGK-TV" pitchFamily="2" charset="0"/>
                <a:sym typeface="+mn-lt"/>
              </a:rPr>
              <a:t>gia</a:t>
            </a:r>
            <a:r>
              <a:rPr lang="en-GB" altLang="zh-CN" sz="3600" b="1" dirty="0">
                <a:latin typeface="HP001 4 hàng" panose="020B0603050302020204" pitchFamily="34" charset="0"/>
                <a:ea typeface="Arial-Rounded" panose="020B0500000000000000" pitchFamily="34" charset="-93"/>
                <a:cs typeface="Arial-SGK-TV" pitchFamily="2" charset="0"/>
                <a:sym typeface="+mn-lt"/>
              </a:rPr>
              <a:t> </a:t>
            </a:r>
            <a:r>
              <a:rPr lang="en-GB" altLang="zh-CN" sz="3600" b="1" dirty="0" err="1">
                <a:latin typeface="HP001 4 hàng" panose="020B0603050302020204" pitchFamily="34" charset="0"/>
                <a:ea typeface="Arial-Rounded" panose="020B0500000000000000" pitchFamily="34" charset="-93"/>
                <a:cs typeface="Arial-SGK-TV" pitchFamily="2" charset="0"/>
                <a:sym typeface="+mn-lt"/>
              </a:rPr>
              <a:t>của</a:t>
            </a:r>
            <a:r>
              <a:rPr lang="vi-VN" altLang="zh-CN" sz="3600" b="1" dirty="0">
                <a:latin typeface="HP001 4 hàng" panose="020B0603050302020204" pitchFamily="34" charset="0"/>
                <a:ea typeface="Arial-Rounded" panose="020B0500000000000000" pitchFamily="34" charset="-93"/>
                <a:cs typeface="Arial-SGK-TV" pitchFamily="2" charset="0"/>
                <a:sym typeface="+mn-lt"/>
              </a:rPr>
              <a:t> </a:t>
            </a:r>
            <a:r>
              <a:rPr lang="en-GB" altLang="zh-CN" sz="3600" b="1" dirty="0" err="1">
                <a:solidFill>
                  <a:srgbClr val="FF0000"/>
                </a:solidFill>
                <a:latin typeface="HP001 4 hàng" panose="020B0603050302020204" pitchFamily="34" charset="0"/>
                <a:ea typeface="Arial-Rounded" panose="020B0500000000000000" pitchFamily="34" charset="-93"/>
                <a:cs typeface="Arial-SGK-TV" pitchFamily="2" charset="0"/>
                <a:sym typeface="+mn-lt"/>
              </a:rPr>
              <a:t>chim</a:t>
            </a:r>
            <a:r>
              <a:rPr lang="en-GB" altLang="zh-CN" sz="3600" b="1" dirty="0">
                <a:solidFill>
                  <a:srgbClr val="FF0000"/>
                </a:solidFill>
                <a:latin typeface="HP001 4 hàng" panose="020B0603050302020204" pitchFamily="34" charset="0"/>
                <a:ea typeface="Arial-Rounded" panose="020B0500000000000000" pitchFamily="34" charset="-93"/>
                <a:cs typeface="Arial-SGK-TV" pitchFamily="2" charset="0"/>
                <a:sym typeface="+mn-lt"/>
              </a:rPr>
              <a:t> </a:t>
            </a:r>
            <a:r>
              <a:rPr lang="en-GB" altLang="zh-CN" sz="3600" b="1" dirty="0" err="1">
                <a:solidFill>
                  <a:srgbClr val="FF0000"/>
                </a:solidFill>
                <a:latin typeface="HP001 4 hàng" panose="020B0603050302020204" pitchFamily="34" charset="0"/>
                <a:ea typeface="Arial-Rounded" panose="020B0500000000000000" pitchFamily="34" charset="-93"/>
                <a:cs typeface="Arial-SGK-TV" pitchFamily="2" charset="0"/>
                <a:sym typeface="+mn-lt"/>
              </a:rPr>
              <a:t>yểng</a:t>
            </a:r>
            <a:r>
              <a:rPr lang="en-GB" altLang="zh-CN" sz="3600" b="1" dirty="0">
                <a:solidFill>
                  <a:srgbClr val="FF0000"/>
                </a:solidFill>
                <a:latin typeface="HP001 4 hàng" panose="020B0603050302020204" pitchFamily="34" charset="0"/>
                <a:ea typeface="Arial-Rounded" panose="020B0500000000000000" pitchFamily="34" charset="-93"/>
                <a:cs typeface="Arial-SGK-TV" pitchFamily="2" charset="0"/>
                <a:sym typeface="+mn-lt"/>
              </a:rPr>
              <a:t>, </a:t>
            </a:r>
            <a:r>
              <a:rPr lang="en-GB" altLang="zh-CN" sz="3600" b="1" dirty="0" err="1">
                <a:solidFill>
                  <a:srgbClr val="FF0000"/>
                </a:solidFill>
                <a:latin typeface="HP001 4 hàng" panose="020B0603050302020204" pitchFamily="34" charset="0"/>
                <a:ea typeface="Arial-Rounded" panose="020B0500000000000000" pitchFamily="34" charset="-93"/>
                <a:cs typeface="Arial-SGK-TV" pitchFamily="2" charset="0"/>
                <a:sym typeface="+mn-lt"/>
              </a:rPr>
              <a:t>mèo</a:t>
            </a:r>
            <a:r>
              <a:rPr lang="en-GB" altLang="zh-CN" sz="3600" b="1" dirty="0">
                <a:solidFill>
                  <a:srgbClr val="FF0000"/>
                </a:solidFill>
                <a:latin typeface="HP001 4 hàng" panose="020B0603050302020204" pitchFamily="34" charset="0"/>
                <a:ea typeface="Arial-Rounded" panose="020B0500000000000000" pitchFamily="34" charset="-93"/>
                <a:cs typeface="Arial-SGK-TV" pitchFamily="2" charset="0"/>
                <a:sym typeface="+mn-lt"/>
              </a:rPr>
              <a:t> </a:t>
            </a:r>
            <a:r>
              <a:rPr lang="en-GB" altLang="zh-CN" sz="3600" b="1" dirty="0" err="1">
                <a:solidFill>
                  <a:srgbClr val="FF0000"/>
                </a:solidFill>
                <a:latin typeface="HP001 4 hàng" panose="020B0603050302020204" pitchFamily="34" charset="0"/>
                <a:ea typeface="Arial-Rounded" panose="020B0500000000000000" pitchFamily="34" charset="-93"/>
                <a:cs typeface="Arial-SGK-TV" pitchFamily="2" charset="0"/>
                <a:sym typeface="+mn-lt"/>
              </a:rPr>
              <a:t>rừng</a:t>
            </a:r>
            <a:r>
              <a:rPr lang="en-GB" altLang="zh-CN" sz="3600" b="1" dirty="0">
                <a:solidFill>
                  <a:srgbClr val="FF0000"/>
                </a:solidFill>
                <a:latin typeface="HP001 4 hàng" panose="020B0603050302020204" pitchFamily="34" charset="0"/>
                <a:ea typeface="Arial-Rounded" panose="020B0500000000000000" pitchFamily="34" charset="-93"/>
                <a:cs typeface="Arial-SGK-TV" pitchFamily="2" charset="0"/>
                <a:sym typeface="+mn-lt"/>
              </a:rPr>
              <a:t>, </a:t>
            </a:r>
            <a:r>
              <a:rPr lang="en-GB" altLang="zh-CN" sz="3600" b="1" dirty="0" err="1">
                <a:solidFill>
                  <a:srgbClr val="FF0000"/>
                </a:solidFill>
                <a:latin typeface="HP001 4 hàng" panose="020B0603050302020204" pitchFamily="34" charset="0"/>
                <a:ea typeface="Arial-Rounded" panose="020B0500000000000000" pitchFamily="34" charset="-93"/>
                <a:cs typeface="Arial-SGK-TV" pitchFamily="2" charset="0"/>
                <a:sym typeface="+mn-lt"/>
              </a:rPr>
              <a:t>chim</a:t>
            </a:r>
            <a:r>
              <a:rPr lang="en-GB" altLang="zh-CN" sz="3600" b="1" dirty="0">
                <a:solidFill>
                  <a:srgbClr val="FF0000"/>
                </a:solidFill>
                <a:latin typeface="HP001 4 hàng" panose="020B0603050302020204" pitchFamily="34" charset="0"/>
                <a:ea typeface="Arial-Rounded" panose="020B0500000000000000" pitchFamily="34" charset="-93"/>
                <a:cs typeface="Arial-SGK-TV" pitchFamily="2" charset="0"/>
                <a:sym typeface="+mn-lt"/>
              </a:rPr>
              <a:t> </a:t>
            </a:r>
            <a:r>
              <a:rPr lang="en-GB" altLang="zh-CN" sz="3600" b="1" dirty="0" err="1">
                <a:solidFill>
                  <a:srgbClr val="FF0000"/>
                </a:solidFill>
                <a:latin typeface="HP001 4 hàng" panose="020B0603050302020204" pitchFamily="34" charset="0"/>
                <a:ea typeface="Arial-Rounded" panose="020B0500000000000000" pitchFamily="34" charset="-93"/>
                <a:cs typeface="Arial-SGK-TV" pitchFamily="2" charset="0"/>
                <a:sym typeface="+mn-lt"/>
              </a:rPr>
              <a:t>gõ</a:t>
            </a:r>
            <a:r>
              <a:rPr lang="en-GB" altLang="zh-CN" sz="3600" b="1" dirty="0">
                <a:solidFill>
                  <a:srgbClr val="FF0000"/>
                </a:solidFill>
                <a:latin typeface="HP001 4 hàng" panose="020B0603050302020204" pitchFamily="34" charset="0"/>
                <a:ea typeface="Arial-Rounded" panose="020B0500000000000000" pitchFamily="34" charset="-93"/>
                <a:cs typeface="Arial-SGK-TV" pitchFamily="2" charset="0"/>
                <a:sym typeface="+mn-lt"/>
              </a:rPr>
              <a:t> kiến, </a:t>
            </a:r>
            <a:r>
              <a:rPr lang="en-GB" altLang="zh-CN" sz="3600" b="1" dirty="0" err="1">
                <a:solidFill>
                  <a:srgbClr val="FF0000"/>
                </a:solidFill>
                <a:latin typeface="HP001 4 hàng" panose="020B0603050302020204" pitchFamily="34" charset="0"/>
                <a:ea typeface="Arial-Rounded" panose="020B0500000000000000" pitchFamily="34" charset="-93"/>
                <a:cs typeface="Arial-SGK-TV" pitchFamily="2" charset="0"/>
                <a:sym typeface="+mn-lt"/>
              </a:rPr>
              <a:t>chim</a:t>
            </a:r>
            <a:r>
              <a:rPr lang="en-GB" altLang="zh-CN" sz="3600" b="1" dirty="0">
                <a:solidFill>
                  <a:srgbClr val="FF0000"/>
                </a:solidFill>
                <a:latin typeface="HP001 4 hàng" panose="020B0603050302020204" pitchFamily="34" charset="0"/>
                <a:ea typeface="Arial-Rounded" panose="020B0500000000000000" pitchFamily="34" charset="-93"/>
                <a:cs typeface="Arial-SGK-TV" pitchFamily="2" charset="0"/>
                <a:sym typeface="+mn-lt"/>
              </a:rPr>
              <a:t> </a:t>
            </a:r>
            <a:r>
              <a:rPr lang="en-GB" altLang="zh-CN" sz="3600" b="1" dirty="0" err="1">
                <a:solidFill>
                  <a:srgbClr val="FF0000"/>
                </a:solidFill>
                <a:latin typeface="HP001 4 hàng" panose="020B0603050302020204" pitchFamily="34" charset="0"/>
                <a:ea typeface="Arial-Rounded" panose="020B0500000000000000" pitchFamily="34" charset="-93"/>
                <a:cs typeface="Arial-SGK-TV" pitchFamily="2" charset="0"/>
                <a:sym typeface="+mn-lt"/>
              </a:rPr>
              <a:t>công</a:t>
            </a:r>
            <a:r>
              <a:rPr lang="en-GB" altLang="zh-CN" sz="3600" b="1" dirty="0">
                <a:solidFill>
                  <a:srgbClr val="FF0000"/>
                </a:solidFill>
                <a:latin typeface="HP001 4 hàng" panose="020B0603050302020204" pitchFamily="34" charset="0"/>
                <a:ea typeface="Arial-Rounded" panose="020B0500000000000000" pitchFamily="34" charset="-93"/>
                <a:cs typeface="Arial-SGK-TV" pitchFamily="2" charset="0"/>
                <a:sym typeface="+mn-lt"/>
              </a:rPr>
              <a:t>, </a:t>
            </a:r>
            <a:r>
              <a:rPr lang="en-GB" altLang="zh-CN" sz="3600" b="1" dirty="0" err="1">
                <a:solidFill>
                  <a:srgbClr val="FF0000"/>
                </a:solidFill>
                <a:latin typeface="HP001 4 hàng" panose="020B0603050302020204" pitchFamily="34" charset="0"/>
                <a:ea typeface="Arial-Rounded" panose="020B0500000000000000" pitchFamily="34" charset="-93"/>
                <a:cs typeface="Arial-SGK-TV" pitchFamily="2" charset="0"/>
                <a:sym typeface="+mn-lt"/>
              </a:rPr>
              <a:t>voọc</a:t>
            </a:r>
            <a:r>
              <a:rPr lang="en-GB" altLang="zh-CN" sz="3600" b="1" dirty="0">
                <a:solidFill>
                  <a:srgbClr val="FF0000"/>
                </a:solidFill>
                <a:latin typeface="HP001 4 hàng" panose="020B0603050302020204" pitchFamily="34" charset="0"/>
                <a:ea typeface="Arial-Rounded" panose="020B0500000000000000" pitchFamily="34" charset="-93"/>
                <a:cs typeface="Arial-SGK-TV" pitchFamily="2" charset="0"/>
                <a:sym typeface="+mn-lt"/>
              </a:rPr>
              <a:t> </a:t>
            </a:r>
            <a:r>
              <a:rPr lang="en-GB" altLang="zh-CN" sz="3600" b="1" dirty="0" err="1">
                <a:solidFill>
                  <a:srgbClr val="FF0000"/>
                </a:solidFill>
                <a:latin typeface="HP001 4 hàng" panose="020B0603050302020204" pitchFamily="34" charset="0"/>
                <a:ea typeface="Arial-Rounded" panose="020B0500000000000000" pitchFamily="34" charset="-93"/>
                <a:cs typeface="Arial-SGK-TV" pitchFamily="2" charset="0"/>
                <a:sym typeface="+mn-lt"/>
              </a:rPr>
              <a:t>xám</a:t>
            </a:r>
            <a:r>
              <a:rPr lang="en-GB" altLang="zh-CN" sz="3600" b="1" dirty="0">
                <a:solidFill>
                  <a:srgbClr val="FF0000"/>
                </a:solidFill>
                <a:latin typeface="HP001 4 hàng" panose="020B0603050302020204" pitchFamily="34" charset="0"/>
                <a:ea typeface="Arial-Rounded" panose="020B0500000000000000" pitchFamily="34" charset="-93"/>
                <a:cs typeface="Arial-SGK-TV" pitchFamily="2" charset="0"/>
                <a:sym typeface="+mn-lt"/>
              </a:rPr>
              <a:t> </a:t>
            </a:r>
            <a:r>
              <a:rPr lang="vi-VN" altLang="zh-CN" sz="3600" b="1" dirty="0">
                <a:solidFill>
                  <a:srgbClr val="FF0000"/>
                </a:solidFill>
                <a:latin typeface="HP001 4 hàng" panose="020B0603050302020204" pitchFamily="34" charset="0"/>
                <a:ea typeface="Arial-Rounded" panose="020B0500000000000000" pitchFamily="34" charset="-93"/>
                <a:cs typeface="Arial-SGK-TV" pitchFamily="2" charset="0"/>
                <a:sym typeface="+mn-lt"/>
              </a:rPr>
              <a:t>.</a:t>
            </a:r>
            <a:endParaRPr lang="zh-CN" altLang="en-US" sz="3600" b="1" dirty="0">
              <a:solidFill>
                <a:srgbClr val="FF0000"/>
              </a:solidFill>
              <a:latin typeface="HP001 4 hàng" panose="020B0603050302020204" pitchFamily="34" charset="0"/>
              <a:ea typeface="Arial-Rounded" panose="020B0500000000000000" pitchFamily="34" charset="-93"/>
              <a:cs typeface="Arial-SGK-TV" pitchFamily="2" charset="0"/>
              <a:sym typeface="+mn-lt"/>
            </a:endParaRPr>
          </a:p>
        </p:txBody>
      </p:sp>
      <p:sp>
        <p:nvSpPr>
          <p:cNvPr id="5" name="矩形 8">
            <a:extLst>
              <a:ext uri="{FF2B5EF4-FFF2-40B4-BE49-F238E27FC236}">
                <a16:creationId xmlns:a16="http://schemas.microsoft.com/office/drawing/2014/main" id="{CFC69621-0A66-4042-BD29-A755750AE783}"/>
              </a:ext>
            </a:extLst>
          </p:cNvPr>
          <p:cNvSpPr/>
          <p:nvPr/>
        </p:nvSpPr>
        <p:spPr>
          <a:xfrm>
            <a:off x="218057" y="2716968"/>
            <a:ext cx="7473268" cy="584775"/>
          </a:xfrm>
          <a:prstGeom prst="rect">
            <a:avLst/>
          </a:prstGeom>
        </p:spPr>
        <p:txBody>
          <a:bodyPr wrap="square">
            <a:spAutoFit/>
          </a:bodyPr>
          <a:lstStyle/>
          <a:p>
            <a:r>
              <a:rPr lang="vi-VN" altLang="zh-CN" sz="3200" dirty="0">
                <a:latin typeface="Arial-SGK-TV" pitchFamily="2" charset="0"/>
                <a:ea typeface="Arial-Rounded" panose="020B0500000000000000" pitchFamily="34" charset="-93"/>
                <a:cs typeface="Arial-SGK-TV" pitchFamily="2" charset="0"/>
                <a:sym typeface="+mn-lt"/>
              </a:rPr>
              <a:t>b</a:t>
            </a:r>
            <a:r>
              <a:rPr lang="vi-VN" altLang="zh-CN" sz="3200">
                <a:latin typeface="Arial-SGK-TV" pitchFamily="2" charset="0"/>
                <a:ea typeface="Arial-Rounded" panose="020B0500000000000000" pitchFamily="34" charset="-93"/>
                <a:cs typeface="Arial-SGK-TV" pitchFamily="2" charset="0"/>
                <a:sym typeface="+mn-lt"/>
              </a:rPr>
              <a:t>. </a:t>
            </a:r>
            <a:r>
              <a:rPr lang="en-GB" altLang="zh-CN" sz="3200">
                <a:latin typeface="Arial-SGK-TV" pitchFamily="2" charset="0"/>
                <a:ea typeface="Arial-Rounded" panose="020B0500000000000000" pitchFamily="34" charset="-93"/>
                <a:cs typeface="Arial-SGK-TV" pitchFamily="2" charset="0"/>
                <a:sym typeface="+mn-lt"/>
              </a:rPr>
              <a:t>Em thích nhất tiết mục</a:t>
            </a:r>
            <a:r>
              <a:rPr lang="vi-VN" altLang="zh-CN" sz="3200">
                <a:latin typeface="Arial-SGK-TV" pitchFamily="2" charset="0"/>
                <a:ea typeface="Arial-Rounded" panose="020B0500000000000000" pitchFamily="34" charset="-93"/>
                <a:cs typeface="Arial-SGK-TV" pitchFamily="2" charset="0"/>
                <a:sym typeface="+mn-lt"/>
              </a:rPr>
              <a:t> </a:t>
            </a:r>
            <a:r>
              <a:rPr lang="en-GB" altLang="zh-CN" sz="3200" dirty="0">
                <a:latin typeface="Arial-SGK-TV" pitchFamily="2" charset="0"/>
                <a:ea typeface="Arial-Rounded" panose="020B0500000000000000" pitchFamily="34" charset="-93"/>
                <a:cs typeface="Arial-SGK-TV" pitchFamily="2" charset="0"/>
                <a:sym typeface="+mn-lt"/>
              </a:rPr>
              <a:t>(…).</a:t>
            </a:r>
            <a:endParaRPr lang="zh-CN" altLang="en-US" sz="3200" b="1" dirty="0">
              <a:latin typeface="HL Hoctro" panose="02000000000000000000" pitchFamily="2" charset="0"/>
              <a:ea typeface="Arial-Rounded" panose="020B0500000000000000" pitchFamily="34" charset="-93"/>
              <a:cs typeface="Arial-SGK-TV" pitchFamily="2" charset="0"/>
              <a:sym typeface="+mn-lt"/>
            </a:endParaRPr>
          </a:p>
        </p:txBody>
      </p:sp>
      <p:sp>
        <p:nvSpPr>
          <p:cNvPr id="6" name="矩形 8">
            <a:extLst>
              <a:ext uri="{FF2B5EF4-FFF2-40B4-BE49-F238E27FC236}">
                <a16:creationId xmlns:a16="http://schemas.microsoft.com/office/drawing/2014/main" id="{88947452-E58F-435A-933D-CFC2646ACBF3}"/>
              </a:ext>
            </a:extLst>
          </p:cNvPr>
          <p:cNvSpPr/>
          <p:nvPr/>
        </p:nvSpPr>
        <p:spPr>
          <a:xfrm>
            <a:off x="109185" y="3465367"/>
            <a:ext cx="8726905" cy="1754326"/>
          </a:xfrm>
          <a:prstGeom prst="rect">
            <a:avLst/>
          </a:prstGeom>
        </p:spPr>
        <p:txBody>
          <a:bodyPr wrap="square">
            <a:spAutoFit/>
          </a:bodyPr>
          <a:lstStyle/>
          <a:p>
            <a:r>
              <a:rPr lang="en-GB" altLang="zh-CN" sz="3600" b="1" dirty="0" err="1">
                <a:latin typeface="HP001 4 hàng" panose="020B0603050302020204" pitchFamily="34" charset="0"/>
                <a:ea typeface="Arial-Rounded" panose="020B0500000000000000" pitchFamily="34" charset="-93"/>
                <a:cs typeface="Arial-SGK-TV" pitchFamily="2" charset="0"/>
                <a:sym typeface="+mn-lt"/>
              </a:rPr>
              <a:t>Em</a:t>
            </a:r>
            <a:r>
              <a:rPr lang="en-GB" altLang="zh-CN" sz="3600" b="1" dirty="0">
                <a:latin typeface="HP001 4 hàng" panose="020B0603050302020204" pitchFamily="34" charset="0"/>
                <a:ea typeface="Arial-Rounded" panose="020B0500000000000000" pitchFamily="34" charset="-93"/>
                <a:cs typeface="Arial-SGK-TV" pitchFamily="2" charset="0"/>
                <a:sym typeface="+mn-lt"/>
              </a:rPr>
              <a:t> thích </a:t>
            </a:r>
            <a:r>
              <a:rPr lang="en-GB" altLang="zh-CN" sz="3600" b="1" dirty="0" err="1">
                <a:latin typeface="HP001 4 hàng" panose="020B0603050302020204" pitchFamily="34" charset="0"/>
                <a:ea typeface="Arial-Rounded" panose="020B0500000000000000" pitchFamily="34" charset="-93"/>
                <a:cs typeface="Arial-SGK-TV" pitchFamily="2" charset="0"/>
                <a:sym typeface="+mn-lt"/>
              </a:rPr>
              <a:t>nhất</a:t>
            </a:r>
            <a:r>
              <a:rPr lang="en-GB" altLang="zh-CN" sz="3600" b="1" dirty="0">
                <a:latin typeface="HP001 4 hàng" panose="020B0603050302020204" pitchFamily="34" charset="0"/>
                <a:ea typeface="Arial-Rounded" panose="020B0500000000000000" pitchFamily="34" charset="-93"/>
                <a:cs typeface="Arial-SGK-TV" pitchFamily="2" charset="0"/>
                <a:sym typeface="+mn-lt"/>
              </a:rPr>
              <a:t> </a:t>
            </a:r>
            <a:r>
              <a:rPr lang="en-GB" altLang="zh-CN" sz="3600" b="1" dirty="0" err="1">
                <a:latin typeface="HP001 4 hàng" panose="020B0603050302020204" pitchFamily="34" charset="0"/>
                <a:ea typeface="Arial-Rounded" panose="020B0500000000000000" pitchFamily="34" charset="-93"/>
                <a:cs typeface="Arial-SGK-TV" pitchFamily="2" charset="0"/>
                <a:sym typeface="+mn-lt"/>
              </a:rPr>
              <a:t>tiết</a:t>
            </a:r>
            <a:r>
              <a:rPr lang="en-GB" altLang="zh-CN" sz="3600" b="1" dirty="0">
                <a:latin typeface="HP001 4 hàng" panose="020B0603050302020204" pitchFamily="34" charset="0"/>
                <a:ea typeface="Arial-Rounded" panose="020B0500000000000000" pitchFamily="34" charset="-93"/>
                <a:cs typeface="Arial-SGK-TV" pitchFamily="2" charset="0"/>
                <a:sym typeface="+mn-lt"/>
              </a:rPr>
              <a:t> </a:t>
            </a:r>
            <a:r>
              <a:rPr lang="en-GB" altLang="zh-CN" sz="3600" b="1" dirty="0" err="1">
                <a:latin typeface="HP001 4 hàng" panose="020B0603050302020204" pitchFamily="34" charset="0"/>
                <a:ea typeface="Arial-Rounded" panose="020B0500000000000000" pitchFamily="34" charset="-93"/>
                <a:cs typeface="Arial-SGK-TV" pitchFamily="2" charset="0"/>
                <a:sym typeface="+mn-lt"/>
              </a:rPr>
              <a:t>mục</a:t>
            </a:r>
            <a:r>
              <a:rPr lang="vi-VN" altLang="zh-CN" sz="3600" b="1" dirty="0">
                <a:latin typeface="HP001 4 hàng" panose="020B0603050302020204" pitchFamily="34" charset="0"/>
                <a:ea typeface="Arial-Rounded" panose="020B0500000000000000" pitchFamily="34" charset="-93"/>
                <a:cs typeface="Arial-SGK-TV" pitchFamily="2" charset="0"/>
                <a:sym typeface="+mn-lt"/>
              </a:rPr>
              <a:t> </a:t>
            </a:r>
            <a:r>
              <a:rPr lang="en-GB" altLang="zh-CN" sz="3600" b="1" dirty="0" err="1">
                <a:solidFill>
                  <a:srgbClr val="FF0000"/>
                </a:solidFill>
                <a:latin typeface="HP001 4 hàng" panose="020B0603050302020204" pitchFamily="34" charset="0"/>
                <a:ea typeface="Arial-Rounded" panose="020B0500000000000000" pitchFamily="34" charset="-93"/>
                <a:cs typeface="Arial-SGK-TV" pitchFamily="2" charset="0"/>
                <a:sym typeface="+mn-lt"/>
              </a:rPr>
              <a:t>chim</a:t>
            </a:r>
            <a:r>
              <a:rPr lang="en-GB" altLang="zh-CN" sz="3600" b="1" dirty="0">
                <a:solidFill>
                  <a:srgbClr val="FF0000"/>
                </a:solidFill>
                <a:latin typeface="HP001 4 hàng" panose="020B0603050302020204" pitchFamily="34" charset="0"/>
                <a:ea typeface="Arial-Rounded" panose="020B0500000000000000" pitchFamily="34" charset="-93"/>
                <a:cs typeface="Arial-SGK-TV" pitchFamily="2" charset="0"/>
                <a:sym typeface="+mn-lt"/>
              </a:rPr>
              <a:t> </a:t>
            </a:r>
            <a:r>
              <a:rPr lang="en-GB" altLang="zh-CN" sz="3600" b="1" dirty="0" err="1">
                <a:solidFill>
                  <a:srgbClr val="FF0000"/>
                </a:solidFill>
                <a:latin typeface="HP001 4 hàng" panose="020B0603050302020204" pitchFamily="34" charset="0"/>
                <a:ea typeface="Arial-Rounded" panose="020B0500000000000000" pitchFamily="34" charset="-93"/>
                <a:cs typeface="Arial-SGK-TV" pitchFamily="2" charset="0"/>
                <a:sym typeface="+mn-lt"/>
              </a:rPr>
              <a:t>yểng</a:t>
            </a:r>
            <a:r>
              <a:rPr lang="en-GB" altLang="zh-CN" sz="3600" b="1" dirty="0">
                <a:solidFill>
                  <a:srgbClr val="FF0000"/>
                </a:solidFill>
                <a:latin typeface="HP001 4 hàng" panose="020B0603050302020204" pitchFamily="34" charset="0"/>
                <a:ea typeface="Arial-Rounded" panose="020B0500000000000000" pitchFamily="34" charset="-93"/>
                <a:cs typeface="Arial-SGK-TV" pitchFamily="2" charset="0"/>
                <a:sym typeface="+mn-lt"/>
              </a:rPr>
              <a:t> </a:t>
            </a:r>
            <a:r>
              <a:rPr lang="en-GB" altLang="zh-CN" sz="3600" b="1" dirty="0" err="1">
                <a:solidFill>
                  <a:srgbClr val="FF0000"/>
                </a:solidFill>
                <a:latin typeface="HP001 4 hàng" panose="020B0603050302020204" pitchFamily="34" charset="0"/>
                <a:ea typeface="Arial-Rounded" panose="020B0500000000000000" pitchFamily="34" charset="-93"/>
                <a:cs typeface="Arial-SGK-TV" pitchFamily="2" charset="0"/>
                <a:sym typeface="+mn-lt"/>
              </a:rPr>
              <a:t>bắt</a:t>
            </a:r>
            <a:r>
              <a:rPr lang="en-GB" altLang="zh-CN" sz="3600" b="1" dirty="0">
                <a:solidFill>
                  <a:srgbClr val="FF0000"/>
                </a:solidFill>
                <a:latin typeface="HP001 4 hàng" panose="020B0603050302020204" pitchFamily="34" charset="0"/>
                <a:ea typeface="Arial-Rounded" panose="020B0500000000000000" pitchFamily="34" charset="-93"/>
                <a:cs typeface="Arial-SGK-TV" pitchFamily="2" charset="0"/>
                <a:sym typeface="+mn-lt"/>
              </a:rPr>
              <a:t> </a:t>
            </a:r>
            <a:r>
              <a:rPr lang="en-GB" altLang="zh-CN" sz="3600" b="1" dirty="0" err="1">
                <a:solidFill>
                  <a:srgbClr val="FF0000"/>
                </a:solidFill>
                <a:latin typeface="HP001 4 hàng" panose="020B0603050302020204" pitchFamily="34" charset="0"/>
                <a:ea typeface="Arial-Rounded" panose="020B0500000000000000" pitchFamily="34" charset="-93"/>
                <a:cs typeface="Arial-SGK-TV" pitchFamily="2" charset="0"/>
                <a:sym typeface="+mn-lt"/>
              </a:rPr>
              <a:t>chước</a:t>
            </a:r>
            <a:r>
              <a:rPr lang="en-GB" altLang="zh-CN" sz="3600" b="1" dirty="0">
                <a:solidFill>
                  <a:srgbClr val="FF0000"/>
                </a:solidFill>
                <a:latin typeface="HP001 4 hàng" panose="020B0603050302020204" pitchFamily="34" charset="0"/>
                <a:ea typeface="Arial-Rounded" panose="020B0500000000000000" pitchFamily="34" charset="-93"/>
                <a:cs typeface="Arial-SGK-TV" pitchFamily="2" charset="0"/>
                <a:sym typeface="+mn-lt"/>
              </a:rPr>
              <a:t> </a:t>
            </a:r>
            <a:r>
              <a:rPr lang="en-GB" altLang="zh-CN" sz="3600" b="1" dirty="0" err="1">
                <a:solidFill>
                  <a:srgbClr val="FF0000"/>
                </a:solidFill>
                <a:latin typeface="HP001 4 hàng" panose="020B0603050302020204" pitchFamily="34" charset="0"/>
                <a:ea typeface="Arial-Rounded" panose="020B0500000000000000" pitchFamily="34" charset="-93"/>
                <a:cs typeface="Arial-SGK-TV" pitchFamily="2" charset="0"/>
                <a:sym typeface="+mn-lt"/>
              </a:rPr>
              <a:t>tiếng</a:t>
            </a:r>
            <a:r>
              <a:rPr lang="en-GB" altLang="zh-CN" sz="3600" b="1" dirty="0">
                <a:solidFill>
                  <a:srgbClr val="FF0000"/>
                </a:solidFill>
                <a:latin typeface="HP001 4 hàng" panose="020B0603050302020204" pitchFamily="34" charset="0"/>
                <a:ea typeface="Arial-Rounded" panose="020B0500000000000000" pitchFamily="34" charset="-93"/>
                <a:cs typeface="Arial-SGK-TV" pitchFamily="2" charset="0"/>
                <a:sym typeface="+mn-lt"/>
              </a:rPr>
              <a:t> </a:t>
            </a:r>
            <a:r>
              <a:rPr lang="en-GB" altLang="zh-CN" sz="3600" b="1" dirty="0" err="1">
                <a:solidFill>
                  <a:srgbClr val="FF0000"/>
                </a:solidFill>
                <a:latin typeface="HP001 4 hàng" panose="020B0603050302020204" pitchFamily="34" charset="0"/>
                <a:ea typeface="Arial-Rounded" panose="020B0500000000000000" pitchFamily="34" charset="-93"/>
                <a:cs typeface="Arial-SGK-TV" pitchFamily="2" charset="0"/>
                <a:sym typeface="+mn-lt"/>
              </a:rPr>
              <a:t>của</a:t>
            </a:r>
            <a:r>
              <a:rPr lang="en-GB" altLang="zh-CN" sz="3600" b="1" dirty="0">
                <a:solidFill>
                  <a:srgbClr val="FF0000"/>
                </a:solidFill>
                <a:latin typeface="HP001 4 hàng" panose="020B0603050302020204" pitchFamily="34" charset="0"/>
                <a:ea typeface="Arial-Rounded" panose="020B0500000000000000" pitchFamily="34" charset="-93"/>
                <a:cs typeface="Arial-SGK-TV" pitchFamily="2" charset="0"/>
                <a:sym typeface="+mn-lt"/>
              </a:rPr>
              <a:t> </a:t>
            </a:r>
            <a:r>
              <a:rPr lang="en-GB" altLang="zh-CN" sz="3600" b="1" dirty="0" err="1">
                <a:solidFill>
                  <a:srgbClr val="FF0000"/>
                </a:solidFill>
                <a:latin typeface="HP001 4 hàng" panose="020B0603050302020204" pitchFamily="34" charset="0"/>
                <a:ea typeface="Arial-Rounded" panose="020B0500000000000000" pitchFamily="34" charset="-93"/>
                <a:cs typeface="Arial-SGK-TV" pitchFamily="2" charset="0"/>
                <a:sym typeface="+mn-lt"/>
              </a:rPr>
              <a:t>một</a:t>
            </a:r>
            <a:r>
              <a:rPr lang="en-GB" altLang="zh-CN" sz="3600" b="1" dirty="0">
                <a:solidFill>
                  <a:srgbClr val="FF0000"/>
                </a:solidFill>
                <a:latin typeface="HP001 4 hàng" panose="020B0603050302020204" pitchFamily="34" charset="0"/>
                <a:ea typeface="Arial-Rounded" panose="020B0500000000000000" pitchFamily="34" charset="-93"/>
                <a:cs typeface="Arial-SGK-TV" pitchFamily="2" charset="0"/>
                <a:sym typeface="+mn-lt"/>
              </a:rPr>
              <a:t> số </a:t>
            </a:r>
            <a:r>
              <a:rPr lang="en-GB" altLang="zh-CN" sz="3600" b="1" dirty="0" err="1">
                <a:solidFill>
                  <a:srgbClr val="FF0000"/>
                </a:solidFill>
                <a:latin typeface="HP001 4 hàng" panose="020B0603050302020204" pitchFamily="34" charset="0"/>
                <a:ea typeface="Arial-Rounded" panose="020B0500000000000000" pitchFamily="34" charset="-93"/>
                <a:cs typeface="Arial-SGK-TV" pitchFamily="2" charset="0"/>
                <a:sym typeface="+mn-lt"/>
              </a:rPr>
              <a:t>loài</a:t>
            </a:r>
            <a:r>
              <a:rPr lang="en-GB" altLang="zh-CN" sz="3600" b="1" dirty="0">
                <a:solidFill>
                  <a:srgbClr val="FF0000"/>
                </a:solidFill>
                <a:latin typeface="HP001 4 hàng" panose="020B0603050302020204" pitchFamily="34" charset="0"/>
                <a:ea typeface="Arial-Rounded" panose="020B0500000000000000" pitchFamily="34" charset="-93"/>
                <a:cs typeface="Arial-SGK-TV" pitchFamily="2" charset="0"/>
                <a:sym typeface="+mn-lt"/>
              </a:rPr>
              <a:t> </a:t>
            </a:r>
            <a:r>
              <a:rPr lang="en-GB" altLang="zh-CN" sz="3600" b="1" dirty="0" err="1">
                <a:solidFill>
                  <a:srgbClr val="FF0000"/>
                </a:solidFill>
                <a:latin typeface="HP001 4 hàng" panose="020B0603050302020204" pitchFamily="34" charset="0"/>
                <a:ea typeface="Arial-Rounded" panose="020B0500000000000000" pitchFamily="34" charset="-93"/>
                <a:cs typeface="Arial-SGK-TV" pitchFamily="2" charset="0"/>
                <a:sym typeface="+mn-lt"/>
              </a:rPr>
              <a:t>vật</a:t>
            </a:r>
            <a:r>
              <a:rPr lang="vi-VN" altLang="zh-CN" sz="3600" b="1" dirty="0">
                <a:solidFill>
                  <a:srgbClr val="FF0000"/>
                </a:solidFill>
                <a:latin typeface="HP001 4 hàng" panose="020B0603050302020204" pitchFamily="34" charset="0"/>
                <a:ea typeface="Arial-Rounded" panose="020B0500000000000000" pitchFamily="34" charset="-93"/>
                <a:cs typeface="Arial-SGK-TV" pitchFamily="2" charset="0"/>
                <a:sym typeface="+mn-lt"/>
              </a:rPr>
              <a:t>, ......</a:t>
            </a:r>
            <a:endParaRPr lang="en-GB" altLang="zh-CN" sz="3600" b="1" dirty="0">
              <a:solidFill>
                <a:srgbClr val="FF0000"/>
              </a:solidFill>
              <a:latin typeface="HP001 4 hàng" panose="020B0603050302020204" pitchFamily="34" charset="0"/>
              <a:ea typeface="Arial-Rounded" panose="020B0500000000000000" pitchFamily="34" charset="-93"/>
              <a:cs typeface="Arial-SGK-TV" pitchFamily="2" charset="0"/>
              <a:sym typeface="+mn-lt"/>
            </a:endParaRPr>
          </a:p>
          <a:p>
            <a:endParaRPr lang="zh-CN" altLang="en-US" sz="3600" b="1" dirty="0">
              <a:solidFill>
                <a:srgbClr val="FF0000"/>
              </a:solidFill>
              <a:latin typeface="HP001 4 hàng" panose="020B0603050302020204" pitchFamily="34" charset="0"/>
              <a:ea typeface="Arial-Rounded" panose="020B0500000000000000" pitchFamily="34" charset="-93"/>
              <a:cs typeface="Arial-SGK-TV" pitchFamily="2" charset="0"/>
              <a:sym typeface="+mn-lt"/>
            </a:endParaRPr>
          </a:p>
        </p:txBody>
      </p:sp>
    </p:spTree>
    <p:extLst>
      <p:ext uri="{BB962C8B-B14F-4D97-AF65-F5344CB8AC3E}">
        <p14:creationId xmlns:p14="http://schemas.microsoft.com/office/powerpoint/2010/main" val="18055541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219" y="0"/>
            <a:ext cx="9248571" cy="8019887"/>
          </a:xfrm>
          <a:prstGeom prst="rect">
            <a:avLst/>
          </a:prstGeom>
        </p:spPr>
      </p:pic>
      <p:sp>
        <p:nvSpPr>
          <p:cNvPr id="26" name="任意多边形 25"/>
          <p:cNvSpPr/>
          <p:nvPr/>
        </p:nvSpPr>
        <p:spPr>
          <a:xfrm>
            <a:off x="1622368" y="1205779"/>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210985" y="3401045"/>
            <a:ext cx="4883544" cy="697845"/>
            <a:chOff x="2083464" y="2728878"/>
            <a:chExt cx="4883544" cy="697845"/>
          </a:xfrm>
        </p:grpSpPr>
        <p:sp>
          <p:nvSpPr>
            <p:cNvPr id="93" name="文本框 92"/>
            <p:cNvSpPr txBox="1"/>
            <p:nvPr/>
          </p:nvSpPr>
          <p:spPr>
            <a:xfrm>
              <a:off x="2094207" y="2728878"/>
              <a:ext cx="4872801" cy="687339"/>
            </a:xfrm>
            <a:prstGeom prst="rect">
              <a:avLst/>
            </a:prstGeom>
            <a:noFill/>
          </p:spPr>
          <p:txBody>
            <a:bodyPr wrap="none" rtlCol="0">
              <a:prstTxWarp prst="textDoubleWave1">
                <a:avLst/>
              </a:prstTxWarp>
              <a:spAutoFit/>
            </a:bodyPr>
            <a:lstStyle/>
            <a:p>
              <a:r>
                <a:rPr lang="en-US" altLang="zh-CN" sz="3600" dirty="0">
                  <a:ln w="101600">
                    <a:solidFill>
                      <a:schemeClr val="bg1"/>
                    </a:solidFill>
                  </a:ln>
                  <a:solidFill>
                    <a:schemeClr val="bg1"/>
                  </a:solidFill>
                  <a:effectLst>
                    <a:outerShdw blurRad="63500" sx="102000" sy="102000" algn="ctr" rotWithShape="0">
                      <a:prstClr val="black">
                        <a:alpha val="40000"/>
                      </a:prstClr>
                    </a:outerShdw>
                  </a:effectLst>
                  <a:latin typeface="Arial-SGK-TV" pitchFamily="2" charset="0"/>
                  <a:ea typeface="Arial-Rounded" panose="020B0500000000000000" pitchFamily="34" charset="-93"/>
                  <a:cs typeface="Arial-SGK-TV" pitchFamily="2" charset="0"/>
                  <a:sym typeface="+mn-lt"/>
                </a:rPr>
                <a:t>CUỘC THI TÀI NĂNG RỪNG XANH</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latin typeface="Arial-SGK-TV" pitchFamily="2" charset="0"/>
                <a:ea typeface="Arial-Rounded" panose="020B0500000000000000" pitchFamily="34" charset="-93"/>
                <a:cs typeface="Arial-SGK-TV" pitchFamily="2" charset="0"/>
                <a:sym typeface="+mn-lt"/>
              </a:endParaRPr>
            </a:p>
          </p:txBody>
        </p:sp>
        <p:sp>
          <p:nvSpPr>
            <p:cNvPr id="95" name="文本框 94"/>
            <p:cNvSpPr txBox="1"/>
            <p:nvPr/>
          </p:nvSpPr>
          <p:spPr>
            <a:xfrm>
              <a:off x="2094207" y="2739384"/>
              <a:ext cx="4872801" cy="687339"/>
            </a:xfrm>
            <a:prstGeom prst="rect">
              <a:avLst/>
            </a:prstGeom>
            <a:noFill/>
          </p:spPr>
          <p:txBody>
            <a:bodyPr wrap="none" rtlCol="0">
              <a:prstTxWarp prst="textDoubleWave1">
                <a:avLst/>
              </a:prstTxWarp>
              <a:spAutoFit/>
            </a:bodyPr>
            <a:lstStyle/>
            <a:p>
              <a:r>
                <a:rPr lang="en-US" altLang="zh-CN" sz="3600" dirty="0">
                  <a:ln>
                    <a:solidFill>
                      <a:schemeClr val="accent2">
                        <a:lumMod val="75000"/>
                      </a:schemeClr>
                    </a:solidFill>
                  </a:ln>
                  <a:noFill/>
                  <a:latin typeface="Arial-SGK-TV" pitchFamily="2" charset="0"/>
                  <a:ea typeface="Arial-Rounded" panose="020B0500000000000000" pitchFamily="34" charset="-93"/>
                  <a:cs typeface="Arial-SGK-TV" pitchFamily="2" charset="0"/>
                  <a:sym typeface="+mn-lt"/>
                </a:rPr>
                <a:t>CUỘC THI TÀI NĂNG RỪNG XANH</a:t>
              </a:r>
              <a:endParaRPr lang="zh-CN" altLang="en-US" sz="3600" dirty="0">
                <a:ln>
                  <a:solidFill>
                    <a:schemeClr val="accent2">
                      <a:lumMod val="75000"/>
                    </a:schemeClr>
                  </a:solidFill>
                </a:ln>
                <a:noFill/>
                <a:latin typeface="Arial-SGK-TV" pitchFamily="2" charset="0"/>
                <a:ea typeface="Arial-Rounded" panose="020B0500000000000000" pitchFamily="34" charset="-93"/>
                <a:cs typeface="Arial-SGK-TV" pitchFamily="2" charset="0"/>
                <a:sym typeface="+mn-lt"/>
              </a:endParaRPr>
            </a:p>
          </p:txBody>
        </p:sp>
        <p:sp>
          <p:nvSpPr>
            <p:cNvPr id="96" name="文本框 95"/>
            <p:cNvSpPr txBox="1"/>
            <p:nvPr/>
          </p:nvSpPr>
          <p:spPr>
            <a:xfrm>
              <a:off x="2083464" y="2729033"/>
              <a:ext cx="4872801" cy="687339"/>
            </a:xfrm>
            <a:prstGeom prst="rect">
              <a:avLst/>
            </a:prstGeom>
            <a:noFill/>
          </p:spPr>
          <p:txBody>
            <a:bodyPr wrap="none" rtlCol="0">
              <a:prstTxWarp prst="textDoubleWave1">
                <a:avLst/>
              </a:prstTxWarp>
              <a:spAutoFit/>
            </a:bodyPr>
            <a:lstStyle/>
            <a:p>
              <a:r>
                <a:rPr lang="en-US" altLang="zh-CN" sz="3600" dirty="0">
                  <a:solidFill>
                    <a:srgbClr val="FF6600"/>
                  </a:solidFill>
                  <a:latin typeface="Arial-SGK-TV" pitchFamily="2" charset="0"/>
                  <a:ea typeface="Arial-Rounded" panose="020B0500000000000000" pitchFamily="34" charset="-93"/>
                  <a:cs typeface="Arial-SGK-TV" pitchFamily="2" charset="0"/>
                  <a:sym typeface="+mn-lt"/>
                </a:rPr>
                <a:t>CUỘC THI TÀI NĂNG RỪNG XANH</a:t>
              </a:r>
              <a:endParaRPr lang="zh-CN" altLang="en-US" sz="3600" dirty="0">
                <a:solidFill>
                  <a:srgbClr val="FF6600"/>
                </a:solidFill>
                <a:latin typeface="Arial-SGK-TV" pitchFamily="2" charset="0"/>
                <a:ea typeface="Arial-Rounded" panose="020B0500000000000000" pitchFamily="34" charset="-93"/>
                <a:cs typeface="Arial-SGK-TV" pitchFamily="2" charset="0"/>
                <a:sym typeface="+mn-lt"/>
              </a:endParaRPr>
            </a:p>
          </p:txBody>
        </p:sp>
      </p:grpSp>
      <p:grpSp>
        <p:nvGrpSpPr>
          <p:cNvPr id="99" name="组合 98"/>
          <p:cNvGrpSpPr/>
          <p:nvPr/>
        </p:nvGrpSpPr>
        <p:grpSpPr>
          <a:xfrm>
            <a:off x="3890024" y="2236912"/>
            <a:ext cx="1834835" cy="949718"/>
            <a:chOff x="3284026" y="1788677"/>
            <a:chExt cx="1834835" cy="949718"/>
          </a:xfrm>
        </p:grpSpPr>
        <p:sp>
          <p:nvSpPr>
            <p:cNvPr id="94" name="矩形 93"/>
            <p:cNvSpPr/>
            <p:nvPr/>
          </p:nvSpPr>
          <p:spPr>
            <a:xfrm>
              <a:off x="3295926" y="1815065"/>
              <a:ext cx="1822935" cy="923330"/>
            </a:xfrm>
            <a:prstGeom prst="rect">
              <a:avLst/>
            </a:prstGeom>
          </p:spPr>
          <p:txBody>
            <a:bodyPr wrap="none">
              <a:spAutoFit/>
            </a:bodyPr>
            <a:lstStyle/>
            <a:p>
              <a:r>
                <a:rPr lang="en-US" altLang="zh-CN" sz="5400" b="1" dirty="0" err="1">
                  <a:ln w="107950">
                    <a:solidFill>
                      <a:schemeClr val="bg1"/>
                    </a:solidFill>
                  </a:ln>
                  <a:solidFill>
                    <a:schemeClr val="bg1"/>
                  </a:solidFill>
                  <a:effectLst>
                    <a:outerShdw blurRad="63500" sx="102000" sy="102000" algn="ctr" rotWithShape="0">
                      <a:prstClr val="black">
                        <a:alpha val="40000"/>
                      </a:prstClr>
                    </a:outerShdw>
                  </a:effectLst>
                  <a:latin typeface="Arial-SGK-TV" pitchFamily="2" charset="0"/>
                  <a:ea typeface="Arial-Rounded" panose="020B0500000000000000" pitchFamily="34" charset="-93"/>
                  <a:cs typeface="Arial-SGK-TV" pitchFamily="2" charset="0"/>
                  <a:sym typeface="+mn-lt"/>
                </a:rPr>
                <a:t>Bài</a:t>
              </a:r>
              <a:r>
                <a:rPr lang="en-US" altLang="zh-CN" sz="5400" b="1" dirty="0">
                  <a:ln w="107950">
                    <a:solidFill>
                      <a:schemeClr val="bg1"/>
                    </a:solidFill>
                  </a:ln>
                  <a:solidFill>
                    <a:schemeClr val="bg1"/>
                  </a:solidFill>
                  <a:effectLst>
                    <a:outerShdw blurRad="63500" sx="102000" sy="102000" algn="ctr" rotWithShape="0">
                      <a:prstClr val="black">
                        <a:alpha val="40000"/>
                      </a:prstClr>
                    </a:outerShdw>
                  </a:effectLst>
                  <a:latin typeface="Arial-SGK-TV" pitchFamily="2" charset="0"/>
                  <a:ea typeface="Arial-Rounded" panose="020B0500000000000000" pitchFamily="34" charset="-93"/>
                  <a:cs typeface="Arial-SGK-TV" pitchFamily="2" charset="0"/>
                  <a:sym typeface="+mn-lt"/>
                </a:rPr>
                <a:t> 4</a:t>
              </a:r>
              <a:endParaRPr lang="zh-CN" altLang="en-US" sz="4800" b="1" dirty="0">
                <a:ln w="107950">
                  <a:solidFill>
                    <a:schemeClr val="bg1"/>
                  </a:solidFill>
                </a:ln>
                <a:solidFill>
                  <a:schemeClr val="bg1"/>
                </a:solidFill>
                <a:effectLst>
                  <a:outerShdw blurRad="63500" sx="102000" sy="102000" algn="ctr" rotWithShape="0">
                    <a:prstClr val="black">
                      <a:alpha val="40000"/>
                    </a:prstClr>
                  </a:outerShdw>
                </a:effectLst>
                <a:latin typeface="Arial-SGK-TV" pitchFamily="2" charset="0"/>
                <a:ea typeface="Arial-Rounded" panose="020B0500000000000000" pitchFamily="34" charset="-93"/>
                <a:cs typeface="Arial-SGK-TV" pitchFamily="2" charset="0"/>
                <a:sym typeface="+mn-lt"/>
              </a:endParaRPr>
            </a:p>
          </p:txBody>
        </p:sp>
        <p:sp>
          <p:nvSpPr>
            <p:cNvPr id="97" name="矩形 96"/>
            <p:cNvSpPr/>
            <p:nvPr/>
          </p:nvSpPr>
          <p:spPr>
            <a:xfrm>
              <a:off x="3284026" y="1801871"/>
              <a:ext cx="1822935" cy="923330"/>
            </a:xfrm>
            <a:prstGeom prst="rect">
              <a:avLst/>
            </a:prstGeom>
          </p:spPr>
          <p:txBody>
            <a:bodyPr wrap="none">
              <a:spAutoFit/>
            </a:bodyPr>
            <a:lstStyle/>
            <a:p>
              <a:r>
                <a:rPr lang="en-US" altLang="zh-CN" sz="5400" b="1" dirty="0" err="1">
                  <a:ln>
                    <a:solidFill>
                      <a:schemeClr val="accent2">
                        <a:lumMod val="75000"/>
                      </a:schemeClr>
                    </a:solidFill>
                  </a:ln>
                  <a:noFill/>
                  <a:latin typeface="Arial-SGK-TV" pitchFamily="2" charset="0"/>
                  <a:ea typeface="Arial-Rounded" panose="020B0500000000000000" pitchFamily="34" charset="-93"/>
                  <a:cs typeface="Arial-SGK-TV" pitchFamily="2" charset="0"/>
                  <a:sym typeface="+mn-lt"/>
                </a:rPr>
                <a:t>Bài</a:t>
              </a:r>
              <a:r>
                <a:rPr lang="en-US" altLang="zh-CN" sz="5400" b="1" dirty="0">
                  <a:ln>
                    <a:solidFill>
                      <a:schemeClr val="accent2">
                        <a:lumMod val="75000"/>
                      </a:schemeClr>
                    </a:solidFill>
                  </a:ln>
                  <a:noFill/>
                  <a:latin typeface="Arial-SGK-TV" pitchFamily="2" charset="0"/>
                  <a:ea typeface="Arial-Rounded" panose="020B0500000000000000" pitchFamily="34" charset="-93"/>
                  <a:cs typeface="Arial-SGK-TV" pitchFamily="2" charset="0"/>
                  <a:sym typeface="+mn-lt"/>
                </a:rPr>
                <a:t> 4</a:t>
              </a:r>
              <a:endParaRPr lang="zh-CN" altLang="en-US" sz="4800" b="1" dirty="0">
                <a:ln>
                  <a:solidFill>
                    <a:schemeClr val="accent2">
                      <a:lumMod val="75000"/>
                    </a:schemeClr>
                  </a:solidFill>
                </a:ln>
                <a:noFill/>
                <a:latin typeface="Arial-SGK-TV" pitchFamily="2" charset="0"/>
                <a:ea typeface="Arial-Rounded" panose="020B0500000000000000" pitchFamily="34" charset="-93"/>
                <a:cs typeface="Arial-SGK-TV" pitchFamily="2" charset="0"/>
                <a:sym typeface="+mn-lt"/>
              </a:endParaRPr>
            </a:p>
          </p:txBody>
        </p:sp>
        <p:sp>
          <p:nvSpPr>
            <p:cNvPr id="98" name="矩形 97"/>
            <p:cNvSpPr/>
            <p:nvPr/>
          </p:nvSpPr>
          <p:spPr>
            <a:xfrm>
              <a:off x="3284026" y="1788677"/>
              <a:ext cx="1822935" cy="923330"/>
            </a:xfrm>
            <a:prstGeom prst="rect">
              <a:avLst/>
            </a:prstGeom>
          </p:spPr>
          <p:txBody>
            <a:bodyPr wrap="none">
              <a:spAutoFit/>
            </a:bodyPr>
            <a:lstStyle/>
            <a:p>
              <a:pPr algn="l"/>
              <a:r>
                <a:rPr lang="en-US" altLang="zh-CN" sz="5400" b="1" dirty="0" err="1">
                  <a:solidFill>
                    <a:srgbClr val="FF6600"/>
                  </a:solidFill>
                  <a:latin typeface="Arial-SGK-TV" pitchFamily="2" charset="0"/>
                  <a:ea typeface="Arial-Rounded" panose="020B0500000000000000" pitchFamily="34" charset="-93"/>
                  <a:cs typeface="Arial-SGK-TV" pitchFamily="2" charset="0"/>
                  <a:sym typeface="+mn-lt"/>
                </a:rPr>
                <a:t>Bài</a:t>
              </a:r>
              <a:r>
                <a:rPr lang="en-US" altLang="zh-CN" sz="5400" b="1" dirty="0">
                  <a:solidFill>
                    <a:srgbClr val="FF6600"/>
                  </a:solidFill>
                  <a:latin typeface="Arial-SGK-TV" pitchFamily="2" charset="0"/>
                  <a:ea typeface="Arial-Rounded" panose="020B0500000000000000" pitchFamily="34" charset="-93"/>
                  <a:cs typeface="Arial-SGK-TV" pitchFamily="2" charset="0"/>
                  <a:sym typeface="+mn-lt"/>
                </a:rPr>
                <a:t> 4</a:t>
              </a:r>
              <a:endParaRPr lang="zh-CN" altLang="en-US" sz="4800" b="1" dirty="0">
                <a:solidFill>
                  <a:srgbClr val="FF6600"/>
                </a:solidFill>
                <a:latin typeface="Arial-SGK-TV" pitchFamily="2" charset="0"/>
                <a:ea typeface="Arial-Rounded" panose="020B0500000000000000" pitchFamily="34" charset="-93"/>
                <a:cs typeface="Arial-SGK-TV" pitchFamily="2" charset="0"/>
                <a:sym typeface="+mn-lt"/>
              </a:endParaRPr>
            </a:p>
          </p:txBody>
        </p:sp>
      </p:gr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609249" y="-12200"/>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
        <p:nvSpPr>
          <p:cNvPr id="28" name="TextBox 27">
            <a:extLst>
              <a:ext uri="{FF2B5EF4-FFF2-40B4-BE49-F238E27FC236}">
                <a16:creationId xmlns:a16="http://schemas.microsoft.com/office/drawing/2014/main" id="{7FB5AD2D-9F15-49D2-B5F3-EACC6B375F74}"/>
              </a:ext>
            </a:extLst>
          </p:cNvPr>
          <p:cNvSpPr txBox="1"/>
          <p:nvPr/>
        </p:nvSpPr>
        <p:spPr>
          <a:xfrm>
            <a:off x="2659089" y="1853514"/>
            <a:ext cx="3775393" cy="523220"/>
          </a:xfrm>
          <a:prstGeom prst="rect">
            <a:avLst/>
          </a:prstGeom>
          <a:noFill/>
        </p:spPr>
        <p:txBody>
          <a:bodyPr wrap="none" rtlCol="0">
            <a:spAutoFit/>
          </a:bodyPr>
          <a:lstStyle/>
          <a:p>
            <a:pPr algn="ctr"/>
            <a:r>
              <a:rPr lang="vi-VN" sz="2800" b="1" dirty="0">
                <a:solidFill>
                  <a:srgbClr val="0CB6EF"/>
                </a:solidFill>
                <a:effectLst>
                  <a:outerShdw blurRad="38100" dist="38100" dir="2700000" algn="tl">
                    <a:srgbClr val="000000">
                      <a:alpha val="43137"/>
                    </a:srgbClr>
                  </a:outerShdw>
                </a:effectLst>
                <a:latin typeface="Arial-SGK-TV" pitchFamily="2" charset="0"/>
                <a:ea typeface="Roboto Slab" pitchFamily="2" charset="0"/>
                <a:cs typeface="Arial-SGK-TV" pitchFamily="2" charset="0"/>
              </a:rPr>
              <a:t>THIÊN NHIÊN KÌ THÚ</a:t>
            </a:r>
            <a:endParaRPr lang="en-GB" sz="2800" b="1" dirty="0">
              <a:solidFill>
                <a:srgbClr val="0CB6EF"/>
              </a:solidFill>
              <a:effectLst>
                <a:outerShdw blurRad="38100" dist="38100" dir="2700000" algn="tl">
                  <a:srgbClr val="000000">
                    <a:alpha val="43137"/>
                  </a:srgbClr>
                </a:outerShdw>
              </a:effectLst>
              <a:latin typeface="Arial-SGK-TV" pitchFamily="2" charset="0"/>
              <a:ea typeface="Roboto Slab" pitchFamily="2" charset="0"/>
              <a:cs typeface="Arial-SGK-TV" pitchFamily="2" charset="0"/>
            </a:endParaRPr>
          </a:p>
        </p:txBody>
      </p:sp>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3500"/>
                            </p:stCondLst>
                            <p:childTnLst>
                              <p:par>
                                <p:cTn id="35" presetID="8" presetClass="emph" presetSubtype="0" fill="hold" nodeType="afterEffect">
                                  <p:stCondLst>
                                    <p:cond delay="0"/>
                                  </p:stCondLst>
                                  <p:childTnLst>
                                    <p:animRot by="21600000">
                                      <p:cBhvr>
                                        <p:cTn id="36" dur="10000" fill="hold"/>
                                        <p:tgtEl>
                                          <p:spTgt spid="23"/>
                                        </p:tgtEl>
                                        <p:attrNameLst>
                                          <p:attrName>r</p:attrName>
                                        </p:attrNameLst>
                                      </p:cBhvr>
                                    </p:animRot>
                                  </p:childTnLst>
                                </p:cTn>
                              </p:par>
                              <p:par>
                                <p:cTn id="37" presetID="22" presetClass="entr" presetSubtype="8" fill="hold" nodeType="withEffect">
                                  <p:stCondLst>
                                    <p:cond delay="500"/>
                                  </p:stCondLst>
                                  <p:childTnLst>
                                    <p:set>
                                      <p:cBhvr>
                                        <p:cTn id="38" dur="1" fill="hold">
                                          <p:stCondLst>
                                            <p:cond delay="0"/>
                                          </p:stCondLst>
                                        </p:cTn>
                                        <p:tgtEl>
                                          <p:spTgt spid="80"/>
                                        </p:tgtEl>
                                        <p:attrNameLst>
                                          <p:attrName>style.visibility</p:attrName>
                                        </p:attrNameLst>
                                      </p:cBhvr>
                                      <p:to>
                                        <p:strVal val="visible"/>
                                      </p:to>
                                    </p:set>
                                    <p:animEffect transition="in" filter="wipe(left)">
                                      <p:cBhvr>
                                        <p:cTn id="39" dur="500"/>
                                        <p:tgtEl>
                                          <p:spTgt spid="80"/>
                                        </p:tgtEl>
                                      </p:cBhvr>
                                    </p:animEffect>
                                  </p:childTnLst>
                                </p:cTn>
                              </p:par>
                              <p:par>
                                <p:cTn id="40" presetID="22" presetClass="entr" presetSubtype="2" fill="hold" nodeType="withEffect">
                                  <p:stCondLst>
                                    <p:cond delay="500"/>
                                  </p:stCondLst>
                                  <p:childTnLst>
                                    <p:set>
                                      <p:cBhvr>
                                        <p:cTn id="41" dur="1" fill="hold">
                                          <p:stCondLst>
                                            <p:cond delay="0"/>
                                          </p:stCondLst>
                                        </p:cTn>
                                        <p:tgtEl>
                                          <p:spTgt spid="86"/>
                                        </p:tgtEl>
                                        <p:attrNameLst>
                                          <p:attrName>style.visibility</p:attrName>
                                        </p:attrNameLst>
                                      </p:cBhvr>
                                      <p:to>
                                        <p:strVal val="visible"/>
                                      </p:to>
                                    </p:set>
                                    <p:animEffect transition="in" filter="wipe(right)">
                                      <p:cBhvr>
                                        <p:cTn id="42" dur="500"/>
                                        <p:tgtEl>
                                          <p:spTgt spid="86"/>
                                        </p:tgtEl>
                                      </p:cBhvr>
                                    </p:animEffect>
                                  </p:childTnLst>
                                </p:cTn>
                              </p:par>
                              <p:par>
                                <p:cTn id="43" presetID="42" presetClass="entr" presetSubtype="0" fill="hold" nodeType="withEffect">
                                  <p:stCondLst>
                                    <p:cond delay="100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1000"/>
                                        <p:tgtEl>
                                          <p:spTgt spid="108"/>
                                        </p:tgtEl>
                                      </p:cBhvr>
                                    </p:animEffect>
                                    <p:anim calcmode="lin" valueType="num">
                                      <p:cBhvr>
                                        <p:cTn id="46" dur="1000" fill="hold"/>
                                        <p:tgtEl>
                                          <p:spTgt spid="108"/>
                                        </p:tgtEl>
                                        <p:attrNameLst>
                                          <p:attrName>ppt_x</p:attrName>
                                        </p:attrNameLst>
                                      </p:cBhvr>
                                      <p:tavLst>
                                        <p:tav tm="0">
                                          <p:val>
                                            <p:strVal val="#ppt_x"/>
                                          </p:val>
                                        </p:tav>
                                        <p:tav tm="100000">
                                          <p:val>
                                            <p:strVal val="#ppt_x"/>
                                          </p:val>
                                        </p:tav>
                                      </p:tavLst>
                                    </p:anim>
                                    <p:anim calcmode="lin" valueType="num">
                                      <p:cBhvr>
                                        <p:cTn id="47" dur="1000" fill="hold"/>
                                        <p:tgtEl>
                                          <p:spTgt spid="10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100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par>
                                <p:cTn id="53" presetID="53" presetClass="entr" presetSubtype="528" fill="hold" nodeType="withEffect">
                                  <p:stCondLst>
                                    <p:cond delay="2000"/>
                                  </p:stCondLst>
                                  <p:childTnLst>
                                    <p:set>
                                      <p:cBhvr>
                                        <p:cTn id="54" dur="1" fill="hold">
                                          <p:stCondLst>
                                            <p:cond delay="0"/>
                                          </p:stCondLst>
                                        </p:cTn>
                                        <p:tgtEl>
                                          <p:spTgt spid="2"/>
                                        </p:tgtEl>
                                        <p:attrNameLst>
                                          <p:attrName>style.visibility</p:attrName>
                                        </p:attrNameLst>
                                      </p:cBhvr>
                                      <p:to>
                                        <p:strVal val="visible"/>
                                      </p:to>
                                    </p:set>
                                    <p:anim calcmode="lin" valueType="num">
                                      <p:cBhvr>
                                        <p:cTn id="55" dur="1250" fill="hold"/>
                                        <p:tgtEl>
                                          <p:spTgt spid="2"/>
                                        </p:tgtEl>
                                        <p:attrNameLst>
                                          <p:attrName>ppt_w</p:attrName>
                                        </p:attrNameLst>
                                      </p:cBhvr>
                                      <p:tavLst>
                                        <p:tav tm="0">
                                          <p:val>
                                            <p:fltVal val="0"/>
                                          </p:val>
                                        </p:tav>
                                        <p:tav tm="100000">
                                          <p:val>
                                            <p:strVal val="#ppt_w"/>
                                          </p:val>
                                        </p:tav>
                                      </p:tavLst>
                                    </p:anim>
                                    <p:anim calcmode="lin" valueType="num">
                                      <p:cBhvr>
                                        <p:cTn id="56" dur="1250" fill="hold"/>
                                        <p:tgtEl>
                                          <p:spTgt spid="2"/>
                                        </p:tgtEl>
                                        <p:attrNameLst>
                                          <p:attrName>ppt_h</p:attrName>
                                        </p:attrNameLst>
                                      </p:cBhvr>
                                      <p:tavLst>
                                        <p:tav tm="0">
                                          <p:val>
                                            <p:fltVal val="0"/>
                                          </p:val>
                                        </p:tav>
                                        <p:tav tm="100000">
                                          <p:val>
                                            <p:strVal val="#ppt_h"/>
                                          </p:val>
                                        </p:tav>
                                      </p:tavLst>
                                    </p:anim>
                                    <p:animEffect transition="in" filter="fade">
                                      <p:cBhvr>
                                        <p:cTn id="57" dur="1250"/>
                                        <p:tgtEl>
                                          <p:spTgt spid="2"/>
                                        </p:tgtEl>
                                      </p:cBhvr>
                                    </p:animEffect>
                                    <p:anim calcmode="lin" valueType="num">
                                      <p:cBhvr>
                                        <p:cTn id="58" dur="1250" fill="hold"/>
                                        <p:tgtEl>
                                          <p:spTgt spid="2"/>
                                        </p:tgtEl>
                                        <p:attrNameLst>
                                          <p:attrName>ppt_x</p:attrName>
                                        </p:attrNameLst>
                                      </p:cBhvr>
                                      <p:tavLst>
                                        <p:tav tm="0">
                                          <p:val>
                                            <p:fltVal val="0.5"/>
                                          </p:val>
                                        </p:tav>
                                        <p:tav tm="100000">
                                          <p:val>
                                            <p:strVal val="#ppt_x"/>
                                          </p:val>
                                        </p:tav>
                                      </p:tavLst>
                                    </p:anim>
                                    <p:anim calcmode="lin" valueType="num">
                                      <p:cBhvr>
                                        <p:cTn id="59" dur="1250" fill="hold"/>
                                        <p:tgtEl>
                                          <p:spTgt spid="2"/>
                                        </p:tgtEl>
                                        <p:attrNameLst>
                                          <p:attrName>ppt_y</p:attrName>
                                        </p:attrNameLst>
                                      </p:cBhvr>
                                      <p:tavLst>
                                        <p:tav tm="0">
                                          <p:val>
                                            <p:fltVal val="0.5"/>
                                          </p:val>
                                        </p:tav>
                                        <p:tav tm="100000">
                                          <p:val>
                                            <p:strVal val="#ppt_y"/>
                                          </p:val>
                                        </p:tav>
                                      </p:tavLst>
                                    </p:anim>
                                  </p:childTnLst>
                                </p:cTn>
                              </p:par>
                              <p:par>
                                <p:cTn id="60" presetID="53" presetClass="entr" presetSubtype="16" fill="hold" nodeType="withEffect">
                                  <p:stCondLst>
                                    <p:cond delay="3000"/>
                                  </p:stCondLst>
                                  <p:childTnLst>
                                    <p:set>
                                      <p:cBhvr>
                                        <p:cTn id="61" dur="1" fill="hold">
                                          <p:stCondLst>
                                            <p:cond delay="0"/>
                                          </p:stCondLst>
                                        </p:cTn>
                                        <p:tgtEl>
                                          <p:spTgt spid="99"/>
                                        </p:tgtEl>
                                        <p:attrNameLst>
                                          <p:attrName>style.visibility</p:attrName>
                                        </p:attrNameLst>
                                      </p:cBhvr>
                                      <p:to>
                                        <p:strVal val="visible"/>
                                      </p:to>
                                    </p:set>
                                    <p:anim calcmode="lin" valueType="num">
                                      <p:cBhvr>
                                        <p:cTn id="62" dur="1000" fill="hold"/>
                                        <p:tgtEl>
                                          <p:spTgt spid="99"/>
                                        </p:tgtEl>
                                        <p:attrNameLst>
                                          <p:attrName>ppt_w</p:attrName>
                                        </p:attrNameLst>
                                      </p:cBhvr>
                                      <p:tavLst>
                                        <p:tav tm="0">
                                          <p:val>
                                            <p:fltVal val="0"/>
                                          </p:val>
                                        </p:tav>
                                        <p:tav tm="100000">
                                          <p:val>
                                            <p:strVal val="#ppt_w"/>
                                          </p:val>
                                        </p:tav>
                                      </p:tavLst>
                                    </p:anim>
                                    <p:anim calcmode="lin" valueType="num">
                                      <p:cBhvr>
                                        <p:cTn id="63" dur="1000" fill="hold"/>
                                        <p:tgtEl>
                                          <p:spTgt spid="99"/>
                                        </p:tgtEl>
                                        <p:attrNameLst>
                                          <p:attrName>ppt_h</p:attrName>
                                        </p:attrNameLst>
                                      </p:cBhvr>
                                      <p:tavLst>
                                        <p:tav tm="0">
                                          <p:val>
                                            <p:fltVal val="0"/>
                                          </p:val>
                                        </p:tav>
                                        <p:tav tm="100000">
                                          <p:val>
                                            <p:strVal val="#ppt_h"/>
                                          </p:val>
                                        </p:tav>
                                      </p:tavLst>
                                    </p:anim>
                                    <p:animEffect transition="in" filter="fade">
                                      <p:cBhvr>
                                        <p:cTn id="64" dur="1000"/>
                                        <p:tgtEl>
                                          <p:spTgt spid="99"/>
                                        </p:tgtEl>
                                      </p:cBhvr>
                                    </p:animEffect>
                                  </p:childTnLst>
                                </p:cTn>
                              </p:par>
                              <p:par>
                                <p:cTn id="65" presetID="53" presetClass="entr" presetSubtype="16" fill="hold" nodeType="withEffect">
                                  <p:stCondLst>
                                    <p:cond delay="3000"/>
                                  </p:stCondLst>
                                  <p:childTnLst>
                                    <p:set>
                                      <p:cBhvr>
                                        <p:cTn id="66" dur="1" fill="hold">
                                          <p:stCondLst>
                                            <p:cond delay="0"/>
                                          </p:stCondLst>
                                        </p:cTn>
                                        <p:tgtEl>
                                          <p:spTgt spid="100"/>
                                        </p:tgtEl>
                                        <p:attrNameLst>
                                          <p:attrName>style.visibility</p:attrName>
                                        </p:attrNameLst>
                                      </p:cBhvr>
                                      <p:to>
                                        <p:strVal val="visible"/>
                                      </p:to>
                                    </p:set>
                                    <p:anim calcmode="lin" valueType="num">
                                      <p:cBhvr>
                                        <p:cTn id="67" dur="1000" fill="hold"/>
                                        <p:tgtEl>
                                          <p:spTgt spid="100"/>
                                        </p:tgtEl>
                                        <p:attrNameLst>
                                          <p:attrName>ppt_w</p:attrName>
                                        </p:attrNameLst>
                                      </p:cBhvr>
                                      <p:tavLst>
                                        <p:tav tm="0">
                                          <p:val>
                                            <p:fltVal val="0"/>
                                          </p:val>
                                        </p:tav>
                                        <p:tav tm="100000">
                                          <p:val>
                                            <p:strVal val="#ppt_w"/>
                                          </p:val>
                                        </p:tav>
                                      </p:tavLst>
                                    </p:anim>
                                    <p:anim calcmode="lin" valueType="num">
                                      <p:cBhvr>
                                        <p:cTn id="68" dur="1000" fill="hold"/>
                                        <p:tgtEl>
                                          <p:spTgt spid="100"/>
                                        </p:tgtEl>
                                        <p:attrNameLst>
                                          <p:attrName>ppt_h</p:attrName>
                                        </p:attrNameLst>
                                      </p:cBhvr>
                                      <p:tavLst>
                                        <p:tav tm="0">
                                          <p:val>
                                            <p:fltVal val="0"/>
                                          </p:val>
                                        </p:tav>
                                        <p:tav tm="100000">
                                          <p:val>
                                            <p:strVal val="#ppt_h"/>
                                          </p:val>
                                        </p:tav>
                                      </p:tavLst>
                                    </p:anim>
                                    <p:animEffect transition="in" filter="fade">
                                      <p:cBhvr>
                                        <p:cTn id="69" dur="1000"/>
                                        <p:tgtEl>
                                          <p:spTgt spid="100"/>
                                        </p:tgtEl>
                                      </p:cBhvr>
                                    </p:animEffect>
                                  </p:childTnLst>
                                </p:cTn>
                              </p:par>
                              <p:par>
                                <p:cTn id="70" presetID="14" presetClass="entr" presetSubtype="5" fill="hold" nodeType="withEffect">
                                  <p:stCondLst>
                                    <p:cond delay="3000"/>
                                  </p:stCondLst>
                                  <p:childTnLst>
                                    <p:set>
                                      <p:cBhvr>
                                        <p:cTn id="71" dur="1" fill="hold">
                                          <p:stCondLst>
                                            <p:cond delay="0"/>
                                          </p:stCondLst>
                                        </p:cTn>
                                        <p:tgtEl>
                                          <p:spTgt spid="99"/>
                                        </p:tgtEl>
                                        <p:attrNameLst>
                                          <p:attrName>style.visibility</p:attrName>
                                        </p:attrNameLst>
                                      </p:cBhvr>
                                      <p:to>
                                        <p:strVal val="visible"/>
                                      </p:to>
                                    </p:set>
                                    <p:animEffect transition="in" filter="randombar(vertical)">
                                      <p:cBhvr>
                                        <p:cTn id="72" dur="1500"/>
                                        <p:tgtEl>
                                          <p:spTgt spid="99"/>
                                        </p:tgtEl>
                                      </p:cBhvr>
                                    </p:animEffect>
                                  </p:childTnLst>
                                </p:cTn>
                              </p:par>
                              <p:par>
                                <p:cTn id="73" presetID="14" presetClass="entr" presetSubtype="5" fill="hold" nodeType="withEffect">
                                  <p:stCondLst>
                                    <p:cond delay="3000"/>
                                  </p:stCondLst>
                                  <p:childTnLst>
                                    <p:set>
                                      <p:cBhvr>
                                        <p:cTn id="74" dur="1" fill="hold">
                                          <p:stCondLst>
                                            <p:cond delay="0"/>
                                          </p:stCondLst>
                                        </p:cTn>
                                        <p:tgtEl>
                                          <p:spTgt spid="100"/>
                                        </p:tgtEl>
                                        <p:attrNameLst>
                                          <p:attrName>style.visibility</p:attrName>
                                        </p:attrNameLst>
                                      </p:cBhvr>
                                      <p:to>
                                        <p:strVal val="visible"/>
                                      </p:to>
                                    </p:set>
                                    <p:animEffect transition="in" filter="randombar(vertical)">
                                      <p:cBhvr>
                                        <p:cTn id="75" dur="1500"/>
                                        <p:tgtEl>
                                          <p:spTgt spid="100"/>
                                        </p:tgtEl>
                                      </p:cBhvr>
                                    </p:animEffect>
                                  </p:childTnLst>
                                </p:cTn>
                              </p:par>
                              <p:par>
                                <p:cTn id="76" presetID="37" presetClass="entr" presetSubtype="0" fill="hold" nodeType="withEffect">
                                  <p:stCondLst>
                                    <p:cond delay="3000"/>
                                  </p:stCondLst>
                                  <p:childTnLst>
                                    <p:set>
                                      <p:cBhvr>
                                        <p:cTn id="77" dur="1" fill="hold">
                                          <p:stCondLst>
                                            <p:cond delay="0"/>
                                          </p:stCondLst>
                                        </p:cTn>
                                        <p:tgtEl>
                                          <p:spTgt spid="99"/>
                                        </p:tgtEl>
                                        <p:attrNameLst>
                                          <p:attrName>style.visibility</p:attrName>
                                        </p:attrNameLst>
                                      </p:cBhvr>
                                      <p:to>
                                        <p:strVal val="visible"/>
                                      </p:to>
                                    </p:set>
                                    <p:animEffect transition="in" filter="fade">
                                      <p:cBhvr>
                                        <p:cTn id="78" dur="750"/>
                                        <p:tgtEl>
                                          <p:spTgt spid="99"/>
                                        </p:tgtEl>
                                      </p:cBhvr>
                                    </p:animEffect>
                                    <p:anim calcmode="lin" valueType="num">
                                      <p:cBhvr>
                                        <p:cTn id="79" dur="750" fill="hold"/>
                                        <p:tgtEl>
                                          <p:spTgt spid="99"/>
                                        </p:tgtEl>
                                        <p:attrNameLst>
                                          <p:attrName>ppt_x</p:attrName>
                                        </p:attrNameLst>
                                      </p:cBhvr>
                                      <p:tavLst>
                                        <p:tav tm="0">
                                          <p:val>
                                            <p:strVal val="#ppt_x"/>
                                          </p:val>
                                        </p:tav>
                                        <p:tav tm="100000">
                                          <p:val>
                                            <p:strVal val="#ppt_x"/>
                                          </p:val>
                                        </p:tav>
                                      </p:tavLst>
                                    </p:anim>
                                    <p:anim calcmode="lin" valueType="num">
                                      <p:cBhvr>
                                        <p:cTn id="80" dur="675" decel="100000" fill="hold"/>
                                        <p:tgtEl>
                                          <p:spTgt spid="99"/>
                                        </p:tgtEl>
                                        <p:attrNameLst>
                                          <p:attrName>ppt_y</p:attrName>
                                        </p:attrNameLst>
                                      </p:cBhvr>
                                      <p:tavLst>
                                        <p:tav tm="0">
                                          <p:val>
                                            <p:strVal val="#ppt_y+1"/>
                                          </p:val>
                                        </p:tav>
                                        <p:tav tm="100000">
                                          <p:val>
                                            <p:strVal val="#ppt_y-.03"/>
                                          </p:val>
                                        </p:tav>
                                      </p:tavLst>
                                    </p:anim>
                                    <p:anim calcmode="lin" valueType="num">
                                      <p:cBhvr>
                                        <p:cTn id="81" dur="75" accel="100000" fill="hold">
                                          <p:stCondLst>
                                            <p:cond delay="675"/>
                                          </p:stCondLst>
                                        </p:cTn>
                                        <p:tgtEl>
                                          <p:spTgt spid="99"/>
                                        </p:tgtEl>
                                        <p:attrNameLst>
                                          <p:attrName>ppt_y</p:attrName>
                                        </p:attrNameLst>
                                      </p:cBhvr>
                                      <p:tavLst>
                                        <p:tav tm="0">
                                          <p:val>
                                            <p:strVal val="#ppt_y-.03"/>
                                          </p:val>
                                        </p:tav>
                                        <p:tav tm="100000">
                                          <p:val>
                                            <p:strVal val="#ppt_y"/>
                                          </p:val>
                                        </p:tav>
                                      </p:tavLst>
                                    </p:anim>
                                  </p:childTnLst>
                                </p:cTn>
                              </p:par>
                              <p:par>
                                <p:cTn id="82" presetID="37" presetClass="entr" presetSubtype="0" fill="hold" nodeType="withEffect">
                                  <p:stCondLst>
                                    <p:cond delay="3000"/>
                                  </p:stCondLst>
                                  <p:childTnLst>
                                    <p:set>
                                      <p:cBhvr>
                                        <p:cTn id="83" dur="1" fill="hold">
                                          <p:stCondLst>
                                            <p:cond delay="0"/>
                                          </p:stCondLst>
                                        </p:cTn>
                                        <p:tgtEl>
                                          <p:spTgt spid="100"/>
                                        </p:tgtEl>
                                        <p:attrNameLst>
                                          <p:attrName>style.visibility</p:attrName>
                                        </p:attrNameLst>
                                      </p:cBhvr>
                                      <p:to>
                                        <p:strVal val="visible"/>
                                      </p:to>
                                    </p:set>
                                    <p:animEffect transition="in" filter="fade">
                                      <p:cBhvr>
                                        <p:cTn id="84" dur="750"/>
                                        <p:tgtEl>
                                          <p:spTgt spid="100"/>
                                        </p:tgtEl>
                                      </p:cBhvr>
                                    </p:animEffect>
                                    <p:anim calcmode="lin" valueType="num">
                                      <p:cBhvr>
                                        <p:cTn id="85" dur="750" fill="hold"/>
                                        <p:tgtEl>
                                          <p:spTgt spid="100"/>
                                        </p:tgtEl>
                                        <p:attrNameLst>
                                          <p:attrName>ppt_x</p:attrName>
                                        </p:attrNameLst>
                                      </p:cBhvr>
                                      <p:tavLst>
                                        <p:tav tm="0">
                                          <p:val>
                                            <p:strVal val="#ppt_x"/>
                                          </p:val>
                                        </p:tav>
                                        <p:tav tm="100000">
                                          <p:val>
                                            <p:strVal val="#ppt_x"/>
                                          </p:val>
                                        </p:tav>
                                      </p:tavLst>
                                    </p:anim>
                                    <p:anim calcmode="lin" valueType="num">
                                      <p:cBhvr>
                                        <p:cTn id="86" dur="675" decel="100000" fill="hold"/>
                                        <p:tgtEl>
                                          <p:spTgt spid="100"/>
                                        </p:tgtEl>
                                        <p:attrNameLst>
                                          <p:attrName>ppt_y</p:attrName>
                                        </p:attrNameLst>
                                      </p:cBhvr>
                                      <p:tavLst>
                                        <p:tav tm="0">
                                          <p:val>
                                            <p:strVal val="#ppt_y+1"/>
                                          </p:val>
                                        </p:tav>
                                        <p:tav tm="100000">
                                          <p:val>
                                            <p:strVal val="#ppt_y-.03"/>
                                          </p:val>
                                        </p:tav>
                                      </p:tavLst>
                                    </p:anim>
                                    <p:anim calcmode="lin" valueType="num">
                                      <p:cBhvr>
                                        <p:cTn id="87"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0BF7E2-9759-468E-8BB3-C19D5358131B}"/>
              </a:ext>
            </a:extLst>
          </p:cNvPr>
          <p:cNvPicPr>
            <a:picLocks noChangeAspect="1"/>
          </p:cNvPicPr>
          <p:nvPr/>
        </p:nvPicPr>
        <p:blipFill>
          <a:blip r:embed="rId2"/>
          <a:stretch>
            <a:fillRect/>
          </a:stretch>
        </p:blipFill>
        <p:spPr>
          <a:xfrm>
            <a:off x="2616610" y="187020"/>
            <a:ext cx="3326989" cy="4769460"/>
          </a:xfrm>
          <a:prstGeom prst="rect">
            <a:avLst/>
          </a:prstGeom>
        </p:spPr>
      </p:pic>
    </p:spTree>
    <p:extLst>
      <p:ext uri="{BB962C8B-B14F-4D97-AF65-F5344CB8AC3E}">
        <p14:creationId xmlns:p14="http://schemas.microsoft.com/office/powerpoint/2010/main" val="382949145"/>
      </p:ext>
    </p:extLst>
  </p:cSld>
  <p:clrMapOvr>
    <a:masterClrMapping/>
  </p:clrMapOvr>
  <mc:AlternateContent xmlns:mc="http://schemas.openxmlformats.org/markup-compatibility/2006" xmlns:p14="http://schemas.microsoft.com/office/powerpoint/2010/main">
    <mc:Choice Requires="p14">
      <p:transition spd="med" p14:dur="700" advTm="1000">
        <p:fade/>
      </p:transition>
    </mc:Choice>
    <mc:Fallback xmlns="">
      <p:transition spd="med" advTm="1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8">
            <a:extLst>
              <a:ext uri="{FF2B5EF4-FFF2-40B4-BE49-F238E27FC236}">
                <a16:creationId xmlns:a16="http://schemas.microsoft.com/office/drawing/2014/main" id="{63EAF4D1-AA65-4EFA-BD15-B31C71E1FD91}"/>
              </a:ext>
            </a:extLst>
          </p:cNvPr>
          <p:cNvSpPr/>
          <p:nvPr/>
        </p:nvSpPr>
        <p:spPr>
          <a:xfrm>
            <a:off x="135468" y="1337467"/>
            <a:ext cx="8850565" cy="646986"/>
          </a:xfrm>
          <a:prstGeom prst="roundRect">
            <a:avLst/>
          </a:prstGeom>
          <a:solidFill>
            <a:schemeClr val="accent6">
              <a:lumMod val="60000"/>
              <a:lumOff val="40000"/>
            </a:schemeClr>
          </a:solid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3200" dirty="0">
              <a:solidFill>
                <a:schemeClr val="tx1"/>
              </a:solidFill>
              <a:latin typeface="Arial-SGK-TV" pitchFamily="2" charset="0"/>
              <a:ea typeface="Arial-Rounded" panose="020B0500000000000000" pitchFamily="34" charset="-93"/>
              <a:cs typeface="Arial-SGK-TV" pitchFamily="2" charset="0"/>
              <a:sym typeface="+mn-lt"/>
            </a:endParaRPr>
          </a:p>
        </p:txBody>
      </p:sp>
      <p:sp>
        <p:nvSpPr>
          <p:cNvPr id="7" name="矩形 8">
            <a:extLst>
              <a:ext uri="{FF2B5EF4-FFF2-40B4-BE49-F238E27FC236}">
                <a16:creationId xmlns:a16="http://schemas.microsoft.com/office/drawing/2014/main" id="{DAECB3AA-DE44-4B2E-8E42-EC1E254E3EC5}"/>
              </a:ext>
            </a:extLst>
          </p:cNvPr>
          <p:cNvSpPr/>
          <p:nvPr/>
        </p:nvSpPr>
        <p:spPr>
          <a:xfrm>
            <a:off x="71563" y="205195"/>
            <a:ext cx="9149928" cy="523220"/>
          </a:xfrm>
          <a:prstGeom prst="rect">
            <a:avLst/>
          </a:prstGeom>
        </p:spPr>
        <p:txBody>
          <a:bodyPr wrap="square">
            <a:spAutoFit/>
          </a:bodyPr>
          <a:lstStyle/>
          <a:p>
            <a:r>
              <a:rPr lang="vi-VN" altLang="zh-CN" sz="2800" b="1" dirty="0">
                <a:latin typeface="Arial-SGK-TV" pitchFamily="2" charset="0"/>
                <a:ea typeface="Arial-Rounded" panose="020B0500000000000000" pitchFamily="34" charset="-93"/>
                <a:cs typeface="Arial-SGK-TV" pitchFamily="2" charset="0"/>
                <a:sym typeface="+mn-lt"/>
              </a:rPr>
              <a:t>5. </a:t>
            </a:r>
            <a:r>
              <a:rPr lang="en-US" altLang="zh-CN" sz="2800" b="1" dirty="0" err="1">
                <a:latin typeface="Arial-SGK-TV" pitchFamily="2" charset="0"/>
                <a:ea typeface="Arial-Rounded" panose="020B0500000000000000" pitchFamily="34" charset="-93"/>
                <a:cs typeface="Arial-SGK-TV" pitchFamily="2" charset="0"/>
                <a:sym typeface="+mn-lt"/>
              </a:rPr>
              <a:t>Chọn</a:t>
            </a:r>
            <a:r>
              <a:rPr lang="en-US" altLang="zh-CN" sz="2800" b="1" dirty="0">
                <a:latin typeface="Arial-SGK-TV" pitchFamily="2" charset="0"/>
                <a:ea typeface="Arial-Rounded" panose="020B0500000000000000" pitchFamily="34" charset="-93"/>
                <a:cs typeface="Arial-SGK-TV" pitchFamily="2" charset="0"/>
                <a:sym typeface="+mn-lt"/>
              </a:rPr>
              <a:t> </a:t>
            </a:r>
            <a:r>
              <a:rPr lang="en-US" altLang="zh-CN" sz="2800" b="1" dirty="0" err="1">
                <a:latin typeface="Arial-SGK-TV" pitchFamily="2" charset="0"/>
                <a:ea typeface="Arial-Rounded" panose="020B0500000000000000" pitchFamily="34" charset="-93"/>
                <a:cs typeface="Arial-SGK-TV" pitchFamily="2" charset="0"/>
                <a:sym typeface="+mn-lt"/>
              </a:rPr>
              <a:t>từ</a:t>
            </a:r>
            <a:r>
              <a:rPr lang="en-US" altLang="zh-CN" sz="2800" b="1" dirty="0">
                <a:latin typeface="Arial-SGK-TV" pitchFamily="2" charset="0"/>
                <a:ea typeface="Arial-Rounded" panose="020B0500000000000000" pitchFamily="34" charset="-93"/>
                <a:cs typeface="Arial-SGK-TV" pitchFamily="2" charset="0"/>
                <a:sym typeface="+mn-lt"/>
              </a:rPr>
              <a:t> </a:t>
            </a:r>
            <a:r>
              <a:rPr lang="en-US" altLang="zh-CN" sz="2800" b="1" dirty="0" err="1">
                <a:latin typeface="Arial-SGK-TV" pitchFamily="2" charset="0"/>
                <a:ea typeface="Arial-Rounded" panose="020B0500000000000000" pitchFamily="34" charset="-93"/>
                <a:cs typeface="Arial-SGK-TV" pitchFamily="2" charset="0"/>
                <a:sym typeface="+mn-lt"/>
              </a:rPr>
              <a:t>ngữ</a:t>
            </a:r>
            <a:r>
              <a:rPr lang="en-US" altLang="zh-CN" sz="2800" b="1" dirty="0">
                <a:latin typeface="Arial-SGK-TV" pitchFamily="2" charset="0"/>
                <a:ea typeface="Arial-Rounded" panose="020B0500000000000000" pitchFamily="34" charset="-93"/>
                <a:cs typeface="Arial-SGK-TV" pitchFamily="2" charset="0"/>
                <a:sym typeface="+mn-lt"/>
              </a:rPr>
              <a:t> </a:t>
            </a:r>
            <a:r>
              <a:rPr lang="en-US" altLang="zh-CN" sz="2800" b="1" dirty="0" err="1">
                <a:latin typeface="Arial-SGK-TV" pitchFamily="2" charset="0"/>
                <a:ea typeface="Arial-Rounded" panose="020B0500000000000000" pitchFamily="34" charset="-93"/>
                <a:cs typeface="Arial-SGK-TV" pitchFamily="2" charset="0"/>
                <a:sym typeface="+mn-lt"/>
              </a:rPr>
              <a:t>để</a:t>
            </a:r>
            <a:r>
              <a:rPr lang="en-US" altLang="zh-CN" sz="2800" b="1" dirty="0">
                <a:latin typeface="Arial-SGK-TV" pitchFamily="2" charset="0"/>
                <a:ea typeface="Arial-Rounded" panose="020B0500000000000000" pitchFamily="34" charset="-93"/>
                <a:cs typeface="Arial-SGK-TV" pitchFamily="2" charset="0"/>
                <a:sym typeface="+mn-lt"/>
              </a:rPr>
              <a:t> </a:t>
            </a:r>
            <a:r>
              <a:rPr lang="en-US" altLang="zh-CN" sz="2800" b="1" dirty="0" err="1">
                <a:latin typeface="Arial-SGK-TV" pitchFamily="2" charset="0"/>
                <a:ea typeface="Arial-Rounded" panose="020B0500000000000000" pitchFamily="34" charset="-93"/>
                <a:cs typeface="Arial-SGK-TV" pitchFamily="2" charset="0"/>
                <a:sym typeface="+mn-lt"/>
              </a:rPr>
              <a:t>hoàn</a:t>
            </a:r>
            <a:r>
              <a:rPr lang="en-US" altLang="zh-CN" sz="2800" b="1" dirty="0">
                <a:latin typeface="Arial-SGK-TV" pitchFamily="2" charset="0"/>
                <a:ea typeface="Arial-Rounded" panose="020B0500000000000000" pitchFamily="34" charset="-93"/>
                <a:cs typeface="Arial-SGK-TV" pitchFamily="2" charset="0"/>
                <a:sym typeface="+mn-lt"/>
              </a:rPr>
              <a:t> </a:t>
            </a:r>
            <a:r>
              <a:rPr lang="en-US" altLang="zh-CN" sz="2800" b="1" dirty="0" err="1">
                <a:latin typeface="Arial-SGK-TV" pitchFamily="2" charset="0"/>
                <a:ea typeface="Arial-Rounded" panose="020B0500000000000000" pitchFamily="34" charset="-93"/>
                <a:cs typeface="Arial-SGK-TV" pitchFamily="2" charset="0"/>
                <a:sym typeface="+mn-lt"/>
              </a:rPr>
              <a:t>thiện</a:t>
            </a:r>
            <a:r>
              <a:rPr lang="en-US" altLang="zh-CN" sz="2800" b="1" dirty="0">
                <a:latin typeface="Arial-SGK-TV" pitchFamily="2" charset="0"/>
                <a:ea typeface="Arial-Rounded" panose="020B0500000000000000" pitchFamily="34" charset="-93"/>
                <a:cs typeface="Arial-SGK-TV" pitchFamily="2" charset="0"/>
                <a:sym typeface="+mn-lt"/>
              </a:rPr>
              <a:t> </a:t>
            </a:r>
            <a:r>
              <a:rPr lang="en-US" altLang="zh-CN" sz="2800" b="1" dirty="0" err="1">
                <a:latin typeface="Arial-SGK-TV" pitchFamily="2" charset="0"/>
                <a:ea typeface="Arial-Rounded" panose="020B0500000000000000" pitchFamily="34" charset="-93"/>
                <a:cs typeface="Arial-SGK-TV" pitchFamily="2" charset="0"/>
                <a:sym typeface="+mn-lt"/>
              </a:rPr>
              <a:t>câu</a:t>
            </a:r>
            <a:r>
              <a:rPr lang="en-US" altLang="zh-CN" sz="2800" b="1" dirty="0">
                <a:latin typeface="Arial-SGK-TV" pitchFamily="2" charset="0"/>
                <a:ea typeface="Arial-Rounded" panose="020B0500000000000000" pitchFamily="34" charset="-93"/>
                <a:cs typeface="Arial-SGK-TV" pitchFamily="2" charset="0"/>
                <a:sym typeface="+mn-lt"/>
              </a:rPr>
              <a:t> </a:t>
            </a:r>
            <a:r>
              <a:rPr lang="en-US" altLang="zh-CN" sz="2800" b="1" dirty="0" err="1">
                <a:latin typeface="Arial-SGK-TV" pitchFamily="2" charset="0"/>
                <a:ea typeface="Arial-Rounded" panose="020B0500000000000000" pitchFamily="34" charset="-93"/>
                <a:cs typeface="Arial-SGK-TV" pitchFamily="2" charset="0"/>
                <a:sym typeface="+mn-lt"/>
              </a:rPr>
              <a:t>và</a:t>
            </a:r>
            <a:r>
              <a:rPr lang="en-US" altLang="zh-CN" sz="2800" b="1" dirty="0">
                <a:latin typeface="Arial-SGK-TV" pitchFamily="2" charset="0"/>
                <a:ea typeface="Arial-Rounded" panose="020B0500000000000000" pitchFamily="34" charset="-93"/>
                <a:cs typeface="Arial-SGK-TV" pitchFamily="2" charset="0"/>
                <a:sym typeface="+mn-lt"/>
              </a:rPr>
              <a:t> </a:t>
            </a:r>
            <a:r>
              <a:rPr lang="en-US" altLang="zh-CN" sz="2800" b="1" dirty="0" err="1">
                <a:latin typeface="Arial-SGK-TV" pitchFamily="2" charset="0"/>
                <a:ea typeface="Arial-Rounded" panose="020B0500000000000000" pitchFamily="34" charset="-93"/>
                <a:cs typeface="Arial-SGK-TV" pitchFamily="2" charset="0"/>
                <a:sym typeface="+mn-lt"/>
              </a:rPr>
              <a:t>viết</a:t>
            </a:r>
            <a:r>
              <a:rPr lang="en-US" altLang="zh-CN" sz="2800" b="1" dirty="0">
                <a:latin typeface="Arial-SGK-TV" pitchFamily="2" charset="0"/>
                <a:ea typeface="Arial-Rounded" panose="020B0500000000000000" pitchFamily="34" charset="-93"/>
                <a:cs typeface="Arial-SGK-TV" pitchFamily="2" charset="0"/>
                <a:sym typeface="+mn-lt"/>
              </a:rPr>
              <a:t> </a:t>
            </a:r>
            <a:r>
              <a:rPr lang="en-US" altLang="zh-CN" sz="2800" b="1" dirty="0" err="1">
                <a:latin typeface="Arial-SGK-TV" pitchFamily="2" charset="0"/>
                <a:ea typeface="Arial-Rounded" panose="020B0500000000000000" pitchFamily="34" charset="-93"/>
                <a:cs typeface="Arial-SGK-TV" pitchFamily="2" charset="0"/>
                <a:sym typeface="+mn-lt"/>
              </a:rPr>
              <a:t>câu</a:t>
            </a:r>
            <a:r>
              <a:rPr lang="en-US" altLang="zh-CN" sz="2800" b="1" dirty="0">
                <a:latin typeface="Arial-SGK-TV" pitchFamily="2" charset="0"/>
                <a:ea typeface="Arial-Rounded" panose="020B0500000000000000" pitchFamily="34" charset="-93"/>
                <a:cs typeface="Arial-SGK-TV" pitchFamily="2" charset="0"/>
                <a:sym typeface="+mn-lt"/>
              </a:rPr>
              <a:t> </a:t>
            </a:r>
            <a:r>
              <a:rPr lang="en-US" altLang="zh-CN" sz="2800" b="1" dirty="0" err="1">
                <a:latin typeface="Arial-SGK-TV" pitchFamily="2" charset="0"/>
                <a:ea typeface="Arial-Rounded" panose="020B0500000000000000" pitchFamily="34" charset="-93"/>
                <a:cs typeface="Arial-SGK-TV" pitchFamily="2" charset="0"/>
                <a:sym typeface="+mn-lt"/>
              </a:rPr>
              <a:t>vào</a:t>
            </a:r>
            <a:r>
              <a:rPr lang="en-US" altLang="zh-CN" sz="2800" b="1" dirty="0">
                <a:latin typeface="Arial-SGK-TV" pitchFamily="2" charset="0"/>
                <a:ea typeface="Arial-Rounded" panose="020B0500000000000000" pitchFamily="34" charset="-93"/>
                <a:cs typeface="Arial-SGK-TV" pitchFamily="2" charset="0"/>
                <a:sym typeface="+mn-lt"/>
              </a:rPr>
              <a:t> </a:t>
            </a:r>
            <a:r>
              <a:rPr lang="en-US" altLang="zh-CN" sz="2800" b="1" dirty="0" err="1">
                <a:latin typeface="Arial-SGK-TV" pitchFamily="2" charset="0"/>
                <a:ea typeface="Arial-Rounded" panose="020B0500000000000000" pitchFamily="34" charset="-93"/>
                <a:cs typeface="Arial-SGK-TV" pitchFamily="2" charset="0"/>
                <a:sym typeface="+mn-lt"/>
              </a:rPr>
              <a:t>vở</a:t>
            </a:r>
            <a:endParaRPr lang="zh-CN" altLang="en-US" sz="2800" b="1" dirty="0">
              <a:latin typeface="Arial-SGK-TV" pitchFamily="2" charset="0"/>
              <a:ea typeface="Arial-Rounded" panose="020B0500000000000000" pitchFamily="34" charset="-93"/>
              <a:cs typeface="Arial-SGK-TV" pitchFamily="2" charset="0"/>
              <a:sym typeface="+mn-lt"/>
            </a:endParaRPr>
          </a:p>
        </p:txBody>
      </p:sp>
      <p:sp>
        <p:nvSpPr>
          <p:cNvPr id="8" name="矩形 8">
            <a:extLst>
              <a:ext uri="{FF2B5EF4-FFF2-40B4-BE49-F238E27FC236}">
                <a16:creationId xmlns:a16="http://schemas.microsoft.com/office/drawing/2014/main" id="{D97AFF8F-506F-4519-A1B5-52D97C6C130F}"/>
              </a:ext>
            </a:extLst>
          </p:cNvPr>
          <p:cNvSpPr/>
          <p:nvPr/>
        </p:nvSpPr>
        <p:spPr>
          <a:xfrm>
            <a:off x="324164" y="1399350"/>
            <a:ext cx="2036362" cy="523220"/>
          </a:xfrm>
          <a:prstGeom prst="rect">
            <a:avLst/>
          </a:prstGeom>
        </p:spPr>
        <p:txBody>
          <a:bodyPr wrap="square">
            <a:spAutoFit/>
          </a:bodyPr>
          <a:lstStyle/>
          <a:p>
            <a:r>
              <a:rPr lang="en-GB" altLang="zh-CN" sz="2800">
                <a:latin typeface="Arial-SGK-TV" pitchFamily="2" charset="0"/>
                <a:ea typeface="Arial-Rounded" panose="020B0500000000000000" pitchFamily="34" charset="-93"/>
                <a:cs typeface="Arial-SGK-TV" pitchFamily="2" charset="0"/>
                <a:sym typeface="+mn-lt"/>
              </a:rPr>
              <a:t>say mê</a:t>
            </a:r>
            <a:endParaRPr lang="zh-CN" altLang="en-US" sz="2800" dirty="0">
              <a:latin typeface="Arial-SGK-TV" pitchFamily="2" charset="0"/>
              <a:ea typeface="Arial-Rounded" panose="020B0500000000000000" pitchFamily="34" charset="-93"/>
              <a:cs typeface="Arial-SGK-TV" pitchFamily="2" charset="0"/>
              <a:sym typeface="+mn-lt"/>
            </a:endParaRPr>
          </a:p>
        </p:txBody>
      </p:sp>
      <p:sp>
        <p:nvSpPr>
          <p:cNvPr id="9" name="矩形 8">
            <a:extLst>
              <a:ext uri="{FF2B5EF4-FFF2-40B4-BE49-F238E27FC236}">
                <a16:creationId xmlns:a16="http://schemas.microsoft.com/office/drawing/2014/main" id="{BEF69370-038A-4CCC-B259-2DF7CD5468DF}"/>
              </a:ext>
            </a:extLst>
          </p:cNvPr>
          <p:cNvSpPr/>
          <p:nvPr/>
        </p:nvSpPr>
        <p:spPr>
          <a:xfrm>
            <a:off x="149056" y="2289828"/>
            <a:ext cx="8452504" cy="954107"/>
          </a:xfrm>
          <a:prstGeom prst="rect">
            <a:avLst/>
          </a:prstGeom>
        </p:spPr>
        <p:txBody>
          <a:bodyPr wrap="square">
            <a:spAutoFit/>
          </a:bodyPr>
          <a:lstStyle/>
          <a:p>
            <a:r>
              <a:rPr lang="vi-VN" altLang="zh-CN" sz="2800" dirty="0">
                <a:latin typeface="Arial-SGK-TV" pitchFamily="2" charset="0"/>
                <a:ea typeface="Arial-Rounded" panose="020B0500000000000000" pitchFamily="34" charset="-93"/>
                <a:cs typeface="Arial-SGK-TV" pitchFamily="2" charset="0"/>
                <a:sym typeface="+mn-lt"/>
              </a:rPr>
              <a:t>a. </a:t>
            </a:r>
            <a:r>
              <a:rPr lang="en-GB" altLang="zh-CN" sz="2800" dirty="0" err="1">
                <a:latin typeface="Arial-SGK-TV" pitchFamily="2" charset="0"/>
                <a:ea typeface="Arial-Rounded" panose="020B0500000000000000" pitchFamily="34" charset="-93"/>
                <a:cs typeface="Arial-SGK-TV" pitchFamily="2" charset="0"/>
                <a:sym typeface="+mn-lt"/>
              </a:rPr>
              <a:t>Tiết</a:t>
            </a:r>
            <a:r>
              <a:rPr lang="en-GB" altLang="zh-CN" sz="2800" dirty="0">
                <a:latin typeface="Arial-SGK-TV" pitchFamily="2" charset="0"/>
                <a:ea typeface="Arial-Rounded" panose="020B0500000000000000" pitchFamily="34" charset="-93"/>
                <a:cs typeface="Arial-SGK-TV" pitchFamily="2" charset="0"/>
                <a:sym typeface="+mn-lt"/>
              </a:rPr>
              <a:t> </a:t>
            </a:r>
            <a:r>
              <a:rPr lang="en-GB" altLang="zh-CN" sz="2800" dirty="0" err="1">
                <a:latin typeface="Arial-SGK-TV" pitchFamily="2" charset="0"/>
                <a:ea typeface="Arial-Rounded" panose="020B0500000000000000" pitchFamily="34" charset="-93"/>
                <a:cs typeface="Arial-SGK-TV" pitchFamily="2" charset="0"/>
                <a:sym typeface="+mn-lt"/>
              </a:rPr>
              <a:t>mục</a:t>
            </a:r>
            <a:r>
              <a:rPr lang="en-GB" altLang="zh-CN" sz="2800" dirty="0">
                <a:latin typeface="Arial-SGK-TV" pitchFamily="2" charset="0"/>
                <a:ea typeface="Arial-Rounded" panose="020B0500000000000000" pitchFamily="34" charset="-93"/>
                <a:cs typeface="Arial-SGK-TV" pitchFamily="2" charset="0"/>
                <a:sym typeface="+mn-lt"/>
              </a:rPr>
              <a:t> </a:t>
            </a:r>
            <a:r>
              <a:rPr lang="vi-VN" altLang="zh-CN" sz="2800" dirty="0">
                <a:latin typeface="Arial-SGK-TV" pitchFamily="2" charset="0"/>
                <a:ea typeface="Arial-Rounded" panose="020B0500000000000000" pitchFamily="34" charset="-93"/>
                <a:cs typeface="Arial-SGK-TV" pitchFamily="2" charset="0"/>
                <a:sym typeface="+mn-lt"/>
              </a:rPr>
              <a:t>múa </a:t>
            </a:r>
            <a:r>
              <a:rPr lang="en-GB" altLang="zh-CN" sz="2800" dirty="0" err="1">
                <a:latin typeface="Arial-SGK-TV" pitchFamily="2" charset="0"/>
                <a:ea typeface="Arial-Rounded" panose="020B0500000000000000" pitchFamily="34" charset="-93"/>
                <a:cs typeface="Arial-SGK-TV" pitchFamily="2" charset="0"/>
                <a:sym typeface="+mn-lt"/>
              </a:rPr>
              <a:t>của</a:t>
            </a:r>
            <a:r>
              <a:rPr lang="en-GB" altLang="zh-CN" sz="2800" dirty="0">
                <a:latin typeface="Arial-SGK-TV" pitchFamily="2" charset="0"/>
                <a:ea typeface="Arial-Rounded" panose="020B0500000000000000" pitchFamily="34" charset="-93"/>
                <a:cs typeface="Arial-SGK-TV" pitchFamily="2" charset="0"/>
                <a:sym typeface="+mn-lt"/>
              </a:rPr>
              <a:t> lớp 1A1</a:t>
            </a:r>
            <a:r>
              <a:rPr lang="vi-VN" altLang="zh-CN" sz="2800" dirty="0">
                <a:latin typeface="Arial-SGK-TV" pitchFamily="2" charset="0"/>
                <a:ea typeface="Arial-Rounded" panose="020B0500000000000000" pitchFamily="34" charset="-93"/>
                <a:cs typeface="Arial-SGK-TV" pitchFamily="2" charset="0"/>
                <a:sym typeface="+mn-lt"/>
              </a:rPr>
              <a:t> </a:t>
            </a:r>
            <a:r>
              <a:rPr lang="en-US" altLang="zh-CN" sz="2800" dirty="0">
                <a:latin typeface="Arial-SGK-TV" pitchFamily="2" charset="0"/>
                <a:ea typeface="Arial-Rounded" panose="020B0500000000000000" pitchFamily="34" charset="-93"/>
                <a:cs typeface="Arial-SGK-TV" pitchFamily="2" charset="0"/>
                <a:sym typeface="+mn-lt"/>
              </a:rPr>
              <a:t>(</a:t>
            </a:r>
            <a:r>
              <a:rPr lang="vi-VN" altLang="zh-CN" sz="2800" dirty="0">
                <a:latin typeface="Arial-SGK-TV" pitchFamily="2" charset="0"/>
                <a:ea typeface="Arial-Rounded" panose="020B0500000000000000" pitchFamily="34" charset="-93"/>
                <a:cs typeface="Arial-SGK-TV" pitchFamily="2" charset="0"/>
                <a:sym typeface="+mn-lt"/>
              </a:rPr>
              <a:t>..............</a:t>
            </a:r>
            <a:r>
              <a:rPr lang="en-GB" altLang="zh-CN" sz="2800" dirty="0">
                <a:latin typeface="Arial-SGK-TV" pitchFamily="2" charset="0"/>
                <a:ea typeface="Arial-Rounded" panose="020B0500000000000000" pitchFamily="34" charset="-93"/>
                <a:cs typeface="Arial-SGK-TV" pitchFamily="2" charset="0"/>
                <a:sym typeface="+mn-lt"/>
              </a:rPr>
              <a:t>...</a:t>
            </a:r>
            <a:r>
              <a:rPr lang="vi-VN" altLang="zh-CN" sz="2800" dirty="0">
                <a:latin typeface="Arial-SGK-TV" pitchFamily="2" charset="0"/>
                <a:ea typeface="Arial-Rounded" panose="020B0500000000000000" pitchFamily="34" charset="-93"/>
                <a:cs typeface="Arial-SGK-TV" pitchFamily="2" charset="0"/>
                <a:sym typeface="+mn-lt"/>
              </a:rPr>
              <a:t>...</a:t>
            </a:r>
            <a:r>
              <a:rPr lang="en-US" altLang="zh-CN" sz="2800" dirty="0">
                <a:latin typeface="Arial-SGK-TV" pitchFamily="2" charset="0"/>
                <a:ea typeface="Arial-Rounded" panose="020B0500000000000000" pitchFamily="34" charset="-93"/>
                <a:cs typeface="Arial-SGK-TV" pitchFamily="2" charset="0"/>
                <a:sym typeface="+mn-lt"/>
              </a:rPr>
              <a:t>) </a:t>
            </a:r>
            <a:r>
              <a:rPr lang="en-US" altLang="zh-CN" sz="2800" dirty="0" err="1">
                <a:latin typeface="Arial-SGK-TV" pitchFamily="2" charset="0"/>
                <a:ea typeface="Arial-Rounded" panose="020B0500000000000000" pitchFamily="34" charset="-93"/>
                <a:cs typeface="Arial-SGK-TV" pitchFamily="2" charset="0"/>
                <a:sym typeface="+mn-lt"/>
              </a:rPr>
              <a:t>được</a:t>
            </a:r>
            <a:r>
              <a:rPr lang="en-US" altLang="zh-CN" sz="2800" dirty="0">
                <a:latin typeface="Arial-SGK-TV" pitchFamily="2" charset="0"/>
                <a:ea typeface="Arial-Rounded" panose="020B0500000000000000" pitchFamily="34" charset="-93"/>
                <a:cs typeface="Arial-SGK-TV" pitchFamily="2" charset="0"/>
                <a:sym typeface="+mn-lt"/>
              </a:rPr>
              <a:t> </a:t>
            </a:r>
            <a:r>
              <a:rPr lang="en-US" altLang="zh-CN" sz="2800" dirty="0" err="1">
                <a:latin typeface="Arial-SGK-TV" pitchFamily="2" charset="0"/>
                <a:ea typeface="Arial-Rounded" panose="020B0500000000000000" pitchFamily="34" charset="-93"/>
                <a:cs typeface="Arial-SGK-TV" pitchFamily="2" charset="0"/>
                <a:sym typeface="+mn-lt"/>
              </a:rPr>
              <a:t>trao</a:t>
            </a:r>
            <a:r>
              <a:rPr lang="en-US" altLang="zh-CN" sz="2800" dirty="0">
                <a:latin typeface="Arial-SGK-TV" pitchFamily="2" charset="0"/>
                <a:ea typeface="Arial-Rounded" panose="020B0500000000000000" pitchFamily="34" charset="-93"/>
                <a:cs typeface="Arial-SGK-TV" pitchFamily="2" charset="0"/>
                <a:sym typeface="+mn-lt"/>
              </a:rPr>
              <a:t> </a:t>
            </a:r>
            <a:r>
              <a:rPr lang="en-US" altLang="zh-CN" sz="2800" dirty="0" err="1">
                <a:latin typeface="Arial-SGK-TV" pitchFamily="2" charset="0"/>
                <a:ea typeface="Arial-Rounded" panose="020B0500000000000000" pitchFamily="34" charset="-93"/>
                <a:cs typeface="Arial-SGK-TV" pitchFamily="2" charset="0"/>
                <a:sym typeface="+mn-lt"/>
              </a:rPr>
              <a:t>giải</a:t>
            </a:r>
            <a:r>
              <a:rPr lang="vi-VN" altLang="zh-CN" sz="2800" dirty="0">
                <a:latin typeface="Arial-SGK-TV" pitchFamily="2" charset="0"/>
                <a:ea typeface="Arial-Rounded" panose="020B0500000000000000" pitchFamily="34" charset="-93"/>
                <a:cs typeface="Arial-SGK-TV" pitchFamily="2" charset="0"/>
                <a:sym typeface="+mn-lt"/>
              </a:rPr>
              <a:t>.</a:t>
            </a:r>
            <a:endParaRPr lang="zh-CN" altLang="en-US" sz="2800" dirty="0">
              <a:latin typeface="Arial-SGK-TV" pitchFamily="2" charset="0"/>
              <a:ea typeface="Arial-Rounded" panose="020B0500000000000000" pitchFamily="34" charset="-93"/>
              <a:cs typeface="Arial-SGK-TV" pitchFamily="2" charset="0"/>
              <a:sym typeface="+mn-lt"/>
            </a:endParaRPr>
          </a:p>
        </p:txBody>
      </p:sp>
      <p:sp>
        <p:nvSpPr>
          <p:cNvPr id="15" name="矩形 8">
            <a:extLst>
              <a:ext uri="{FF2B5EF4-FFF2-40B4-BE49-F238E27FC236}">
                <a16:creationId xmlns:a16="http://schemas.microsoft.com/office/drawing/2014/main" id="{9F787C01-79B2-43A8-8406-8A177AB4FA5E}"/>
              </a:ext>
            </a:extLst>
          </p:cNvPr>
          <p:cNvSpPr/>
          <p:nvPr/>
        </p:nvSpPr>
        <p:spPr>
          <a:xfrm>
            <a:off x="3446961" y="1424249"/>
            <a:ext cx="2466865" cy="523220"/>
          </a:xfrm>
          <a:prstGeom prst="rect">
            <a:avLst/>
          </a:prstGeom>
        </p:spPr>
        <p:txBody>
          <a:bodyPr wrap="square">
            <a:spAutoFit/>
          </a:bodyPr>
          <a:lstStyle/>
          <a:p>
            <a:r>
              <a:rPr lang="en-GB" altLang="zh-CN" sz="2800" dirty="0" err="1">
                <a:latin typeface="Arial-SGK-TV" pitchFamily="2" charset="0"/>
                <a:ea typeface="Arial-Rounded" panose="020B0500000000000000" pitchFamily="34" charset="-93"/>
                <a:cs typeface="Arial-SGK-TV" pitchFamily="2" charset="0"/>
                <a:sym typeface="+mn-lt"/>
              </a:rPr>
              <a:t>xứng</a:t>
            </a:r>
            <a:r>
              <a:rPr lang="en-GB" altLang="zh-CN" sz="2800" dirty="0">
                <a:latin typeface="Arial-SGK-TV" pitchFamily="2" charset="0"/>
                <a:ea typeface="Arial-Rounded" panose="020B0500000000000000" pitchFamily="34" charset="-93"/>
                <a:cs typeface="Arial-SGK-TV" pitchFamily="2" charset="0"/>
                <a:sym typeface="+mn-lt"/>
              </a:rPr>
              <a:t> </a:t>
            </a:r>
            <a:r>
              <a:rPr lang="en-GB" altLang="zh-CN" sz="2800" dirty="0" err="1">
                <a:latin typeface="Arial-SGK-TV" pitchFamily="2" charset="0"/>
                <a:ea typeface="Arial-Rounded" panose="020B0500000000000000" pitchFamily="34" charset="-93"/>
                <a:cs typeface="Arial-SGK-TV" pitchFamily="2" charset="0"/>
                <a:sym typeface="+mn-lt"/>
              </a:rPr>
              <a:t>đáng</a:t>
            </a:r>
            <a:endParaRPr lang="zh-CN" altLang="en-US" sz="2800" dirty="0">
              <a:latin typeface="Arial-SGK-TV" pitchFamily="2" charset="0"/>
              <a:ea typeface="Arial-Rounded" panose="020B0500000000000000" pitchFamily="34" charset="-93"/>
              <a:cs typeface="Arial-SGK-TV" pitchFamily="2" charset="0"/>
              <a:sym typeface="+mn-lt"/>
            </a:endParaRPr>
          </a:p>
        </p:txBody>
      </p:sp>
      <p:sp>
        <p:nvSpPr>
          <p:cNvPr id="11" name="矩形 8">
            <a:extLst>
              <a:ext uri="{FF2B5EF4-FFF2-40B4-BE49-F238E27FC236}">
                <a16:creationId xmlns:a16="http://schemas.microsoft.com/office/drawing/2014/main" id="{3C6C1CD9-6D22-4FAF-AFF7-B999CA31FE9E}"/>
              </a:ext>
            </a:extLst>
          </p:cNvPr>
          <p:cNvSpPr/>
          <p:nvPr/>
        </p:nvSpPr>
        <p:spPr>
          <a:xfrm>
            <a:off x="5468997" y="1423954"/>
            <a:ext cx="2305371" cy="523220"/>
          </a:xfrm>
          <a:prstGeom prst="rect">
            <a:avLst/>
          </a:prstGeom>
        </p:spPr>
        <p:txBody>
          <a:bodyPr wrap="square">
            <a:spAutoFit/>
          </a:bodyPr>
          <a:lstStyle/>
          <a:p>
            <a:r>
              <a:rPr lang="en-GB" altLang="zh-CN" sz="2800">
                <a:latin typeface="Arial-SGK-TV" pitchFamily="2" charset="0"/>
                <a:ea typeface="Arial-Rounded" panose="020B0500000000000000" pitchFamily="34" charset="-93"/>
                <a:cs typeface="Arial-SGK-TV" pitchFamily="2" charset="0"/>
                <a:sym typeface="+mn-lt"/>
              </a:rPr>
              <a:t>thích thú</a:t>
            </a:r>
            <a:endParaRPr lang="zh-CN" altLang="en-US" sz="2800" dirty="0">
              <a:latin typeface="Arial-SGK-TV" pitchFamily="2" charset="0"/>
              <a:ea typeface="Arial-Rounded" panose="020B0500000000000000" pitchFamily="34" charset="-93"/>
              <a:cs typeface="Arial-SGK-TV" pitchFamily="2" charset="0"/>
              <a:sym typeface="+mn-lt"/>
            </a:endParaRPr>
          </a:p>
        </p:txBody>
      </p:sp>
      <p:sp>
        <p:nvSpPr>
          <p:cNvPr id="12" name="矩形 8">
            <a:extLst>
              <a:ext uri="{FF2B5EF4-FFF2-40B4-BE49-F238E27FC236}">
                <a16:creationId xmlns:a16="http://schemas.microsoft.com/office/drawing/2014/main" id="{57E15FE8-6FE5-47A4-ADD5-A8F3BAB47F32}"/>
              </a:ext>
            </a:extLst>
          </p:cNvPr>
          <p:cNvSpPr/>
          <p:nvPr/>
        </p:nvSpPr>
        <p:spPr>
          <a:xfrm>
            <a:off x="1843996" y="1425340"/>
            <a:ext cx="2205339" cy="523220"/>
          </a:xfrm>
          <a:prstGeom prst="rect">
            <a:avLst/>
          </a:prstGeom>
        </p:spPr>
        <p:txBody>
          <a:bodyPr wrap="square">
            <a:spAutoFit/>
          </a:bodyPr>
          <a:lstStyle/>
          <a:p>
            <a:r>
              <a:rPr lang="vi-VN" altLang="zh-CN" sz="2800">
                <a:latin typeface="Arial-SGK-TV" pitchFamily="2" charset="0"/>
                <a:ea typeface="Arial-Rounded" panose="020B0500000000000000" pitchFamily="34" charset="-93"/>
                <a:cs typeface="Arial-SGK-TV" pitchFamily="2" charset="0"/>
                <a:sym typeface="+mn-lt"/>
              </a:rPr>
              <a:t>tr</a:t>
            </a:r>
            <a:r>
              <a:rPr lang="en-GB" altLang="zh-CN" sz="2800">
                <a:latin typeface="Arial-SGK-TV" pitchFamily="2" charset="0"/>
                <a:ea typeface="Arial-Rounded" panose="020B0500000000000000" pitchFamily="34" charset="-93"/>
                <a:cs typeface="Arial-SGK-TV" pitchFamily="2" charset="0"/>
                <a:sym typeface="+mn-lt"/>
              </a:rPr>
              <a:t>ầm trồ</a:t>
            </a:r>
            <a:endParaRPr lang="zh-CN" altLang="en-US" sz="2800" dirty="0">
              <a:latin typeface="Arial-SGK-TV" pitchFamily="2" charset="0"/>
              <a:ea typeface="Arial-Rounded" panose="020B0500000000000000" pitchFamily="34" charset="-93"/>
              <a:cs typeface="Arial-SGK-TV" pitchFamily="2" charset="0"/>
              <a:sym typeface="+mn-lt"/>
            </a:endParaRPr>
          </a:p>
        </p:txBody>
      </p:sp>
      <p:sp>
        <p:nvSpPr>
          <p:cNvPr id="14" name="矩形 8">
            <a:extLst>
              <a:ext uri="{FF2B5EF4-FFF2-40B4-BE49-F238E27FC236}">
                <a16:creationId xmlns:a16="http://schemas.microsoft.com/office/drawing/2014/main" id="{A2DE3962-E956-4F55-9070-E029B01260DB}"/>
              </a:ext>
            </a:extLst>
          </p:cNvPr>
          <p:cNvSpPr/>
          <p:nvPr/>
        </p:nvSpPr>
        <p:spPr>
          <a:xfrm>
            <a:off x="135468" y="3557140"/>
            <a:ext cx="8684369" cy="954107"/>
          </a:xfrm>
          <a:prstGeom prst="rect">
            <a:avLst/>
          </a:prstGeom>
        </p:spPr>
        <p:txBody>
          <a:bodyPr wrap="square">
            <a:spAutoFit/>
          </a:bodyPr>
          <a:lstStyle/>
          <a:p>
            <a:r>
              <a:rPr lang="vi-VN" altLang="zh-CN" sz="2800" dirty="0">
                <a:latin typeface="Arial-SGK-TV" pitchFamily="2" charset="0"/>
                <a:ea typeface="Arial-Rounded" panose="020B0500000000000000" pitchFamily="34" charset="-93"/>
                <a:cs typeface="Arial-SGK-TV" pitchFamily="2" charset="0"/>
                <a:sym typeface="+mn-lt"/>
              </a:rPr>
              <a:t>b. </a:t>
            </a:r>
            <a:r>
              <a:rPr lang="en-GB" altLang="zh-CN" sz="2800" dirty="0" err="1">
                <a:latin typeface="Arial-SGK-TV" pitchFamily="2" charset="0"/>
                <a:ea typeface="Arial-Rounded" panose="020B0500000000000000" pitchFamily="34" charset="-93"/>
                <a:cs typeface="Arial-SGK-TV" pitchFamily="2" charset="0"/>
                <a:sym typeface="+mn-lt"/>
              </a:rPr>
              <a:t>Nhà</a:t>
            </a:r>
            <a:r>
              <a:rPr lang="en-GB" altLang="zh-CN" sz="2800" dirty="0">
                <a:latin typeface="Arial-SGK-TV" pitchFamily="2" charset="0"/>
                <a:ea typeface="Arial-Rounded" panose="020B0500000000000000" pitchFamily="34" charset="-93"/>
                <a:cs typeface="Arial-SGK-TV" pitchFamily="2" charset="0"/>
                <a:sym typeface="+mn-lt"/>
              </a:rPr>
              <a:t> </a:t>
            </a:r>
            <a:r>
              <a:rPr lang="en-GB" altLang="zh-CN" sz="2800" dirty="0" err="1">
                <a:latin typeface="Arial-SGK-TV" pitchFamily="2" charset="0"/>
                <a:ea typeface="Arial-Rounded" panose="020B0500000000000000" pitchFamily="34" charset="-93"/>
                <a:cs typeface="Arial-SGK-TV" pitchFamily="2" charset="0"/>
                <a:sym typeface="+mn-lt"/>
              </a:rPr>
              <a:t>trường</a:t>
            </a:r>
            <a:r>
              <a:rPr lang="vi-VN" altLang="zh-CN" sz="2800" dirty="0">
                <a:latin typeface="Arial-SGK-TV" pitchFamily="2" charset="0"/>
                <a:ea typeface="Arial-Rounded" panose="020B0500000000000000" pitchFamily="34" charset="-93"/>
                <a:cs typeface="Arial-SGK-TV" pitchFamily="2" charset="0"/>
                <a:sym typeface="+mn-lt"/>
              </a:rPr>
              <a:t> </a:t>
            </a:r>
            <a:r>
              <a:rPr lang="en-US" altLang="zh-CN" sz="2800" dirty="0">
                <a:latin typeface="Arial-SGK-TV" pitchFamily="2" charset="0"/>
                <a:ea typeface="Arial-Rounded" panose="020B0500000000000000" pitchFamily="34" charset="-93"/>
                <a:cs typeface="Arial-SGK-TV" pitchFamily="2" charset="0"/>
                <a:sym typeface="+mn-lt"/>
              </a:rPr>
              <a:t>(</a:t>
            </a:r>
            <a:r>
              <a:rPr lang="vi-VN" altLang="zh-CN" sz="2800" dirty="0">
                <a:latin typeface="Arial-SGK-TV" pitchFamily="2" charset="0"/>
                <a:ea typeface="Arial-Rounded" panose="020B0500000000000000" pitchFamily="34" charset="-93"/>
                <a:cs typeface="Arial-SGK-TV" pitchFamily="2" charset="0"/>
                <a:sym typeface="+mn-lt"/>
              </a:rPr>
              <a:t>.</a:t>
            </a:r>
            <a:r>
              <a:rPr lang="en-US" altLang="zh-CN" sz="2800" dirty="0">
                <a:latin typeface="Arial-SGK-TV" pitchFamily="2" charset="0"/>
                <a:ea typeface="Arial-Rounded" panose="020B0500000000000000" pitchFamily="34" charset="-93"/>
                <a:cs typeface="Arial-SGK-TV" pitchFamily="2" charset="0"/>
                <a:sym typeface="+mn-lt"/>
              </a:rPr>
              <a:t>…...</a:t>
            </a:r>
            <a:r>
              <a:rPr lang="vi-VN" altLang="zh-CN" sz="2800" dirty="0">
                <a:latin typeface="Arial-SGK-TV" pitchFamily="2" charset="0"/>
                <a:ea typeface="Arial-Rounded" panose="020B0500000000000000" pitchFamily="34" charset="-93"/>
                <a:cs typeface="Arial-SGK-TV" pitchFamily="2" charset="0"/>
                <a:sym typeface="+mn-lt"/>
              </a:rPr>
              <a:t>.........</a:t>
            </a:r>
            <a:r>
              <a:rPr lang="en-US" altLang="zh-CN" sz="2800" dirty="0">
                <a:latin typeface="Arial-SGK-TV" pitchFamily="2" charset="0"/>
                <a:ea typeface="Arial-Rounded" panose="020B0500000000000000" pitchFamily="34" charset="-93"/>
                <a:cs typeface="Arial-SGK-TV" pitchFamily="2" charset="0"/>
                <a:sym typeface="+mn-lt"/>
              </a:rPr>
              <a:t>) </a:t>
            </a:r>
            <a:r>
              <a:rPr lang="en-GB" altLang="zh-CN" sz="2800" dirty="0" err="1">
                <a:latin typeface="Arial-SGK-TV" pitchFamily="2" charset="0"/>
                <a:ea typeface="Arial-Rounded" panose="020B0500000000000000" pitchFamily="34" charset="-93"/>
                <a:cs typeface="Arial-SGK-TV" pitchFamily="2" charset="0"/>
                <a:sym typeface="+mn-lt"/>
              </a:rPr>
              <a:t>chương</a:t>
            </a:r>
            <a:r>
              <a:rPr lang="en-GB" altLang="zh-CN" sz="2800" dirty="0">
                <a:latin typeface="Arial-SGK-TV" pitchFamily="2" charset="0"/>
                <a:ea typeface="Arial-Rounded" panose="020B0500000000000000" pitchFamily="34" charset="-93"/>
                <a:cs typeface="Arial-SGK-TV" pitchFamily="2" charset="0"/>
                <a:sym typeface="+mn-lt"/>
              </a:rPr>
              <a:t> </a:t>
            </a:r>
            <a:r>
              <a:rPr lang="en-GB" altLang="zh-CN" sz="2800" dirty="0" err="1">
                <a:latin typeface="Arial-SGK-TV" pitchFamily="2" charset="0"/>
                <a:ea typeface="Arial-Rounded" panose="020B0500000000000000" pitchFamily="34" charset="-93"/>
                <a:cs typeface="Arial-SGK-TV" pitchFamily="2" charset="0"/>
                <a:sym typeface="+mn-lt"/>
              </a:rPr>
              <a:t>trình</a:t>
            </a:r>
            <a:r>
              <a:rPr lang="en-GB" altLang="zh-CN" sz="2800" dirty="0">
                <a:latin typeface="Arial-SGK-TV" pitchFamily="2" charset="0"/>
                <a:ea typeface="Arial-Rounded" panose="020B0500000000000000" pitchFamily="34" charset="-93"/>
                <a:cs typeface="Arial-SGK-TV" pitchFamily="2" charset="0"/>
                <a:sym typeface="+mn-lt"/>
              </a:rPr>
              <a:t> </a:t>
            </a:r>
            <a:r>
              <a:rPr lang="en-GB" altLang="zh-CN" sz="2800" dirty="0" err="1">
                <a:latin typeface="Arial-SGK-TV" pitchFamily="2" charset="0"/>
                <a:ea typeface="Arial-Rounded" panose="020B0500000000000000" pitchFamily="34" charset="-93"/>
                <a:cs typeface="Arial-SGK-TV" pitchFamily="2" charset="0"/>
                <a:sym typeface="+mn-lt"/>
              </a:rPr>
              <a:t>văn</a:t>
            </a:r>
            <a:r>
              <a:rPr lang="en-GB" altLang="zh-CN" sz="2800" dirty="0">
                <a:latin typeface="Arial-SGK-TV" pitchFamily="2" charset="0"/>
                <a:ea typeface="Arial-Rounded" panose="020B0500000000000000" pitchFamily="34" charset="-93"/>
                <a:cs typeface="Arial-SGK-TV" pitchFamily="2" charset="0"/>
                <a:sym typeface="+mn-lt"/>
              </a:rPr>
              <a:t> </a:t>
            </a:r>
            <a:r>
              <a:rPr lang="en-GB" altLang="zh-CN" sz="2800" dirty="0" err="1">
                <a:latin typeface="Arial-SGK-TV" pitchFamily="2" charset="0"/>
                <a:ea typeface="Arial-Rounded" panose="020B0500000000000000" pitchFamily="34" charset="-93"/>
                <a:cs typeface="Arial-SGK-TV" pitchFamily="2" charset="0"/>
                <a:sym typeface="+mn-lt"/>
              </a:rPr>
              <a:t>nghệ</a:t>
            </a:r>
            <a:r>
              <a:rPr lang="en-GB" altLang="zh-CN" sz="2800" dirty="0">
                <a:latin typeface="Arial-SGK-TV" pitchFamily="2" charset="0"/>
                <a:ea typeface="Arial-Rounded" panose="020B0500000000000000" pitchFamily="34" charset="-93"/>
                <a:cs typeface="Arial-SGK-TV" pitchFamily="2" charset="0"/>
                <a:sym typeface="+mn-lt"/>
              </a:rPr>
              <a:t> </a:t>
            </a:r>
            <a:r>
              <a:rPr lang="en-GB" altLang="zh-CN" sz="2800" dirty="0" err="1">
                <a:latin typeface="Arial-SGK-TV" pitchFamily="2" charset="0"/>
                <a:ea typeface="Arial-Rounded" panose="020B0500000000000000" pitchFamily="34" charset="-93"/>
                <a:cs typeface="Arial-SGK-TV" pitchFamily="2" charset="0"/>
                <a:sym typeface="+mn-lt"/>
              </a:rPr>
              <a:t>mừng</a:t>
            </a:r>
            <a:r>
              <a:rPr lang="en-GB" altLang="zh-CN" sz="2800" dirty="0">
                <a:latin typeface="Arial-SGK-TV" pitchFamily="2" charset="0"/>
                <a:ea typeface="Arial-Rounded" panose="020B0500000000000000" pitchFamily="34" charset="-93"/>
                <a:cs typeface="Arial-SGK-TV" pitchFamily="2" charset="0"/>
                <a:sym typeface="+mn-lt"/>
              </a:rPr>
              <a:t> </a:t>
            </a:r>
            <a:r>
              <a:rPr lang="en-GB" altLang="zh-CN" sz="2800" dirty="0" err="1">
                <a:latin typeface="Arial-SGK-TV" pitchFamily="2" charset="0"/>
                <a:ea typeface="Arial-Rounded" panose="020B0500000000000000" pitchFamily="34" charset="-93"/>
                <a:cs typeface="Arial-SGK-TV" pitchFamily="2" charset="0"/>
                <a:sym typeface="+mn-lt"/>
              </a:rPr>
              <a:t>xuân</a:t>
            </a:r>
            <a:r>
              <a:rPr lang="vi-VN" altLang="zh-CN" sz="2800" dirty="0">
                <a:latin typeface="Arial-SGK-TV" pitchFamily="2" charset="0"/>
                <a:ea typeface="Arial-Rounded" panose="020B0500000000000000" pitchFamily="34" charset="-93"/>
                <a:cs typeface="Arial-SGK-TV" pitchFamily="2" charset="0"/>
                <a:sym typeface="+mn-lt"/>
              </a:rPr>
              <a:t>.</a:t>
            </a:r>
            <a:endParaRPr lang="zh-CN" altLang="en-US" sz="2800" dirty="0">
              <a:latin typeface="Arial-SGK-TV" pitchFamily="2" charset="0"/>
              <a:ea typeface="Arial-Rounded" panose="020B0500000000000000" pitchFamily="34" charset="-93"/>
              <a:cs typeface="Arial-SGK-TV" pitchFamily="2" charset="0"/>
              <a:sym typeface="+mn-lt"/>
            </a:endParaRPr>
          </a:p>
        </p:txBody>
      </p:sp>
      <p:sp>
        <p:nvSpPr>
          <p:cNvPr id="13" name="矩形 8">
            <a:extLst>
              <a:ext uri="{FF2B5EF4-FFF2-40B4-BE49-F238E27FC236}">
                <a16:creationId xmlns:a16="http://schemas.microsoft.com/office/drawing/2014/main" id="{4C470AB0-9E81-42A9-9953-25635420BD47}"/>
              </a:ext>
            </a:extLst>
          </p:cNvPr>
          <p:cNvSpPr/>
          <p:nvPr/>
        </p:nvSpPr>
        <p:spPr>
          <a:xfrm>
            <a:off x="7685758" y="1408456"/>
            <a:ext cx="2466865" cy="523220"/>
          </a:xfrm>
          <a:prstGeom prst="rect">
            <a:avLst/>
          </a:prstGeom>
        </p:spPr>
        <p:txBody>
          <a:bodyPr wrap="square">
            <a:spAutoFit/>
          </a:bodyPr>
          <a:lstStyle/>
          <a:p>
            <a:r>
              <a:rPr lang="vi-VN" altLang="zh-CN" sz="2800" dirty="0">
                <a:latin typeface="Arial-SGK-TV" pitchFamily="2" charset="0"/>
                <a:ea typeface="Arial-Rounded" panose="020B0500000000000000" pitchFamily="34" charset="-93"/>
                <a:cs typeface="Arial-SGK-TV" pitchFamily="2" charset="0"/>
                <a:sym typeface="+mn-lt"/>
              </a:rPr>
              <a:t>tổ chức</a:t>
            </a:r>
            <a:endParaRPr lang="zh-CN" altLang="en-US" sz="2800" dirty="0">
              <a:latin typeface="Arial-SGK-TV" pitchFamily="2" charset="0"/>
              <a:ea typeface="Arial-Rounded" panose="020B0500000000000000" pitchFamily="34" charset="-93"/>
              <a:cs typeface="Arial-SGK-TV" pitchFamily="2" charset="0"/>
              <a:sym typeface="+mn-lt"/>
            </a:endParaRPr>
          </a:p>
        </p:txBody>
      </p:sp>
    </p:spTree>
    <p:extLst>
      <p:ext uri="{BB962C8B-B14F-4D97-AF65-F5344CB8AC3E}">
        <p14:creationId xmlns:p14="http://schemas.microsoft.com/office/powerpoint/2010/main" val="259758643"/>
      </p:ext>
    </p:extLst>
  </p:cSld>
  <p:clrMapOvr>
    <a:masterClrMapping/>
  </p:clrMapOvr>
  <mc:AlternateContent xmlns:mc="http://schemas.openxmlformats.org/markup-compatibility/2006" xmlns:p14="http://schemas.microsoft.com/office/powerpoint/2010/main">
    <mc:Choice Requires="p14">
      <p:transition spd="med" p14:dur="700" advTm="1000">
        <p:fade/>
      </p:transition>
    </mc:Choice>
    <mc:Fallback xmlns="">
      <p:transition spd="med"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grpId="1" nodeType="clickEffect">
                                  <p:stCondLst>
                                    <p:cond delay="0"/>
                                  </p:stCondLst>
                                  <p:childTnLst>
                                    <p:animMotion origin="layout" path="M 0.00121 -0.0108 L 0.17343 0.17222 " pathEditMode="relative" rAng="0" ptsTypes="AA">
                                      <p:cBhvr>
                                        <p:cTn id="41" dur="2000" fill="hold"/>
                                        <p:tgtEl>
                                          <p:spTgt spid="15"/>
                                        </p:tgtEl>
                                        <p:attrNameLst>
                                          <p:attrName>ppt_x</p:attrName>
                                          <p:attrName>ppt_y</p:attrName>
                                        </p:attrNameLst>
                                      </p:cBhvr>
                                      <p:rCtr x="8611" y="9136"/>
                                    </p:animMotion>
                                  </p:childTnLst>
                                </p:cTn>
                              </p:par>
                              <p:par>
                                <p:cTn id="42" presetID="3" presetClass="emph" presetSubtype="2" fill="hold" grpId="2" nodeType="withEffect">
                                  <p:stCondLst>
                                    <p:cond delay="0"/>
                                  </p:stCondLst>
                                  <p:childTnLst>
                                    <p:animClr clrSpc="rgb" dir="cw">
                                      <p:cBhvr override="childStyle">
                                        <p:cTn id="43" dur="2000" fill="hold"/>
                                        <p:tgtEl>
                                          <p:spTgt spid="15"/>
                                        </p:tgtEl>
                                        <p:attrNameLst>
                                          <p:attrName>style.color</p:attrName>
                                        </p:attrNameLst>
                                      </p:cBhvr>
                                      <p:to>
                                        <a:srgbClr val="FF0000"/>
                                      </p:to>
                                    </p:animClr>
                                  </p:childTnLst>
                                </p:cTn>
                              </p:par>
                            </p:childTnLst>
                          </p:cTn>
                        </p:par>
                        <p:par>
                          <p:cTn id="44" fill="hold">
                            <p:stCondLst>
                              <p:cond delay="2000"/>
                            </p:stCondLst>
                            <p:childTnLst>
                              <p:par>
                                <p:cTn id="45" presetID="22" presetClass="entr" presetSubtype="8"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grpId="1" nodeType="clickEffect">
                                  <p:stCondLst>
                                    <p:cond delay="0"/>
                                  </p:stCondLst>
                                  <p:childTnLst>
                                    <p:animMotion origin="layout" path="M 0.00121 -0.0108 L -0.54184 0.41667 " pathEditMode="relative" rAng="0" ptsTypes="AA">
                                      <p:cBhvr>
                                        <p:cTn id="51" dur="2000" fill="hold"/>
                                        <p:tgtEl>
                                          <p:spTgt spid="13"/>
                                        </p:tgtEl>
                                        <p:attrNameLst>
                                          <p:attrName>ppt_x</p:attrName>
                                          <p:attrName>ppt_y</p:attrName>
                                        </p:attrNameLst>
                                      </p:cBhvr>
                                      <p:rCtr x="-27153" y="21358"/>
                                    </p:animMotion>
                                  </p:childTnLst>
                                </p:cTn>
                              </p:par>
                              <p:par>
                                <p:cTn id="52" presetID="3" presetClass="emph" presetSubtype="2" fill="hold" grpId="2" nodeType="withEffect">
                                  <p:stCondLst>
                                    <p:cond delay="0"/>
                                  </p:stCondLst>
                                  <p:childTnLst>
                                    <p:animClr clrSpc="rgb" dir="cw">
                                      <p:cBhvr override="childStyle">
                                        <p:cTn id="53" dur="2000" fill="hold"/>
                                        <p:tgtEl>
                                          <p:spTgt spid="13"/>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5" grpId="0"/>
      <p:bldP spid="15" grpId="1"/>
      <p:bldP spid="15" grpId="2"/>
      <p:bldP spid="11" grpId="0"/>
      <p:bldP spid="12" grpId="0"/>
      <p:bldP spid="14" grpId="0"/>
      <p:bldP spid="13" grpId="0"/>
      <p:bldP spid="13" grpId="1"/>
      <p:bldP spid="13" grpId="2"/>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8">
            <a:extLst>
              <a:ext uri="{FF2B5EF4-FFF2-40B4-BE49-F238E27FC236}">
                <a16:creationId xmlns:a16="http://schemas.microsoft.com/office/drawing/2014/main" id="{DAECB3AA-DE44-4B2E-8E42-EC1E254E3EC5}"/>
              </a:ext>
            </a:extLst>
          </p:cNvPr>
          <p:cNvSpPr/>
          <p:nvPr/>
        </p:nvSpPr>
        <p:spPr>
          <a:xfrm>
            <a:off x="127992" y="169899"/>
            <a:ext cx="9016008" cy="1077218"/>
          </a:xfrm>
          <a:prstGeom prst="rect">
            <a:avLst/>
          </a:prstGeom>
        </p:spPr>
        <p:txBody>
          <a:bodyPr wrap="square">
            <a:spAutoFit/>
          </a:bodyPr>
          <a:lstStyle/>
          <a:p>
            <a:r>
              <a:rPr lang="vi-VN" altLang="zh-CN" sz="3200" b="1" dirty="0">
                <a:latin typeface="Arial-SGK-TV" pitchFamily="2" charset="0"/>
                <a:ea typeface="Arial-Rounded" panose="020B0500000000000000" pitchFamily="34" charset="-93"/>
                <a:cs typeface="Arial-SGK-TV" pitchFamily="2" charset="0"/>
                <a:sym typeface="+mn-lt"/>
              </a:rPr>
              <a:t>6. </a:t>
            </a:r>
            <a:r>
              <a:rPr lang="en-US" altLang="zh-CN" sz="3200" b="1" dirty="0">
                <a:latin typeface="Arial-SGK-TV" pitchFamily="2" charset="0"/>
                <a:ea typeface="Arial-Rounded" panose="020B0500000000000000" pitchFamily="34" charset="-93"/>
                <a:cs typeface="Arial-SGK-TV" pitchFamily="2" charset="0"/>
                <a:sym typeface="+mn-lt"/>
              </a:rPr>
              <a:t>Quan </a:t>
            </a:r>
            <a:r>
              <a:rPr lang="en-US" altLang="zh-CN" sz="3200" b="1" dirty="0" err="1">
                <a:latin typeface="Arial-SGK-TV" pitchFamily="2" charset="0"/>
                <a:ea typeface="Arial-Rounded" panose="020B0500000000000000" pitchFamily="34" charset="-93"/>
                <a:cs typeface="Arial-SGK-TV" pitchFamily="2" charset="0"/>
                <a:sym typeface="+mn-lt"/>
              </a:rPr>
              <a:t>sát</a:t>
            </a:r>
            <a:r>
              <a:rPr lang="en-US" altLang="zh-CN" sz="3200" b="1" dirty="0">
                <a:latin typeface="Arial-SGK-TV" pitchFamily="2" charset="0"/>
                <a:ea typeface="Arial-Rounded" panose="020B0500000000000000" pitchFamily="34" charset="-93"/>
                <a:cs typeface="Arial-SGK-TV" pitchFamily="2" charset="0"/>
                <a:sym typeface="+mn-lt"/>
              </a:rPr>
              <a:t> </a:t>
            </a:r>
            <a:r>
              <a:rPr lang="en-US" altLang="zh-CN" sz="3200" b="1" dirty="0" err="1">
                <a:latin typeface="Arial-SGK-TV" pitchFamily="2" charset="0"/>
                <a:ea typeface="Arial-Rounded" panose="020B0500000000000000" pitchFamily="34" charset="-93"/>
                <a:cs typeface="Arial-SGK-TV" pitchFamily="2" charset="0"/>
                <a:sym typeface="+mn-lt"/>
              </a:rPr>
              <a:t>tranh</a:t>
            </a:r>
            <a:r>
              <a:rPr lang="en-US" altLang="zh-CN" sz="3200" b="1" dirty="0">
                <a:latin typeface="Arial-SGK-TV" pitchFamily="2" charset="0"/>
                <a:ea typeface="Arial-Rounded" panose="020B0500000000000000" pitchFamily="34" charset="-93"/>
                <a:cs typeface="Arial-SGK-TV" pitchFamily="2" charset="0"/>
                <a:sym typeface="+mn-lt"/>
              </a:rPr>
              <a:t> </a:t>
            </a:r>
            <a:r>
              <a:rPr lang="en-US" altLang="zh-CN" sz="3200" b="1" dirty="0" err="1">
                <a:latin typeface="Arial-SGK-TV" pitchFamily="2" charset="0"/>
                <a:ea typeface="Arial-Rounded" panose="020B0500000000000000" pitchFamily="34" charset="-93"/>
                <a:cs typeface="Arial-SGK-TV" pitchFamily="2" charset="0"/>
                <a:sym typeface="+mn-lt"/>
              </a:rPr>
              <a:t>và</a:t>
            </a:r>
            <a:r>
              <a:rPr lang="en-US" altLang="zh-CN" sz="3200" b="1" dirty="0">
                <a:latin typeface="Arial-SGK-TV" pitchFamily="2" charset="0"/>
                <a:ea typeface="Arial-Rounded" panose="020B0500000000000000" pitchFamily="34" charset="-93"/>
                <a:cs typeface="Arial-SGK-TV" pitchFamily="2" charset="0"/>
                <a:sym typeface="+mn-lt"/>
              </a:rPr>
              <a:t> </a:t>
            </a:r>
            <a:r>
              <a:rPr lang="vi-VN" altLang="zh-CN" sz="3200" b="1" dirty="0">
                <a:latin typeface="Arial-SGK-TV" pitchFamily="2" charset="0"/>
                <a:ea typeface="Arial-Rounded" panose="020B0500000000000000" pitchFamily="34" charset="-93"/>
                <a:cs typeface="Arial-SGK-TV" pitchFamily="2" charset="0"/>
                <a:sym typeface="+mn-lt"/>
              </a:rPr>
              <a:t>dùng từ ngữ trong khung để nói theo tranh</a:t>
            </a:r>
            <a:endParaRPr lang="zh-CN" altLang="en-US" sz="3200" b="1" i="1" dirty="0">
              <a:latin typeface="Arial-SGK-TV" pitchFamily="2" charset="0"/>
              <a:ea typeface="Arial-Rounded" panose="020B0500000000000000" pitchFamily="34" charset="-93"/>
              <a:cs typeface="Arial-SGK-TV" pitchFamily="2" charset="0"/>
              <a:sym typeface="+mn-lt"/>
            </a:endParaRPr>
          </a:p>
        </p:txBody>
      </p:sp>
      <p:sp>
        <p:nvSpPr>
          <p:cNvPr id="4" name="矩形 8">
            <a:extLst>
              <a:ext uri="{FF2B5EF4-FFF2-40B4-BE49-F238E27FC236}">
                <a16:creationId xmlns:a16="http://schemas.microsoft.com/office/drawing/2014/main" id="{BDC7F051-215D-4695-A071-A95EA00265ED}"/>
              </a:ext>
            </a:extLst>
          </p:cNvPr>
          <p:cNvSpPr/>
          <p:nvPr/>
        </p:nvSpPr>
        <p:spPr>
          <a:xfrm>
            <a:off x="225779" y="1361560"/>
            <a:ext cx="1661522" cy="646986"/>
          </a:xfrm>
          <a:prstGeom prst="roundRect">
            <a:avLst/>
          </a:prstGeom>
          <a:ln>
            <a:solidFill>
              <a:srgbClr val="62D6F7"/>
            </a:solidFill>
          </a:ln>
        </p:spPr>
        <p:txBody>
          <a:bodyPr wrap="square">
            <a:spAutoFit/>
          </a:bodyPr>
          <a:lstStyle/>
          <a:p>
            <a:pPr algn="ctr"/>
            <a:r>
              <a:rPr lang="en-GB" altLang="zh-CN" sz="3200">
                <a:latin typeface="Arial-SGK-TV" pitchFamily="2" charset="0"/>
                <a:ea typeface="Arial-Rounded" panose="020B0500000000000000" pitchFamily="34" charset="-93"/>
                <a:cs typeface="Arial-SGK-TV" pitchFamily="2" charset="0"/>
                <a:sym typeface="+mn-lt"/>
              </a:rPr>
              <a:t>cây cối</a:t>
            </a:r>
            <a:endParaRPr lang="zh-CN" altLang="en-US" sz="3200" dirty="0">
              <a:latin typeface="Arial-SGK-TV" pitchFamily="2" charset="0"/>
              <a:ea typeface="Arial-Rounded" panose="020B0500000000000000" pitchFamily="34" charset="-93"/>
              <a:cs typeface="Arial-SGK-TV" pitchFamily="2" charset="0"/>
              <a:sym typeface="+mn-lt"/>
            </a:endParaRPr>
          </a:p>
        </p:txBody>
      </p:sp>
      <p:sp>
        <p:nvSpPr>
          <p:cNvPr id="7" name="矩形 8">
            <a:extLst>
              <a:ext uri="{FF2B5EF4-FFF2-40B4-BE49-F238E27FC236}">
                <a16:creationId xmlns:a16="http://schemas.microsoft.com/office/drawing/2014/main" id="{3BAFE5AF-739B-421E-BDE9-25F0DF21FFFD}"/>
              </a:ext>
            </a:extLst>
          </p:cNvPr>
          <p:cNvSpPr/>
          <p:nvPr/>
        </p:nvSpPr>
        <p:spPr>
          <a:xfrm>
            <a:off x="4490472" y="1361560"/>
            <a:ext cx="2603171" cy="646986"/>
          </a:xfrm>
          <a:prstGeom prst="roundRect">
            <a:avLst/>
          </a:prstGeom>
          <a:ln>
            <a:solidFill>
              <a:srgbClr val="62D6F7"/>
            </a:solidFill>
          </a:ln>
        </p:spPr>
        <p:txBody>
          <a:bodyPr wrap="square">
            <a:spAutoFit/>
          </a:bodyPr>
          <a:lstStyle/>
          <a:p>
            <a:r>
              <a:rPr lang="en-GB" altLang="zh-CN" sz="3200">
                <a:latin typeface="Arial-SGK-TV" pitchFamily="2" charset="0"/>
                <a:ea typeface="Arial-Rounded" panose="020B0500000000000000" pitchFamily="34" charset="-93"/>
                <a:cs typeface="Arial-SGK-TV" pitchFamily="2" charset="0"/>
                <a:sym typeface="+mn-lt"/>
              </a:rPr>
              <a:t>muông thú</a:t>
            </a:r>
            <a:endParaRPr lang="zh-CN" altLang="en-US" sz="3200" dirty="0">
              <a:latin typeface="Arial-SGK-TV" pitchFamily="2" charset="0"/>
              <a:ea typeface="Arial-Rounded" panose="020B0500000000000000" pitchFamily="34" charset="-93"/>
              <a:cs typeface="Arial-SGK-TV" pitchFamily="2" charset="0"/>
              <a:sym typeface="+mn-lt"/>
            </a:endParaRPr>
          </a:p>
        </p:txBody>
      </p:sp>
      <p:sp>
        <p:nvSpPr>
          <p:cNvPr id="8" name="矩形 8">
            <a:extLst>
              <a:ext uri="{FF2B5EF4-FFF2-40B4-BE49-F238E27FC236}">
                <a16:creationId xmlns:a16="http://schemas.microsoft.com/office/drawing/2014/main" id="{850987DB-4253-4803-92FE-FA778A37AB65}"/>
              </a:ext>
            </a:extLst>
          </p:cNvPr>
          <p:cNvSpPr/>
          <p:nvPr/>
        </p:nvSpPr>
        <p:spPr>
          <a:xfrm>
            <a:off x="2600976" y="1361560"/>
            <a:ext cx="1184223" cy="646986"/>
          </a:xfrm>
          <a:prstGeom prst="roundRect">
            <a:avLst/>
          </a:prstGeom>
          <a:ln>
            <a:solidFill>
              <a:srgbClr val="62D6F7"/>
            </a:solidFill>
          </a:ln>
        </p:spPr>
        <p:txBody>
          <a:bodyPr wrap="square">
            <a:spAutoFit/>
          </a:bodyPr>
          <a:lstStyle/>
          <a:p>
            <a:pPr algn="ctr"/>
            <a:r>
              <a:rPr lang="en-GB" altLang="zh-CN" sz="3200">
                <a:latin typeface="Arial-SGK-TV" pitchFamily="2" charset="0"/>
                <a:ea typeface="Arial-Rounded" panose="020B0500000000000000" pitchFamily="34" charset="-93"/>
                <a:cs typeface="Arial-SGK-TV" pitchFamily="2" charset="0"/>
                <a:sym typeface="+mn-lt"/>
              </a:rPr>
              <a:t>suối</a:t>
            </a:r>
            <a:endParaRPr lang="zh-CN" altLang="en-US" sz="3200" dirty="0">
              <a:latin typeface="Arial-SGK-TV" pitchFamily="2" charset="0"/>
              <a:ea typeface="Arial-Rounded" panose="020B0500000000000000" pitchFamily="34" charset="-93"/>
              <a:cs typeface="Arial-SGK-TV" pitchFamily="2" charset="0"/>
              <a:sym typeface="+mn-lt"/>
            </a:endParaRPr>
          </a:p>
        </p:txBody>
      </p:sp>
      <p:sp>
        <p:nvSpPr>
          <p:cNvPr id="9" name="矩形 8">
            <a:extLst>
              <a:ext uri="{FF2B5EF4-FFF2-40B4-BE49-F238E27FC236}">
                <a16:creationId xmlns:a16="http://schemas.microsoft.com/office/drawing/2014/main" id="{7D79165D-D0F2-494E-A7FF-79D229E3EACB}"/>
              </a:ext>
            </a:extLst>
          </p:cNvPr>
          <p:cNvSpPr/>
          <p:nvPr/>
        </p:nvSpPr>
        <p:spPr>
          <a:xfrm>
            <a:off x="7576449" y="1368374"/>
            <a:ext cx="1184223" cy="646986"/>
          </a:xfrm>
          <a:prstGeom prst="roundRect">
            <a:avLst/>
          </a:prstGeom>
          <a:ln>
            <a:solidFill>
              <a:srgbClr val="62D6F7"/>
            </a:solidFill>
          </a:ln>
        </p:spPr>
        <p:txBody>
          <a:bodyPr wrap="square">
            <a:spAutoFit/>
          </a:bodyPr>
          <a:lstStyle/>
          <a:p>
            <a:r>
              <a:rPr lang="en-GB" altLang="zh-CN" sz="3200">
                <a:latin typeface="Arial-SGK-TV" pitchFamily="2" charset="0"/>
                <a:ea typeface="Arial-Rounded" panose="020B0500000000000000" pitchFamily="34" charset="-93"/>
                <a:cs typeface="Arial-SGK-TV" pitchFamily="2" charset="0"/>
                <a:sym typeface="+mn-lt"/>
              </a:rPr>
              <a:t>rừng</a:t>
            </a:r>
            <a:endParaRPr lang="zh-CN" altLang="en-US" sz="3200" dirty="0">
              <a:latin typeface="Arial-SGK-TV" pitchFamily="2" charset="0"/>
              <a:ea typeface="Arial-Rounded" panose="020B0500000000000000" pitchFamily="34" charset="-93"/>
              <a:cs typeface="Arial-SGK-TV" pitchFamily="2" charset="0"/>
              <a:sym typeface="+mn-lt"/>
            </a:endParaRPr>
          </a:p>
        </p:txBody>
      </p:sp>
      <p:pic>
        <p:nvPicPr>
          <p:cNvPr id="10" name="Picture 2" descr="C:\Users\Admin\Desktop\FDFFV.PNG">
            <a:extLst>
              <a:ext uri="{FF2B5EF4-FFF2-40B4-BE49-F238E27FC236}">
                <a16:creationId xmlns:a16="http://schemas.microsoft.com/office/drawing/2014/main" id="{4434C584-3567-4D04-B6B1-085F380E6D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570" r="197"/>
          <a:stretch/>
        </p:blipFill>
        <p:spPr bwMode="auto">
          <a:xfrm>
            <a:off x="1887301" y="2134278"/>
            <a:ext cx="5071533" cy="2669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250604"/>
      </p:ext>
    </p:extLst>
  </p:cSld>
  <p:clrMapOvr>
    <a:masterClrMapping/>
  </p:clrMapOvr>
  <mc:AlternateContent xmlns:mc="http://schemas.openxmlformats.org/markup-compatibility/2006" xmlns:p14="http://schemas.microsoft.com/office/powerpoint/2010/main">
    <mc:Choice Requires="p14">
      <p:transition spd="med" p14:dur="700" advTm="1000">
        <p:fade/>
      </p:transition>
    </mc:Choice>
    <mc:Fallback xmlns="">
      <p:transition spd="med"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8">
            <a:extLst>
              <a:ext uri="{FF2B5EF4-FFF2-40B4-BE49-F238E27FC236}">
                <a16:creationId xmlns:a16="http://schemas.microsoft.com/office/drawing/2014/main" id="{4FC1F8FE-79A7-4A2E-B770-A7D5B92BAB31}"/>
              </a:ext>
            </a:extLst>
          </p:cNvPr>
          <p:cNvSpPr/>
          <p:nvPr/>
        </p:nvSpPr>
        <p:spPr>
          <a:xfrm>
            <a:off x="394921" y="250478"/>
            <a:ext cx="1647457" cy="646986"/>
          </a:xfrm>
          <a:prstGeom prst="roundRect">
            <a:avLst/>
          </a:prstGeom>
          <a:ln>
            <a:solidFill>
              <a:srgbClr val="62D6F7"/>
            </a:solidFill>
          </a:ln>
        </p:spPr>
        <p:txBody>
          <a:bodyPr wrap="square">
            <a:spAutoFit/>
          </a:bodyPr>
          <a:lstStyle/>
          <a:p>
            <a:pPr algn="ctr"/>
            <a:r>
              <a:rPr lang="en-GB" altLang="zh-CN" sz="3200">
                <a:latin typeface="Arial-SGK-TV" pitchFamily="2" charset="0"/>
                <a:ea typeface="Arial-Rounded" panose="020B0500000000000000" pitchFamily="34" charset="-93"/>
                <a:cs typeface="Arial-SGK-TV" pitchFamily="2" charset="0"/>
                <a:sym typeface="+mn-lt"/>
              </a:rPr>
              <a:t>cây cối</a:t>
            </a:r>
            <a:endParaRPr lang="zh-CN" altLang="en-US" sz="3200" dirty="0">
              <a:latin typeface="Arial-SGK-TV" pitchFamily="2" charset="0"/>
              <a:ea typeface="Arial-Rounded" panose="020B0500000000000000" pitchFamily="34" charset="-93"/>
              <a:cs typeface="Arial-SGK-TV" pitchFamily="2" charset="0"/>
              <a:sym typeface="+mn-lt"/>
            </a:endParaRPr>
          </a:p>
        </p:txBody>
      </p:sp>
      <p:sp>
        <p:nvSpPr>
          <p:cNvPr id="13" name="矩形 8">
            <a:extLst>
              <a:ext uri="{FF2B5EF4-FFF2-40B4-BE49-F238E27FC236}">
                <a16:creationId xmlns:a16="http://schemas.microsoft.com/office/drawing/2014/main" id="{653D2319-0750-45FC-A9F3-9C020C8FA28A}"/>
              </a:ext>
            </a:extLst>
          </p:cNvPr>
          <p:cNvSpPr/>
          <p:nvPr/>
        </p:nvSpPr>
        <p:spPr>
          <a:xfrm>
            <a:off x="4571999" y="234545"/>
            <a:ext cx="2641601" cy="646986"/>
          </a:xfrm>
          <a:prstGeom prst="roundRect">
            <a:avLst/>
          </a:prstGeom>
          <a:ln>
            <a:solidFill>
              <a:srgbClr val="62D6F7"/>
            </a:solidFill>
          </a:ln>
        </p:spPr>
        <p:txBody>
          <a:bodyPr wrap="square">
            <a:spAutoFit/>
          </a:bodyPr>
          <a:lstStyle/>
          <a:p>
            <a:r>
              <a:rPr lang="en-GB" altLang="zh-CN" sz="3200">
                <a:latin typeface="Arial-SGK-TV" pitchFamily="2" charset="0"/>
                <a:ea typeface="Arial-Rounded" panose="020B0500000000000000" pitchFamily="34" charset="-93"/>
                <a:cs typeface="Arial-SGK-TV" pitchFamily="2" charset="0"/>
                <a:sym typeface="+mn-lt"/>
              </a:rPr>
              <a:t>muông thú</a:t>
            </a:r>
            <a:endParaRPr lang="zh-CN" altLang="en-US" sz="3200" dirty="0">
              <a:latin typeface="Arial-SGK-TV" pitchFamily="2" charset="0"/>
              <a:ea typeface="Arial-Rounded" panose="020B0500000000000000" pitchFamily="34" charset="-93"/>
              <a:cs typeface="Arial-SGK-TV" pitchFamily="2" charset="0"/>
              <a:sym typeface="+mn-lt"/>
            </a:endParaRPr>
          </a:p>
        </p:txBody>
      </p:sp>
      <p:sp>
        <p:nvSpPr>
          <p:cNvPr id="14" name="矩形 8">
            <a:extLst>
              <a:ext uri="{FF2B5EF4-FFF2-40B4-BE49-F238E27FC236}">
                <a16:creationId xmlns:a16="http://schemas.microsoft.com/office/drawing/2014/main" id="{EC2BE9AD-9C43-4896-8647-D042118CFCD0}"/>
              </a:ext>
            </a:extLst>
          </p:cNvPr>
          <p:cNvSpPr/>
          <p:nvPr/>
        </p:nvSpPr>
        <p:spPr>
          <a:xfrm>
            <a:off x="2431383" y="236023"/>
            <a:ext cx="1815271" cy="646986"/>
          </a:xfrm>
          <a:prstGeom prst="roundRect">
            <a:avLst/>
          </a:prstGeom>
          <a:ln>
            <a:solidFill>
              <a:srgbClr val="62D6F7"/>
            </a:solidFill>
          </a:ln>
        </p:spPr>
        <p:txBody>
          <a:bodyPr wrap="square">
            <a:spAutoFit/>
          </a:bodyPr>
          <a:lstStyle/>
          <a:p>
            <a:pPr algn="ctr"/>
            <a:r>
              <a:rPr lang="en-GB" altLang="zh-CN" sz="3200">
                <a:latin typeface="Arial-SGK-TV" pitchFamily="2" charset="0"/>
                <a:ea typeface="Arial-Rounded" panose="020B0500000000000000" pitchFamily="34" charset="-93"/>
                <a:cs typeface="Arial-SGK-TV" pitchFamily="2" charset="0"/>
                <a:sym typeface="+mn-lt"/>
              </a:rPr>
              <a:t>suối</a:t>
            </a:r>
            <a:endParaRPr lang="zh-CN" altLang="en-US" sz="3200" dirty="0">
              <a:latin typeface="Arial-SGK-TV" pitchFamily="2" charset="0"/>
              <a:ea typeface="Arial-Rounded" panose="020B0500000000000000" pitchFamily="34" charset="-93"/>
              <a:cs typeface="Arial-SGK-TV" pitchFamily="2" charset="0"/>
              <a:sym typeface="+mn-lt"/>
            </a:endParaRPr>
          </a:p>
        </p:txBody>
      </p:sp>
      <p:sp>
        <p:nvSpPr>
          <p:cNvPr id="15" name="矩形 8">
            <a:extLst>
              <a:ext uri="{FF2B5EF4-FFF2-40B4-BE49-F238E27FC236}">
                <a16:creationId xmlns:a16="http://schemas.microsoft.com/office/drawing/2014/main" id="{AC8C85EF-49E5-4144-B386-6EB9D681CFC1}"/>
              </a:ext>
            </a:extLst>
          </p:cNvPr>
          <p:cNvSpPr/>
          <p:nvPr/>
        </p:nvSpPr>
        <p:spPr>
          <a:xfrm>
            <a:off x="7564856" y="211125"/>
            <a:ext cx="1184223" cy="646986"/>
          </a:xfrm>
          <a:prstGeom prst="roundRect">
            <a:avLst/>
          </a:prstGeom>
          <a:ln>
            <a:solidFill>
              <a:srgbClr val="62D6F7"/>
            </a:solidFill>
          </a:ln>
        </p:spPr>
        <p:txBody>
          <a:bodyPr wrap="square">
            <a:spAutoFit/>
          </a:bodyPr>
          <a:lstStyle/>
          <a:p>
            <a:r>
              <a:rPr lang="en-GB" altLang="zh-CN" sz="3200">
                <a:latin typeface="Arial-SGK-TV" pitchFamily="2" charset="0"/>
                <a:ea typeface="Arial-Rounded" panose="020B0500000000000000" pitchFamily="34" charset="-93"/>
                <a:cs typeface="Arial-SGK-TV" pitchFamily="2" charset="0"/>
                <a:sym typeface="+mn-lt"/>
              </a:rPr>
              <a:t>rừng</a:t>
            </a:r>
            <a:endParaRPr lang="zh-CN" altLang="en-US" sz="3200" dirty="0">
              <a:latin typeface="Arial-SGK-TV" pitchFamily="2" charset="0"/>
              <a:ea typeface="Arial-Rounded" panose="020B0500000000000000" pitchFamily="34" charset="-93"/>
              <a:cs typeface="Arial-SGK-TV" pitchFamily="2" charset="0"/>
              <a:sym typeface="+mn-lt"/>
            </a:endParaRPr>
          </a:p>
        </p:txBody>
      </p:sp>
      <p:pic>
        <p:nvPicPr>
          <p:cNvPr id="11" name="Picture 2" descr="C:\Users\Admin\Desktop\FDFFV.PNG">
            <a:extLst>
              <a:ext uri="{FF2B5EF4-FFF2-40B4-BE49-F238E27FC236}">
                <a16:creationId xmlns:a16="http://schemas.microsoft.com/office/drawing/2014/main" id="{2792D64D-35B5-4506-8A6E-18AFC649237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5804" r="3961"/>
          <a:stretch/>
        </p:blipFill>
        <p:spPr bwMode="auto">
          <a:xfrm>
            <a:off x="5784144" y="1098910"/>
            <a:ext cx="2858911" cy="1580151"/>
          </a:xfrm>
          <a:prstGeom prst="rect">
            <a:avLst/>
          </a:prstGeom>
          <a:noFill/>
          <a:extLst>
            <a:ext uri="{909E8E84-426E-40DD-AFC4-6F175D3DCCD1}">
              <a14:hiddenFill xmlns:a14="http://schemas.microsoft.com/office/drawing/2010/main">
                <a:solidFill>
                  <a:srgbClr val="FFFFFF"/>
                </a:solidFill>
              </a14:hiddenFill>
            </a:ext>
          </a:extLst>
        </p:spPr>
      </p:pic>
    </p:spTree>
    <p:controls>
      <mc:AlternateContent xmlns:mc="http://schemas.openxmlformats.org/markup-compatibility/2006">
        <mc:Choice xmlns:v="urn:schemas-microsoft-com:vml" Requires="v">
          <p:control spid="4134" name="TextBox4" r:id="rId2" imgW="4857840" imgH="619200"/>
        </mc:Choice>
        <mc:Fallback>
          <p:control name="TextBox4" r:id="rId2" imgW="4857840" imgH="619200">
            <p:pic>
              <p:nvPicPr>
                <p:cNvPr id="17" name="TextBox4">
                  <a:extLst>
                    <a:ext uri="{FF2B5EF4-FFF2-40B4-BE49-F238E27FC236}">
                      <a16:creationId xmlns:a16="http://schemas.microsoft.com/office/drawing/2014/main" id="{990F67CB-3A54-4306-8371-0DC8F1EC1AA3}"/>
                    </a:ext>
                  </a:extLst>
                </p:cNvPr>
                <p:cNvPicPr>
                  <a:picLocks/>
                </p:cNvPicPr>
                <p:nvPr/>
              </p:nvPicPr>
              <p:blipFill>
                <a:blip r:embed="rId8"/>
                <a:stretch>
                  <a:fillRect/>
                </a:stretch>
              </p:blipFill>
              <p:spPr>
                <a:xfrm>
                  <a:off x="394921" y="1014074"/>
                  <a:ext cx="4857303" cy="616493"/>
                </a:xfrm>
                <a:prstGeom prst="rect">
                  <a:avLst/>
                </a:prstGeom>
              </p:spPr>
            </p:pic>
          </p:control>
        </mc:Fallback>
      </mc:AlternateContent>
      <mc:AlternateContent xmlns:mc="http://schemas.openxmlformats.org/markup-compatibility/2006">
        <mc:Choice xmlns:v="urn:schemas-microsoft-com:vml" Requires="v">
          <p:control spid="4135" name="TextBox1" r:id="rId3" imgW="4857840" imgH="619200"/>
        </mc:Choice>
        <mc:Fallback>
          <p:control name="TextBox1" r:id="rId3" imgW="4857840" imgH="619200">
            <p:pic>
              <p:nvPicPr>
                <p:cNvPr id="28" name="TextBox1">
                  <a:extLst>
                    <a:ext uri="{FF2B5EF4-FFF2-40B4-BE49-F238E27FC236}">
                      <a16:creationId xmlns:a16="http://schemas.microsoft.com/office/drawing/2014/main" id="{A8AAE0B4-36C1-4177-9014-975759C00AC1}"/>
                    </a:ext>
                  </a:extLst>
                </p:cNvPr>
                <p:cNvPicPr>
                  <a:picLocks/>
                </p:cNvPicPr>
                <p:nvPr/>
              </p:nvPicPr>
              <p:blipFill>
                <a:blip r:embed="rId8"/>
                <a:stretch>
                  <a:fillRect/>
                </a:stretch>
              </p:blipFill>
              <p:spPr>
                <a:xfrm>
                  <a:off x="381839" y="1955257"/>
                  <a:ext cx="4857303" cy="616493"/>
                </a:xfrm>
                <a:prstGeom prst="rect">
                  <a:avLst/>
                </a:prstGeom>
              </p:spPr>
            </p:pic>
          </p:control>
        </mc:Fallback>
      </mc:AlternateContent>
      <mc:AlternateContent xmlns:mc="http://schemas.openxmlformats.org/markup-compatibility/2006">
        <mc:Choice xmlns:v="urn:schemas-microsoft-com:vml" Requires="v">
          <p:control spid="4136" name="TextBox3" r:id="rId4" imgW="8277120" imgH="619200"/>
        </mc:Choice>
        <mc:Fallback>
          <p:control name="TextBox3" r:id="rId4" imgW="8277120" imgH="619200">
            <p:pic>
              <p:nvPicPr>
                <p:cNvPr id="30" name="TextBox3">
                  <a:extLst>
                    <a:ext uri="{FF2B5EF4-FFF2-40B4-BE49-F238E27FC236}">
                      <a16:creationId xmlns:a16="http://schemas.microsoft.com/office/drawing/2014/main" id="{69CDA804-195C-4C79-ABA2-9857DCC10DE5}"/>
                    </a:ext>
                  </a:extLst>
                </p:cNvPr>
                <p:cNvPicPr>
                  <a:picLocks/>
                </p:cNvPicPr>
                <p:nvPr/>
              </p:nvPicPr>
              <p:blipFill>
                <a:blip r:embed="rId9"/>
                <a:stretch>
                  <a:fillRect/>
                </a:stretch>
              </p:blipFill>
              <p:spPr>
                <a:xfrm>
                  <a:off x="394921" y="2896440"/>
                  <a:ext cx="8277246" cy="616493"/>
                </a:xfrm>
                <a:prstGeom prst="rect">
                  <a:avLst/>
                </a:prstGeom>
              </p:spPr>
            </p:pic>
          </p:control>
        </mc:Fallback>
      </mc:AlternateContent>
      <mc:AlternateContent xmlns:mc="http://schemas.openxmlformats.org/markup-compatibility/2006">
        <mc:Choice xmlns:v="urn:schemas-microsoft-com:vml" Requires="v">
          <p:control spid="4137" name="TextBox2" r:id="rId5" imgW="8267760" imgH="619200"/>
        </mc:Choice>
        <mc:Fallback>
          <p:control name="TextBox2" r:id="rId5" imgW="8267760" imgH="619200">
            <p:pic>
              <p:nvPicPr>
                <p:cNvPr id="16" name="TextBox2">
                  <a:extLst>
                    <a:ext uri="{FF2B5EF4-FFF2-40B4-BE49-F238E27FC236}">
                      <a16:creationId xmlns:a16="http://schemas.microsoft.com/office/drawing/2014/main" id="{1C0855DE-ED50-4F6B-A32A-EBB21B7F8F4B}"/>
                    </a:ext>
                  </a:extLst>
                </p:cNvPr>
                <p:cNvPicPr>
                  <a:picLocks/>
                </p:cNvPicPr>
                <p:nvPr/>
              </p:nvPicPr>
              <p:blipFill>
                <a:blip r:embed="rId10"/>
                <a:stretch>
                  <a:fillRect/>
                </a:stretch>
              </p:blipFill>
              <p:spPr>
                <a:xfrm>
                  <a:off x="394921" y="3821179"/>
                  <a:ext cx="8264164" cy="616493"/>
                </a:xfrm>
                <a:prstGeom prst="rect">
                  <a:avLst/>
                </a:prstGeom>
              </p:spPr>
            </p:pic>
          </p:control>
        </mc:Fallback>
      </mc:AlternateContent>
    </p:controls>
    <p:extLst>
      <p:ext uri="{BB962C8B-B14F-4D97-AF65-F5344CB8AC3E}">
        <p14:creationId xmlns:p14="http://schemas.microsoft.com/office/powerpoint/2010/main" val="1976387661"/>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8">
            <a:extLst>
              <a:ext uri="{FF2B5EF4-FFF2-40B4-BE49-F238E27FC236}">
                <a16:creationId xmlns:a16="http://schemas.microsoft.com/office/drawing/2014/main" id="{DAECB3AA-DE44-4B2E-8E42-EC1E254E3EC5}"/>
              </a:ext>
            </a:extLst>
          </p:cNvPr>
          <p:cNvSpPr/>
          <p:nvPr/>
        </p:nvSpPr>
        <p:spPr>
          <a:xfrm>
            <a:off x="207944" y="125369"/>
            <a:ext cx="9094294" cy="523220"/>
          </a:xfrm>
          <a:prstGeom prst="rect">
            <a:avLst/>
          </a:prstGeom>
        </p:spPr>
        <p:txBody>
          <a:bodyPr wrap="square">
            <a:spAutoFit/>
          </a:bodyPr>
          <a:lstStyle/>
          <a:p>
            <a:r>
              <a:rPr lang="vi-VN" altLang="zh-CN" sz="2800" b="1" dirty="0">
                <a:latin typeface="Arial-SGK-TV" pitchFamily="2" charset="0"/>
                <a:ea typeface="Arial-Rounded" panose="020B0500000000000000" pitchFamily="34" charset="-93"/>
                <a:cs typeface="Arial-SGK-TV" pitchFamily="2" charset="0"/>
                <a:sym typeface="+mn-lt"/>
              </a:rPr>
              <a:t>8. </a:t>
            </a:r>
            <a:r>
              <a:rPr lang="en-US" altLang="zh-CN" sz="2800" b="1" err="1">
                <a:latin typeface="Arial-SGK-TV" pitchFamily="2" charset="0"/>
                <a:ea typeface="Arial-Rounded" panose="020B0500000000000000" pitchFamily="34" charset="-93"/>
                <a:cs typeface="Arial-SGK-TV" pitchFamily="2" charset="0"/>
                <a:sym typeface="+mn-lt"/>
              </a:rPr>
              <a:t>Chọn</a:t>
            </a:r>
            <a:r>
              <a:rPr lang="en-US" altLang="zh-CN" sz="2800" b="1">
                <a:latin typeface="Arial-SGK-TV" pitchFamily="2" charset="0"/>
                <a:ea typeface="Arial-Rounded" panose="020B0500000000000000" pitchFamily="34" charset="-93"/>
                <a:cs typeface="Arial-SGK-TV" pitchFamily="2" charset="0"/>
                <a:sym typeface="+mn-lt"/>
              </a:rPr>
              <a:t> vần </a:t>
            </a:r>
            <a:r>
              <a:rPr lang="en-US" altLang="zh-CN" sz="2800" b="1" dirty="0" err="1">
                <a:latin typeface="Arial-SGK-TV" pitchFamily="2" charset="0"/>
                <a:ea typeface="Arial-Rounded" panose="020B0500000000000000" pitchFamily="34" charset="-93"/>
                <a:cs typeface="Arial-SGK-TV" pitchFamily="2" charset="0"/>
                <a:sym typeface="+mn-lt"/>
              </a:rPr>
              <a:t>phù</a:t>
            </a:r>
            <a:r>
              <a:rPr lang="en-US" altLang="zh-CN" sz="2800" b="1" dirty="0">
                <a:latin typeface="Arial-SGK-TV" pitchFamily="2" charset="0"/>
                <a:ea typeface="Arial-Rounded" panose="020B0500000000000000" pitchFamily="34" charset="-93"/>
                <a:cs typeface="Arial-SGK-TV" pitchFamily="2" charset="0"/>
                <a:sym typeface="+mn-lt"/>
              </a:rPr>
              <a:t> </a:t>
            </a:r>
            <a:r>
              <a:rPr lang="en-US" altLang="zh-CN" sz="2800" b="1" dirty="0" err="1">
                <a:latin typeface="Arial-SGK-TV" pitchFamily="2" charset="0"/>
                <a:ea typeface="Arial-Rounded" panose="020B0500000000000000" pitchFamily="34" charset="-93"/>
                <a:cs typeface="Arial-SGK-TV" pitchFamily="2" charset="0"/>
                <a:sym typeface="+mn-lt"/>
              </a:rPr>
              <a:t>hợp</a:t>
            </a:r>
            <a:r>
              <a:rPr lang="en-US" altLang="zh-CN" sz="2800" b="1" dirty="0">
                <a:latin typeface="Arial-SGK-TV" pitchFamily="2" charset="0"/>
                <a:ea typeface="Arial-Rounded" panose="020B0500000000000000" pitchFamily="34" charset="-93"/>
                <a:cs typeface="Arial-SGK-TV" pitchFamily="2" charset="0"/>
                <a:sym typeface="+mn-lt"/>
              </a:rPr>
              <a:t> </a:t>
            </a:r>
            <a:r>
              <a:rPr lang="en-US" altLang="zh-CN" sz="2800" b="1" dirty="0" err="1">
                <a:latin typeface="Arial-SGK-TV" pitchFamily="2" charset="0"/>
                <a:ea typeface="Arial-Rounded" panose="020B0500000000000000" pitchFamily="34" charset="-93"/>
                <a:cs typeface="Arial-SGK-TV" pitchFamily="2" charset="0"/>
                <a:sym typeface="+mn-lt"/>
              </a:rPr>
              <a:t>thay</a:t>
            </a:r>
            <a:r>
              <a:rPr lang="en-US" altLang="zh-CN" sz="2800" b="1" dirty="0">
                <a:latin typeface="Arial-SGK-TV" pitchFamily="2" charset="0"/>
                <a:ea typeface="Arial-Rounded" panose="020B0500000000000000" pitchFamily="34" charset="-93"/>
                <a:cs typeface="Arial-SGK-TV" pitchFamily="2" charset="0"/>
                <a:sym typeface="+mn-lt"/>
              </a:rPr>
              <a:t> </a:t>
            </a:r>
            <a:r>
              <a:rPr lang="en-US" altLang="zh-CN" sz="2800" b="1" dirty="0" err="1">
                <a:latin typeface="Arial-SGK-TV" pitchFamily="2" charset="0"/>
                <a:ea typeface="Arial-Rounded" panose="020B0500000000000000" pitchFamily="34" charset="-93"/>
                <a:cs typeface="Arial-SGK-TV" pitchFamily="2" charset="0"/>
                <a:sym typeface="+mn-lt"/>
              </a:rPr>
              <a:t>cho</a:t>
            </a:r>
            <a:r>
              <a:rPr lang="en-US" altLang="zh-CN" sz="2800" b="1" dirty="0">
                <a:latin typeface="Arial-SGK-TV" pitchFamily="2" charset="0"/>
                <a:ea typeface="Arial-Rounded" panose="020B0500000000000000" pitchFamily="34" charset="-93"/>
                <a:cs typeface="Arial-SGK-TV" pitchFamily="2" charset="0"/>
                <a:sym typeface="+mn-lt"/>
              </a:rPr>
              <a:t> </a:t>
            </a:r>
            <a:r>
              <a:rPr lang="vi-VN" altLang="zh-CN" sz="2800" b="1" dirty="0">
                <a:latin typeface="Arial-SGK-TV" pitchFamily="2" charset="0"/>
                <a:ea typeface="Arial-Rounded" panose="020B0500000000000000" pitchFamily="34" charset="-93"/>
                <a:cs typeface="Arial-SGK-TV" pitchFamily="2" charset="0"/>
                <a:sym typeface="+mn-lt"/>
              </a:rPr>
              <a:t>ô vuông</a:t>
            </a:r>
            <a:endParaRPr lang="zh-CN" altLang="en-US" sz="2800" b="1" dirty="0">
              <a:latin typeface="Arial-SGK-TV" pitchFamily="2" charset="0"/>
              <a:ea typeface="Arial-Rounded" panose="020B0500000000000000" pitchFamily="34" charset="-93"/>
              <a:cs typeface="Arial-SGK-TV" pitchFamily="2" charset="0"/>
              <a:sym typeface="+mn-lt"/>
            </a:endParaRPr>
          </a:p>
        </p:txBody>
      </p:sp>
      <p:sp>
        <p:nvSpPr>
          <p:cNvPr id="11" name="矩形 8">
            <a:extLst>
              <a:ext uri="{FF2B5EF4-FFF2-40B4-BE49-F238E27FC236}">
                <a16:creationId xmlns:a16="http://schemas.microsoft.com/office/drawing/2014/main" id="{D733C3E6-3412-4792-81AB-5A266982467F}"/>
              </a:ext>
            </a:extLst>
          </p:cNvPr>
          <p:cNvSpPr/>
          <p:nvPr/>
        </p:nvSpPr>
        <p:spPr>
          <a:xfrm>
            <a:off x="207944" y="547217"/>
            <a:ext cx="3818624" cy="523220"/>
          </a:xfrm>
          <a:prstGeom prst="rect">
            <a:avLst/>
          </a:prstGeom>
        </p:spPr>
        <p:txBody>
          <a:bodyPr wrap="square">
            <a:spAutoFit/>
          </a:bodyPr>
          <a:lstStyle/>
          <a:p>
            <a:r>
              <a:rPr lang="en-GB" altLang="zh-CN" sz="2800" dirty="0">
                <a:latin typeface="Arial-SGK-TV" pitchFamily="2" charset="0"/>
                <a:ea typeface="Arial-Rounded" panose="020B0500000000000000" pitchFamily="34" charset="-93"/>
                <a:cs typeface="Arial-SGK-TV" pitchFamily="2" charset="0"/>
                <a:sym typeface="+mn-lt"/>
              </a:rPr>
              <a:t>a</a:t>
            </a:r>
            <a:r>
              <a:rPr lang="en-GB" altLang="zh-CN" sz="2800">
                <a:latin typeface="Arial-SGK-TV" pitchFamily="2" charset="0"/>
                <a:ea typeface="Arial-Rounded" panose="020B0500000000000000" pitchFamily="34" charset="-93"/>
                <a:cs typeface="Arial-SGK-TV" pitchFamily="2" charset="0"/>
                <a:sym typeface="+mn-lt"/>
              </a:rPr>
              <a:t>. </a:t>
            </a:r>
            <a:r>
              <a:rPr lang="en-GB" altLang="zh-CN" sz="2800" i="1">
                <a:latin typeface="Arial-SGK-TV" pitchFamily="2" charset="0"/>
                <a:ea typeface="Arial-Rounded" panose="020B0500000000000000" pitchFamily="34" charset="-93"/>
                <a:cs typeface="Arial-SGK-TV" pitchFamily="2" charset="0"/>
                <a:sym typeface="+mn-lt"/>
              </a:rPr>
              <a:t>yêng</a:t>
            </a:r>
            <a:r>
              <a:rPr lang="vi-VN" altLang="zh-CN" sz="2800" i="1">
                <a:latin typeface="Arial-SGK-TV" pitchFamily="2" charset="0"/>
                <a:ea typeface="Arial-Rounded" panose="020B0500000000000000" pitchFamily="34" charset="-93"/>
                <a:cs typeface="Arial-SGK-TV" pitchFamily="2" charset="0"/>
                <a:sym typeface="+mn-lt"/>
              </a:rPr>
              <a:t> </a:t>
            </a:r>
            <a:r>
              <a:rPr lang="en-GB" altLang="zh-CN" sz="2800">
                <a:latin typeface="Arial-SGK-TV" pitchFamily="2" charset="0"/>
                <a:ea typeface="Arial-Rounded" panose="020B0500000000000000" pitchFamily="34" charset="-93"/>
                <a:cs typeface="Arial-SGK-TV" pitchFamily="2" charset="0"/>
                <a:sym typeface="+mn-lt"/>
              </a:rPr>
              <a:t>hay iêng</a:t>
            </a:r>
            <a:r>
              <a:rPr lang="en-GB" altLang="zh-CN" sz="2800" i="1">
                <a:latin typeface="Arial-SGK-TV" pitchFamily="2" charset="0"/>
                <a:ea typeface="Arial-Rounded" panose="020B0500000000000000" pitchFamily="34" charset="-93"/>
                <a:cs typeface="Arial-SGK-TV" pitchFamily="2" charset="0"/>
                <a:sym typeface="+mn-lt"/>
              </a:rPr>
              <a:t>?</a:t>
            </a:r>
            <a:endParaRPr lang="zh-CN" altLang="en-US" sz="2800" i="1" dirty="0">
              <a:latin typeface="Arial-SGK-TV" pitchFamily="2" charset="0"/>
              <a:ea typeface="Arial-Rounded" panose="020B0500000000000000" pitchFamily="34" charset="-93"/>
              <a:cs typeface="Arial-SGK-TV" pitchFamily="2" charset="0"/>
              <a:sym typeface="+mn-lt"/>
            </a:endParaRPr>
          </a:p>
        </p:txBody>
      </p:sp>
      <p:sp>
        <p:nvSpPr>
          <p:cNvPr id="12" name="矩形 8">
            <a:extLst>
              <a:ext uri="{FF2B5EF4-FFF2-40B4-BE49-F238E27FC236}">
                <a16:creationId xmlns:a16="http://schemas.microsoft.com/office/drawing/2014/main" id="{69E7BF9E-C6E1-4F3E-8F07-2E5CBB2D2DA6}"/>
              </a:ext>
            </a:extLst>
          </p:cNvPr>
          <p:cNvSpPr/>
          <p:nvPr/>
        </p:nvSpPr>
        <p:spPr>
          <a:xfrm>
            <a:off x="592857" y="1210416"/>
            <a:ext cx="2289108" cy="584775"/>
          </a:xfrm>
          <a:prstGeom prst="rect">
            <a:avLst/>
          </a:prstGeom>
        </p:spPr>
        <p:txBody>
          <a:bodyPr wrap="square">
            <a:spAutoFit/>
          </a:bodyPr>
          <a:lstStyle/>
          <a:p>
            <a:r>
              <a:rPr lang="en-GB" altLang="zh-CN" sz="3200">
                <a:latin typeface="Arial-SGK-TV" pitchFamily="2" charset="0"/>
                <a:ea typeface="Arial-Rounded" panose="020B0500000000000000" pitchFamily="34" charset="-93"/>
                <a:cs typeface="Arial-SGK-TV" pitchFamily="2" charset="0"/>
                <a:sym typeface="+mn-lt"/>
              </a:rPr>
              <a:t>con     ̉ </a:t>
            </a:r>
            <a:endParaRPr lang="zh-CN" altLang="en-US" sz="3200" dirty="0">
              <a:latin typeface="Arial-SGK-TV" pitchFamily="2" charset="0"/>
              <a:ea typeface="Arial-Rounded" panose="020B0500000000000000" pitchFamily="34" charset="-93"/>
              <a:cs typeface="Arial-SGK-TV" pitchFamily="2" charset="0"/>
              <a:sym typeface="+mn-lt"/>
            </a:endParaRPr>
          </a:p>
        </p:txBody>
      </p:sp>
      <p:sp>
        <p:nvSpPr>
          <p:cNvPr id="25" name="矩形 8">
            <a:extLst>
              <a:ext uri="{FF2B5EF4-FFF2-40B4-BE49-F238E27FC236}">
                <a16:creationId xmlns:a16="http://schemas.microsoft.com/office/drawing/2014/main" id="{8F3FD17B-99A2-4B00-B609-916B98F91976}"/>
              </a:ext>
            </a:extLst>
          </p:cNvPr>
          <p:cNvSpPr/>
          <p:nvPr/>
        </p:nvSpPr>
        <p:spPr>
          <a:xfrm>
            <a:off x="3299291" y="1198439"/>
            <a:ext cx="1984768" cy="584775"/>
          </a:xfrm>
          <a:prstGeom prst="rect">
            <a:avLst/>
          </a:prstGeom>
        </p:spPr>
        <p:txBody>
          <a:bodyPr wrap="square">
            <a:spAutoFit/>
          </a:bodyPr>
          <a:lstStyle/>
          <a:p>
            <a:r>
              <a:rPr lang="en-GB" altLang="zh-CN" sz="3200">
                <a:latin typeface="Arial-SGK-TV" pitchFamily="2" charset="0"/>
                <a:ea typeface="Arial-Rounded" panose="020B0500000000000000" pitchFamily="34" charset="-93"/>
                <a:cs typeface="Arial-SGK-TV" pitchFamily="2" charset="0"/>
                <a:sym typeface="+mn-lt"/>
              </a:rPr>
              <a:t>bay l    ̣ </a:t>
            </a:r>
            <a:endParaRPr lang="zh-CN" altLang="en-US" sz="3200" dirty="0">
              <a:latin typeface="Arial-SGK-TV" pitchFamily="2" charset="0"/>
              <a:ea typeface="Arial-Rounded" panose="020B0500000000000000" pitchFamily="34" charset="-93"/>
              <a:cs typeface="Arial-SGK-TV" pitchFamily="2" charset="0"/>
              <a:sym typeface="+mn-lt"/>
            </a:endParaRPr>
          </a:p>
        </p:txBody>
      </p:sp>
      <p:sp>
        <p:nvSpPr>
          <p:cNvPr id="34" name="矩形 8">
            <a:extLst>
              <a:ext uri="{FF2B5EF4-FFF2-40B4-BE49-F238E27FC236}">
                <a16:creationId xmlns:a16="http://schemas.microsoft.com/office/drawing/2014/main" id="{636FBC80-E932-40F8-A1AF-7010313E1471}"/>
              </a:ext>
            </a:extLst>
          </p:cNvPr>
          <p:cNvSpPr/>
          <p:nvPr/>
        </p:nvSpPr>
        <p:spPr>
          <a:xfrm>
            <a:off x="6210438" y="1155568"/>
            <a:ext cx="2983110" cy="584775"/>
          </a:xfrm>
          <a:prstGeom prst="rect">
            <a:avLst/>
          </a:prstGeom>
        </p:spPr>
        <p:txBody>
          <a:bodyPr wrap="square">
            <a:spAutoFit/>
          </a:bodyPr>
          <a:lstStyle/>
          <a:p>
            <a:r>
              <a:rPr lang="en-GB" altLang="zh-CN" sz="3200">
                <a:latin typeface="Arial-SGK-TV" pitchFamily="2" charset="0"/>
                <a:ea typeface="Arial-Rounded" panose="020B0500000000000000" pitchFamily="34" charset="-93"/>
                <a:cs typeface="Arial-SGK-TV" pitchFamily="2" charset="0"/>
                <a:sym typeface="+mn-lt"/>
              </a:rPr>
              <a:t>t       </a:t>
            </a:r>
            <a:r>
              <a:rPr lang="vi-VN" altLang="zh-CN" sz="3200">
                <a:latin typeface="Arial-SGK-TV" pitchFamily="2" charset="0"/>
                <a:ea typeface="Arial-Rounded" panose="020B0500000000000000" pitchFamily="34" charset="-93"/>
                <a:cs typeface="Arial-SGK-TV" pitchFamily="2" charset="0"/>
                <a:sym typeface="+mn-lt"/>
              </a:rPr>
              <a:t>    </a:t>
            </a:r>
            <a:r>
              <a:rPr lang="en-GB" altLang="zh-CN" sz="3200">
                <a:latin typeface="Arial-SGK-TV" pitchFamily="2" charset="0"/>
                <a:ea typeface="Arial-Rounded" panose="020B0500000000000000" pitchFamily="34" charset="-93"/>
                <a:cs typeface="Arial-SGK-TV" pitchFamily="2" charset="0"/>
                <a:sym typeface="+mn-lt"/>
              </a:rPr>
              <a:t>  gọi</a:t>
            </a:r>
            <a:endParaRPr lang="zh-CN" altLang="en-US" sz="3200" dirty="0">
              <a:latin typeface="Arial-SGK-TV" pitchFamily="2" charset="0"/>
              <a:ea typeface="Arial-Rounded" panose="020B0500000000000000" pitchFamily="34" charset="-93"/>
              <a:cs typeface="Arial-SGK-TV" pitchFamily="2" charset="0"/>
              <a:sym typeface="+mn-lt"/>
            </a:endParaRPr>
          </a:p>
        </p:txBody>
      </p:sp>
      <p:sp>
        <p:nvSpPr>
          <p:cNvPr id="27" name="矩形 8">
            <a:extLst>
              <a:ext uri="{FF2B5EF4-FFF2-40B4-BE49-F238E27FC236}">
                <a16:creationId xmlns:a16="http://schemas.microsoft.com/office/drawing/2014/main" id="{B5A36E91-3F6C-4399-9013-BD3B39992038}"/>
              </a:ext>
            </a:extLst>
          </p:cNvPr>
          <p:cNvSpPr/>
          <p:nvPr/>
        </p:nvSpPr>
        <p:spPr>
          <a:xfrm rot="1407783">
            <a:off x="6740327" y="951023"/>
            <a:ext cx="207706" cy="276999"/>
          </a:xfrm>
          <a:prstGeom prst="rect">
            <a:avLst/>
          </a:prstGeom>
        </p:spPr>
        <p:txBody>
          <a:bodyPr wrap="square">
            <a:spAutoFit/>
          </a:bodyPr>
          <a:lstStyle/>
          <a:p>
            <a:r>
              <a:rPr lang="vi-VN" altLang="zh-CN" sz="1200" b="1" dirty="0">
                <a:latin typeface="Arial-SGK-TV" pitchFamily="2" charset="0"/>
                <a:ea typeface="Arial-Rounded" panose="020B0500000000000000" pitchFamily="34" charset="-93"/>
                <a:cs typeface="Arial-SGK-TV" pitchFamily="2" charset="0"/>
                <a:sym typeface="+mn-lt"/>
              </a:rPr>
              <a:t>/</a:t>
            </a:r>
            <a:endParaRPr lang="zh-CN" altLang="en-US" sz="1200" b="1" dirty="0">
              <a:latin typeface="Arial-SGK-TV" pitchFamily="2" charset="0"/>
              <a:ea typeface="Arial-Rounded" panose="020B0500000000000000" pitchFamily="34" charset="-93"/>
              <a:cs typeface="Arial-SGK-TV" pitchFamily="2" charset="0"/>
              <a:sym typeface="+mn-lt"/>
            </a:endParaRPr>
          </a:p>
        </p:txBody>
      </p:sp>
      <p:sp>
        <p:nvSpPr>
          <p:cNvPr id="22" name="矩形 8">
            <a:extLst>
              <a:ext uri="{FF2B5EF4-FFF2-40B4-BE49-F238E27FC236}">
                <a16:creationId xmlns:a16="http://schemas.microsoft.com/office/drawing/2014/main" id="{E5DD474D-430D-4E87-8BD5-01EC930DAFE5}"/>
              </a:ext>
            </a:extLst>
          </p:cNvPr>
          <p:cNvSpPr/>
          <p:nvPr/>
        </p:nvSpPr>
        <p:spPr>
          <a:xfrm>
            <a:off x="207944" y="1867683"/>
            <a:ext cx="3818624" cy="523220"/>
          </a:xfrm>
          <a:prstGeom prst="rect">
            <a:avLst/>
          </a:prstGeom>
        </p:spPr>
        <p:txBody>
          <a:bodyPr wrap="square">
            <a:spAutoFit/>
          </a:bodyPr>
          <a:lstStyle/>
          <a:p>
            <a:r>
              <a:rPr lang="en-GB" altLang="zh-CN" sz="2800" dirty="0">
                <a:latin typeface="Arial-SGK-TV" pitchFamily="2" charset="0"/>
                <a:ea typeface="Arial-Rounded" panose="020B0500000000000000" pitchFamily="34" charset="-93"/>
                <a:cs typeface="Arial-SGK-TV" pitchFamily="2" charset="0"/>
                <a:sym typeface="+mn-lt"/>
              </a:rPr>
              <a:t>a</a:t>
            </a:r>
            <a:r>
              <a:rPr lang="en-GB" altLang="zh-CN" sz="2800">
                <a:latin typeface="Arial-SGK-TV" pitchFamily="2" charset="0"/>
                <a:ea typeface="Arial-Rounded" panose="020B0500000000000000" pitchFamily="34" charset="-93"/>
                <a:cs typeface="Arial-SGK-TV" pitchFamily="2" charset="0"/>
                <a:sym typeface="+mn-lt"/>
              </a:rPr>
              <a:t>. </a:t>
            </a:r>
            <a:r>
              <a:rPr lang="en-GB" altLang="zh-CN" sz="2800" i="1">
                <a:latin typeface="Arial-SGK-TV" pitchFamily="2" charset="0"/>
                <a:ea typeface="Arial-Rounded" panose="020B0500000000000000" pitchFamily="34" charset="-93"/>
                <a:cs typeface="Arial-SGK-TV" pitchFamily="2" charset="0"/>
                <a:sym typeface="+mn-lt"/>
              </a:rPr>
              <a:t>iêc</a:t>
            </a:r>
            <a:r>
              <a:rPr lang="vi-VN" altLang="zh-CN" sz="2800" i="1">
                <a:latin typeface="Arial-SGK-TV" pitchFamily="2" charset="0"/>
                <a:ea typeface="Arial-Rounded" panose="020B0500000000000000" pitchFamily="34" charset="-93"/>
                <a:cs typeface="Arial-SGK-TV" pitchFamily="2" charset="0"/>
                <a:sym typeface="+mn-lt"/>
              </a:rPr>
              <a:t> </a:t>
            </a:r>
            <a:r>
              <a:rPr lang="en-GB" altLang="zh-CN" sz="2800">
                <a:latin typeface="Arial-SGK-TV" pitchFamily="2" charset="0"/>
                <a:ea typeface="Arial-Rounded" panose="020B0500000000000000" pitchFamily="34" charset="-93"/>
                <a:cs typeface="Arial-SGK-TV" pitchFamily="2" charset="0"/>
                <a:sym typeface="+mn-lt"/>
              </a:rPr>
              <a:t>hay iêt</a:t>
            </a:r>
            <a:r>
              <a:rPr lang="en-GB" altLang="zh-CN" sz="2800" i="1">
                <a:latin typeface="Arial-SGK-TV" pitchFamily="2" charset="0"/>
                <a:ea typeface="Arial-Rounded" panose="020B0500000000000000" pitchFamily="34" charset="-93"/>
                <a:cs typeface="Arial-SGK-TV" pitchFamily="2" charset="0"/>
                <a:sym typeface="+mn-lt"/>
              </a:rPr>
              <a:t>?</a:t>
            </a:r>
            <a:endParaRPr lang="zh-CN" altLang="en-US" sz="2800" i="1" dirty="0">
              <a:latin typeface="Arial-SGK-TV" pitchFamily="2" charset="0"/>
              <a:ea typeface="Arial-Rounded" panose="020B0500000000000000" pitchFamily="34" charset="-93"/>
              <a:cs typeface="Arial-SGK-TV" pitchFamily="2" charset="0"/>
              <a:sym typeface="+mn-lt"/>
            </a:endParaRPr>
          </a:p>
        </p:txBody>
      </p:sp>
      <p:sp>
        <p:nvSpPr>
          <p:cNvPr id="23" name="矩形 8">
            <a:extLst>
              <a:ext uri="{FF2B5EF4-FFF2-40B4-BE49-F238E27FC236}">
                <a16:creationId xmlns:a16="http://schemas.microsoft.com/office/drawing/2014/main" id="{900FF10E-71BF-4F54-8B02-0F289B3EAF26}"/>
              </a:ext>
            </a:extLst>
          </p:cNvPr>
          <p:cNvSpPr/>
          <p:nvPr/>
        </p:nvSpPr>
        <p:spPr>
          <a:xfrm>
            <a:off x="592857" y="2460210"/>
            <a:ext cx="2983110" cy="584775"/>
          </a:xfrm>
          <a:prstGeom prst="rect">
            <a:avLst/>
          </a:prstGeom>
        </p:spPr>
        <p:txBody>
          <a:bodyPr wrap="square">
            <a:spAutoFit/>
          </a:bodyPr>
          <a:lstStyle/>
          <a:p>
            <a:r>
              <a:rPr lang="en-GB" altLang="zh-CN" sz="3200">
                <a:latin typeface="Arial-SGK-TV" pitchFamily="2" charset="0"/>
                <a:ea typeface="Arial-Rounded" panose="020B0500000000000000" pitchFamily="34" charset="-93"/>
                <a:cs typeface="Arial-SGK-TV" pitchFamily="2" charset="0"/>
                <a:sym typeface="+mn-lt"/>
              </a:rPr>
              <a:t>t       </a:t>
            </a:r>
            <a:r>
              <a:rPr lang="vi-VN" altLang="zh-CN" sz="3200">
                <a:latin typeface="Arial-SGK-TV" pitchFamily="2" charset="0"/>
                <a:ea typeface="Arial-Rounded" panose="020B0500000000000000" pitchFamily="34" charset="-93"/>
                <a:cs typeface="Arial-SGK-TV" pitchFamily="2" charset="0"/>
                <a:sym typeface="+mn-lt"/>
              </a:rPr>
              <a:t>    </a:t>
            </a:r>
            <a:r>
              <a:rPr lang="en-GB" altLang="zh-CN" sz="3200">
                <a:latin typeface="Arial-SGK-TV" pitchFamily="2" charset="0"/>
                <a:ea typeface="Arial-Rounded" panose="020B0500000000000000" pitchFamily="34" charset="-93"/>
                <a:cs typeface="Arial-SGK-TV" pitchFamily="2" charset="0"/>
                <a:sym typeface="+mn-lt"/>
              </a:rPr>
              <a:t> nuối</a:t>
            </a:r>
            <a:endParaRPr lang="zh-CN" altLang="en-US" sz="3200" dirty="0">
              <a:latin typeface="Arial-SGK-TV" pitchFamily="2" charset="0"/>
              <a:ea typeface="Arial-Rounded" panose="020B0500000000000000" pitchFamily="34" charset="-93"/>
              <a:cs typeface="Arial-SGK-TV" pitchFamily="2" charset="0"/>
              <a:sym typeface="+mn-lt"/>
            </a:endParaRPr>
          </a:p>
        </p:txBody>
      </p:sp>
      <p:sp>
        <p:nvSpPr>
          <p:cNvPr id="30" name="矩形 8">
            <a:extLst>
              <a:ext uri="{FF2B5EF4-FFF2-40B4-BE49-F238E27FC236}">
                <a16:creationId xmlns:a16="http://schemas.microsoft.com/office/drawing/2014/main" id="{9115C2F2-0804-40B8-9F9E-D8758DD5046A}"/>
              </a:ext>
            </a:extLst>
          </p:cNvPr>
          <p:cNvSpPr/>
          <p:nvPr/>
        </p:nvSpPr>
        <p:spPr>
          <a:xfrm rot="1407783">
            <a:off x="1199139" y="2389916"/>
            <a:ext cx="207706" cy="276999"/>
          </a:xfrm>
          <a:prstGeom prst="rect">
            <a:avLst/>
          </a:prstGeom>
        </p:spPr>
        <p:txBody>
          <a:bodyPr wrap="square">
            <a:spAutoFit/>
          </a:bodyPr>
          <a:lstStyle/>
          <a:p>
            <a:r>
              <a:rPr lang="vi-VN" altLang="zh-CN" sz="1200" b="1" dirty="0">
                <a:latin typeface="Arial-SGK-TV" pitchFamily="2" charset="0"/>
                <a:ea typeface="Arial-Rounded" panose="020B0500000000000000" pitchFamily="34" charset="-93"/>
                <a:cs typeface="Arial-SGK-TV" pitchFamily="2" charset="0"/>
                <a:sym typeface="+mn-lt"/>
              </a:rPr>
              <a:t>/</a:t>
            </a:r>
            <a:endParaRPr lang="zh-CN" altLang="en-US" sz="1200" b="1" dirty="0">
              <a:latin typeface="Arial-SGK-TV" pitchFamily="2" charset="0"/>
              <a:ea typeface="Arial-Rounded" panose="020B0500000000000000" pitchFamily="34" charset="-93"/>
              <a:cs typeface="Arial-SGK-TV" pitchFamily="2" charset="0"/>
              <a:sym typeface="+mn-lt"/>
            </a:endParaRPr>
          </a:p>
        </p:txBody>
      </p:sp>
      <p:sp>
        <p:nvSpPr>
          <p:cNvPr id="31" name="矩形 8">
            <a:extLst>
              <a:ext uri="{FF2B5EF4-FFF2-40B4-BE49-F238E27FC236}">
                <a16:creationId xmlns:a16="http://schemas.microsoft.com/office/drawing/2014/main" id="{97742305-0FAE-47C9-9974-FF4BEA931570}"/>
              </a:ext>
            </a:extLst>
          </p:cNvPr>
          <p:cNvSpPr/>
          <p:nvPr/>
        </p:nvSpPr>
        <p:spPr>
          <a:xfrm>
            <a:off x="3370995" y="2415010"/>
            <a:ext cx="2983110" cy="584775"/>
          </a:xfrm>
          <a:prstGeom prst="rect">
            <a:avLst/>
          </a:prstGeom>
        </p:spPr>
        <p:txBody>
          <a:bodyPr wrap="square">
            <a:spAutoFit/>
          </a:bodyPr>
          <a:lstStyle/>
          <a:p>
            <a:r>
              <a:rPr lang="en-GB" altLang="zh-CN" sz="3200">
                <a:latin typeface="Arial-SGK-TV" pitchFamily="2" charset="0"/>
                <a:ea typeface="Arial-Rounded" panose="020B0500000000000000" pitchFamily="34" charset="-93"/>
                <a:cs typeface="Arial-SGK-TV" pitchFamily="2" charset="0"/>
                <a:sym typeface="+mn-lt"/>
              </a:rPr>
              <a:t>t       </a:t>
            </a:r>
            <a:r>
              <a:rPr lang="vi-VN" altLang="zh-CN" sz="3200">
                <a:latin typeface="Arial-SGK-TV" pitchFamily="2" charset="0"/>
                <a:ea typeface="Arial-Rounded" panose="020B0500000000000000" pitchFamily="34" charset="-93"/>
                <a:cs typeface="Arial-SGK-TV" pitchFamily="2" charset="0"/>
                <a:sym typeface="+mn-lt"/>
              </a:rPr>
              <a:t>    </a:t>
            </a:r>
            <a:r>
              <a:rPr lang="en-GB" altLang="zh-CN" sz="3200">
                <a:latin typeface="Arial-SGK-TV" pitchFamily="2" charset="0"/>
                <a:ea typeface="Arial-Rounded" panose="020B0500000000000000" pitchFamily="34" charset="-93"/>
                <a:cs typeface="Arial-SGK-TV" pitchFamily="2" charset="0"/>
                <a:sym typeface="+mn-lt"/>
              </a:rPr>
              <a:t> mục</a:t>
            </a:r>
            <a:endParaRPr lang="zh-CN" altLang="en-US" sz="3200" dirty="0">
              <a:latin typeface="Arial-SGK-TV" pitchFamily="2" charset="0"/>
              <a:ea typeface="Arial-Rounded" panose="020B0500000000000000" pitchFamily="34" charset="-93"/>
              <a:cs typeface="Arial-SGK-TV" pitchFamily="2" charset="0"/>
              <a:sym typeface="+mn-lt"/>
            </a:endParaRPr>
          </a:p>
        </p:txBody>
      </p:sp>
      <p:sp>
        <p:nvSpPr>
          <p:cNvPr id="33" name="矩形 8">
            <a:extLst>
              <a:ext uri="{FF2B5EF4-FFF2-40B4-BE49-F238E27FC236}">
                <a16:creationId xmlns:a16="http://schemas.microsoft.com/office/drawing/2014/main" id="{E4D6AAC2-952E-4592-A35B-85FA6EF003C7}"/>
              </a:ext>
            </a:extLst>
          </p:cNvPr>
          <p:cNvSpPr/>
          <p:nvPr/>
        </p:nvSpPr>
        <p:spPr>
          <a:xfrm rot="1407783">
            <a:off x="3922078" y="2359824"/>
            <a:ext cx="207706" cy="276999"/>
          </a:xfrm>
          <a:prstGeom prst="rect">
            <a:avLst/>
          </a:prstGeom>
        </p:spPr>
        <p:txBody>
          <a:bodyPr wrap="square">
            <a:spAutoFit/>
          </a:bodyPr>
          <a:lstStyle/>
          <a:p>
            <a:r>
              <a:rPr lang="vi-VN" altLang="zh-CN" sz="1200" b="1" dirty="0">
                <a:latin typeface="Arial-SGK-TV" pitchFamily="2" charset="0"/>
                <a:ea typeface="Arial-Rounded" panose="020B0500000000000000" pitchFamily="34" charset="-93"/>
                <a:cs typeface="Arial-SGK-TV" pitchFamily="2" charset="0"/>
                <a:sym typeface="+mn-lt"/>
              </a:rPr>
              <a:t>/</a:t>
            </a:r>
            <a:endParaRPr lang="zh-CN" altLang="en-US" sz="1200" b="1" dirty="0">
              <a:latin typeface="Arial-SGK-TV" pitchFamily="2" charset="0"/>
              <a:ea typeface="Arial-Rounded" panose="020B0500000000000000" pitchFamily="34" charset="-93"/>
              <a:cs typeface="Arial-SGK-TV" pitchFamily="2" charset="0"/>
              <a:sym typeface="+mn-lt"/>
            </a:endParaRPr>
          </a:p>
        </p:txBody>
      </p:sp>
      <p:sp>
        <p:nvSpPr>
          <p:cNvPr id="38" name="矩形 8">
            <a:extLst>
              <a:ext uri="{FF2B5EF4-FFF2-40B4-BE49-F238E27FC236}">
                <a16:creationId xmlns:a16="http://schemas.microsoft.com/office/drawing/2014/main" id="{9BBCF207-A1C1-4FCD-9343-6F34F0C78C25}"/>
              </a:ext>
            </a:extLst>
          </p:cNvPr>
          <p:cNvSpPr/>
          <p:nvPr/>
        </p:nvSpPr>
        <p:spPr>
          <a:xfrm>
            <a:off x="6231476" y="2397070"/>
            <a:ext cx="2983110" cy="584775"/>
          </a:xfrm>
          <a:prstGeom prst="rect">
            <a:avLst/>
          </a:prstGeom>
        </p:spPr>
        <p:txBody>
          <a:bodyPr wrap="square">
            <a:spAutoFit/>
          </a:bodyPr>
          <a:lstStyle/>
          <a:p>
            <a:r>
              <a:rPr lang="en-GB" altLang="zh-CN" sz="3200">
                <a:latin typeface="Arial-SGK-TV" pitchFamily="2" charset="0"/>
                <a:ea typeface="Arial-Rounded" panose="020B0500000000000000" pitchFamily="34" charset="-93"/>
                <a:cs typeface="Arial-SGK-TV" pitchFamily="2" charset="0"/>
                <a:sym typeface="+mn-lt"/>
              </a:rPr>
              <a:t>h   ̉       bài</a:t>
            </a:r>
            <a:endParaRPr lang="zh-CN" altLang="en-US" sz="3200" dirty="0">
              <a:latin typeface="Arial-SGK-TV" pitchFamily="2" charset="0"/>
              <a:ea typeface="Arial-Rounded" panose="020B0500000000000000" pitchFamily="34" charset="-93"/>
              <a:cs typeface="Arial-SGK-TV" pitchFamily="2" charset="0"/>
              <a:sym typeface="+mn-lt"/>
            </a:endParaRPr>
          </a:p>
        </p:txBody>
      </p:sp>
      <p:sp>
        <p:nvSpPr>
          <p:cNvPr id="40" name="矩形 8">
            <a:extLst>
              <a:ext uri="{FF2B5EF4-FFF2-40B4-BE49-F238E27FC236}">
                <a16:creationId xmlns:a16="http://schemas.microsoft.com/office/drawing/2014/main" id="{555801AE-8DE6-4A65-91E1-2D02A365F7F8}"/>
              </a:ext>
            </a:extLst>
          </p:cNvPr>
          <p:cNvSpPr/>
          <p:nvPr/>
        </p:nvSpPr>
        <p:spPr>
          <a:xfrm>
            <a:off x="161654" y="3077965"/>
            <a:ext cx="3818624" cy="523220"/>
          </a:xfrm>
          <a:prstGeom prst="rect">
            <a:avLst/>
          </a:prstGeom>
        </p:spPr>
        <p:txBody>
          <a:bodyPr wrap="square">
            <a:spAutoFit/>
          </a:bodyPr>
          <a:lstStyle/>
          <a:p>
            <a:r>
              <a:rPr lang="en-GB" altLang="zh-CN" sz="2800" dirty="0">
                <a:latin typeface="Arial-SGK-TV" pitchFamily="2" charset="0"/>
                <a:ea typeface="Arial-Rounded" panose="020B0500000000000000" pitchFamily="34" charset="-93"/>
                <a:cs typeface="Arial-SGK-TV" pitchFamily="2" charset="0"/>
                <a:sym typeface="+mn-lt"/>
              </a:rPr>
              <a:t>c</a:t>
            </a:r>
            <a:r>
              <a:rPr lang="en-GB" altLang="zh-CN" sz="2800">
                <a:latin typeface="Arial-SGK-TV" pitchFamily="2" charset="0"/>
                <a:ea typeface="Arial-Rounded" panose="020B0500000000000000" pitchFamily="34" charset="-93"/>
                <a:cs typeface="Arial-SGK-TV" pitchFamily="2" charset="0"/>
                <a:sym typeface="+mn-lt"/>
              </a:rPr>
              <a:t>. </a:t>
            </a:r>
            <a:r>
              <a:rPr lang="en-GB" altLang="zh-CN" sz="2800" i="1">
                <a:latin typeface="Arial-SGK-TV" pitchFamily="2" charset="0"/>
                <a:ea typeface="Arial-Rounded" panose="020B0500000000000000" pitchFamily="34" charset="-93"/>
                <a:cs typeface="Arial-SGK-TV" pitchFamily="2" charset="0"/>
                <a:sym typeface="+mn-lt"/>
              </a:rPr>
              <a:t>et</a:t>
            </a:r>
            <a:r>
              <a:rPr lang="vi-VN" altLang="zh-CN" sz="2800" i="1">
                <a:latin typeface="Arial-SGK-TV" pitchFamily="2" charset="0"/>
                <a:ea typeface="Arial-Rounded" panose="020B0500000000000000" pitchFamily="34" charset="-93"/>
                <a:cs typeface="Arial-SGK-TV" pitchFamily="2" charset="0"/>
                <a:sym typeface="+mn-lt"/>
              </a:rPr>
              <a:t> </a:t>
            </a:r>
            <a:r>
              <a:rPr lang="en-GB" altLang="zh-CN" sz="2800">
                <a:latin typeface="Arial-SGK-TV" pitchFamily="2" charset="0"/>
                <a:ea typeface="Arial-Rounded" panose="020B0500000000000000" pitchFamily="34" charset="-93"/>
                <a:cs typeface="Arial-SGK-TV" pitchFamily="2" charset="0"/>
                <a:sym typeface="+mn-lt"/>
              </a:rPr>
              <a:t>hay oet</a:t>
            </a:r>
            <a:r>
              <a:rPr lang="en-GB" altLang="zh-CN" sz="2800" i="1">
                <a:latin typeface="Arial-SGK-TV" pitchFamily="2" charset="0"/>
                <a:ea typeface="Arial-Rounded" panose="020B0500000000000000" pitchFamily="34" charset="-93"/>
                <a:cs typeface="Arial-SGK-TV" pitchFamily="2" charset="0"/>
                <a:sym typeface="+mn-lt"/>
              </a:rPr>
              <a:t>?</a:t>
            </a:r>
            <a:endParaRPr lang="zh-CN" altLang="en-US" sz="2800" i="1" dirty="0">
              <a:latin typeface="Arial-SGK-TV" pitchFamily="2" charset="0"/>
              <a:ea typeface="Arial-Rounded" panose="020B0500000000000000" pitchFamily="34" charset="-93"/>
              <a:cs typeface="Arial-SGK-TV" pitchFamily="2" charset="0"/>
              <a:sym typeface="+mn-lt"/>
            </a:endParaRPr>
          </a:p>
        </p:txBody>
      </p:sp>
      <p:sp>
        <p:nvSpPr>
          <p:cNvPr id="42" name="矩形 8">
            <a:extLst>
              <a:ext uri="{FF2B5EF4-FFF2-40B4-BE49-F238E27FC236}">
                <a16:creationId xmlns:a16="http://schemas.microsoft.com/office/drawing/2014/main" id="{2B84307F-8E47-4079-AB30-89C5D1715074}"/>
              </a:ext>
            </a:extLst>
          </p:cNvPr>
          <p:cNvSpPr/>
          <p:nvPr/>
        </p:nvSpPr>
        <p:spPr>
          <a:xfrm>
            <a:off x="569256" y="3864936"/>
            <a:ext cx="2983110" cy="584775"/>
          </a:xfrm>
          <a:prstGeom prst="rect">
            <a:avLst/>
          </a:prstGeom>
        </p:spPr>
        <p:txBody>
          <a:bodyPr wrap="square">
            <a:spAutoFit/>
          </a:bodyPr>
          <a:lstStyle/>
          <a:p>
            <a:r>
              <a:rPr lang="en-GB" altLang="zh-CN" sz="3200">
                <a:latin typeface="Arial-SGK-TV" pitchFamily="2" charset="0"/>
                <a:ea typeface="Arial-Rounded" panose="020B0500000000000000" pitchFamily="34" charset="-93"/>
                <a:cs typeface="Arial-SGK-TV" pitchFamily="2" charset="0"/>
                <a:sym typeface="+mn-lt"/>
              </a:rPr>
              <a:t>r       </a:t>
            </a:r>
            <a:r>
              <a:rPr lang="vi-VN" altLang="zh-CN" sz="3200">
                <a:latin typeface="Arial-SGK-TV" pitchFamily="2" charset="0"/>
                <a:ea typeface="Arial-Rounded" panose="020B0500000000000000" pitchFamily="34" charset="-93"/>
                <a:cs typeface="Arial-SGK-TV" pitchFamily="2" charset="0"/>
                <a:sym typeface="+mn-lt"/>
              </a:rPr>
              <a:t>   </a:t>
            </a:r>
            <a:r>
              <a:rPr lang="en-GB" altLang="zh-CN" sz="3200">
                <a:latin typeface="Arial-SGK-TV" pitchFamily="2" charset="0"/>
                <a:ea typeface="Arial-Rounded" panose="020B0500000000000000" pitchFamily="34" charset="-93"/>
                <a:cs typeface="Arial-SGK-TV" pitchFamily="2" charset="0"/>
                <a:sym typeface="+mn-lt"/>
              </a:rPr>
              <a:t>mướt</a:t>
            </a:r>
            <a:endParaRPr lang="zh-CN" altLang="en-US" sz="3200" dirty="0">
              <a:latin typeface="Arial-SGK-TV" pitchFamily="2" charset="0"/>
              <a:ea typeface="Arial-Rounded" panose="020B0500000000000000" pitchFamily="34" charset="-93"/>
              <a:cs typeface="Arial-SGK-TV" pitchFamily="2" charset="0"/>
              <a:sym typeface="+mn-lt"/>
            </a:endParaRPr>
          </a:p>
        </p:txBody>
      </p:sp>
      <p:sp>
        <p:nvSpPr>
          <p:cNvPr id="50" name="矩形 8">
            <a:extLst>
              <a:ext uri="{FF2B5EF4-FFF2-40B4-BE49-F238E27FC236}">
                <a16:creationId xmlns:a16="http://schemas.microsoft.com/office/drawing/2014/main" id="{5D63FF4F-CA36-4FDA-8C42-555A9131E3A4}"/>
              </a:ext>
            </a:extLst>
          </p:cNvPr>
          <p:cNvSpPr/>
          <p:nvPr/>
        </p:nvSpPr>
        <p:spPr>
          <a:xfrm rot="1407783">
            <a:off x="1109942" y="3794584"/>
            <a:ext cx="207706" cy="276999"/>
          </a:xfrm>
          <a:prstGeom prst="rect">
            <a:avLst/>
          </a:prstGeom>
        </p:spPr>
        <p:txBody>
          <a:bodyPr wrap="square">
            <a:spAutoFit/>
          </a:bodyPr>
          <a:lstStyle/>
          <a:p>
            <a:r>
              <a:rPr lang="vi-VN" altLang="zh-CN" sz="1200" b="1" dirty="0">
                <a:latin typeface="Arial-SGK-TV" pitchFamily="2" charset="0"/>
                <a:ea typeface="Arial-Rounded" panose="020B0500000000000000" pitchFamily="34" charset="-93"/>
                <a:cs typeface="Arial-SGK-TV" pitchFamily="2" charset="0"/>
                <a:sym typeface="+mn-lt"/>
              </a:rPr>
              <a:t>/</a:t>
            </a:r>
            <a:endParaRPr lang="zh-CN" altLang="en-US" sz="1200" b="1" dirty="0">
              <a:latin typeface="Arial-SGK-TV" pitchFamily="2" charset="0"/>
              <a:ea typeface="Arial-Rounded" panose="020B0500000000000000" pitchFamily="34" charset="-93"/>
              <a:cs typeface="Arial-SGK-TV" pitchFamily="2" charset="0"/>
              <a:sym typeface="+mn-lt"/>
            </a:endParaRPr>
          </a:p>
        </p:txBody>
      </p:sp>
      <p:sp>
        <p:nvSpPr>
          <p:cNvPr id="51" name="矩形 8">
            <a:extLst>
              <a:ext uri="{FF2B5EF4-FFF2-40B4-BE49-F238E27FC236}">
                <a16:creationId xmlns:a16="http://schemas.microsoft.com/office/drawing/2014/main" id="{F059FE21-ADF7-40D7-80B3-EC9B3E4FCA5A}"/>
              </a:ext>
            </a:extLst>
          </p:cNvPr>
          <p:cNvSpPr/>
          <p:nvPr/>
        </p:nvSpPr>
        <p:spPr>
          <a:xfrm>
            <a:off x="3434572" y="3852468"/>
            <a:ext cx="1984768" cy="584775"/>
          </a:xfrm>
          <a:prstGeom prst="rect">
            <a:avLst/>
          </a:prstGeom>
        </p:spPr>
        <p:txBody>
          <a:bodyPr wrap="square">
            <a:spAutoFit/>
          </a:bodyPr>
          <a:lstStyle/>
          <a:p>
            <a:r>
              <a:rPr lang="en-GB" altLang="zh-CN" sz="3200" dirty="0">
                <a:latin typeface="Arial-SGK-TV" pitchFamily="2" charset="0"/>
                <a:ea typeface="Arial-Rounded" panose="020B0500000000000000" pitchFamily="34" charset="-93"/>
                <a:cs typeface="Arial-SGK-TV" pitchFamily="2" charset="0"/>
                <a:sym typeface="+mn-lt"/>
              </a:rPr>
              <a:t>l</a:t>
            </a:r>
            <a:r>
              <a:rPr lang="vi-VN" altLang="zh-CN" sz="3200" dirty="0">
                <a:latin typeface="Arial-SGK-TV" pitchFamily="2" charset="0"/>
                <a:ea typeface="Arial-Rounded" panose="020B0500000000000000" pitchFamily="34" charset="-93"/>
                <a:cs typeface="Arial-SGK-TV" pitchFamily="2" charset="0"/>
                <a:sym typeface="+mn-lt"/>
              </a:rPr>
              <a:t>oè</a:t>
            </a:r>
            <a:r>
              <a:rPr lang="en-GB" altLang="zh-CN" sz="3200" dirty="0">
                <a:latin typeface="Arial-SGK-TV" pitchFamily="2" charset="0"/>
                <a:ea typeface="Arial-Rounded" panose="020B0500000000000000" pitchFamily="34" charset="-93"/>
                <a:cs typeface="Arial-SGK-TV" pitchFamily="2" charset="0"/>
                <a:sym typeface="+mn-lt"/>
              </a:rPr>
              <a:t> l    ̣ </a:t>
            </a:r>
            <a:endParaRPr lang="zh-CN" altLang="en-US" sz="3200" dirty="0">
              <a:latin typeface="Arial-SGK-TV" pitchFamily="2" charset="0"/>
              <a:ea typeface="Arial-Rounded" panose="020B0500000000000000" pitchFamily="34" charset="-93"/>
              <a:cs typeface="Arial-SGK-TV" pitchFamily="2" charset="0"/>
              <a:sym typeface="+mn-lt"/>
            </a:endParaRPr>
          </a:p>
        </p:txBody>
      </p:sp>
      <p:sp>
        <p:nvSpPr>
          <p:cNvPr id="53" name="矩形 8">
            <a:extLst>
              <a:ext uri="{FF2B5EF4-FFF2-40B4-BE49-F238E27FC236}">
                <a16:creationId xmlns:a16="http://schemas.microsoft.com/office/drawing/2014/main" id="{7FD8CE79-879E-44DF-847B-AD255343A79F}"/>
              </a:ext>
            </a:extLst>
          </p:cNvPr>
          <p:cNvSpPr/>
          <p:nvPr/>
        </p:nvSpPr>
        <p:spPr>
          <a:xfrm>
            <a:off x="6276622" y="3809094"/>
            <a:ext cx="2731911" cy="584775"/>
          </a:xfrm>
          <a:prstGeom prst="rect">
            <a:avLst/>
          </a:prstGeom>
        </p:spPr>
        <p:txBody>
          <a:bodyPr wrap="square">
            <a:spAutoFit/>
          </a:bodyPr>
          <a:lstStyle/>
          <a:p>
            <a:r>
              <a:rPr lang="en-GB" altLang="zh-CN" sz="3200">
                <a:latin typeface="Arial-SGK-TV" pitchFamily="2" charset="0"/>
                <a:ea typeface="Arial-Rounded" panose="020B0500000000000000" pitchFamily="34" charset="-93"/>
                <a:cs typeface="Arial-SGK-TV" pitchFamily="2" charset="0"/>
                <a:sym typeface="+mn-lt"/>
              </a:rPr>
              <a:t>xoen x </a:t>
            </a:r>
            <a:endParaRPr lang="zh-CN" altLang="en-US" sz="3200" dirty="0">
              <a:latin typeface="Arial-SGK-TV" pitchFamily="2" charset="0"/>
              <a:ea typeface="Arial-Rounded" panose="020B0500000000000000" pitchFamily="34" charset="-93"/>
              <a:cs typeface="Arial-SGK-TV" pitchFamily="2" charset="0"/>
              <a:sym typeface="+mn-lt"/>
            </a:endParaRPr>
          </a:p>
        </p:txBody>
      </p:sp>
      <p:sp>
        <p:nvSpPr>
          <p:cNvPr id="56" name="矩形 8">
            <a:extLst>
              <a:ext uri="{FF2B5EF4-FFF2-40B4-BE49-F238E27FC236}">
                <a16:creationId xmlns:a16="http://schemas.microsoft.com/office/drawing/2014/main" id="{52D051AB-4CE2-4137-8238-CE59E9A8B782}"/>
              </a:ext>
            </a:extLst>
          </p:cNvPr>
          <p:cNvSpPr/>
          <p:nvPr/>
        </p:nvSpPr>
        <p:spPr>
          <a:xfrm rot="1407783">
            <a:off x="7881046" y="3696720"/>
            <a:ext cx="207706" cy="276999"/>
          </a:xfrm>
          <a:prstGeom prst="rect">
            <a:avLst/>
          </a:prstGeom>
        </p:spPr>
        <p:txBody>
          <a:bodyPr wrap="square">
            <a:spAutoFit/>
          </a:bodyPr>
          <a:lstStyle/>
          <a:p>
            <a:r>
              <a:rPr lang="vi-VN" altLang="zh-CN" sz="1200" b="1" dirty="0">
                <a:latin typeface="Arial-SGK-TV" pitchFamily="2" charset="0"/>
                <a:ea typeface="Arial-Rounded" panose="020B0500000000000000" pitchFamily="34" charset="-93"/>
                <a:cs typeface="Arial-SGK-TV" pitchFamily="2" charset="0"/>
                <a:sym typeface="+mn-lt"/>
              </a:rPr>
              <a:t>/</a:t>
            </a:r>
            <a:endParaRPr lang="zh-CN" altLang="en-US" sz="1200" b="1" dirty="0">
              <a:latin typeface="Arial-SGK-TV" pitchFamily="2" charset="0"/>
              <a:ea typeface="Arial-Rounded" panose="020B0500000000000000" pitchFamily="34" charset="-93"/>
              <a:cs typeface="Arial-SGK-TV" pitchFamily="2" charset="0"/>
              <a:sym typeface="+mn-lt"/>
            </a:endParaRPr>
          </a:p>
        </p:txBody>
      </p:sp>
    </p:spTree>
    <p:controls>
      <mc:AlternateContent xmlns:mc="http://schemas.openxmlformats.org/markup-compatibility/2006">
        <mc:Choice xmlns:v="urn:schemas-microsoft-com:vml" Requires="v">
          <p:control spid="10278" name="TextBox4" r:id="rId2" imgW="866880" imgH="495360"/>
        </mc:Choice>
        <mc:Fallback>
          <p:control name="TextBox4" r:id="rId2" imgW="866880" imgH="495360">
            <p:pic>
              <p:nvPicPr>
                <p:cNvPr id="37" name="TextBox4">
                  <a:extLst>
                    <a:ext uri="{FF2B5EF4-FFF2-40B4-BE49-F238E27FC236}">
                      <a16:creationId xmlns:a16="http://schemas.microsoft.com/office/drawing/2014/main" id="{294A4C70-2157-4BFB-BC21-819BE657A7A6}"/>
                    </a:ext>
                  </a:extLst>
                </p:cNvPr>
                <p:cNvPicPr>
                  <a:picLocks/>
                </p:cNvPicPr>
                <p:nvPr/>
              </p:nvPicPr>
              <p:blipFill>
                <a:blip r:embed="rId12"/>
                <a:stretch>
                  <a:fillRect/>
                </a:stretch>
              </p:blipFill>
              <p:spPr>
                <a:xfrm>
                  <a:off x="1505456" y="1375509"/>
                  <a:ext cx="867455" cy="497862"/>
                </a:xfrm>
                <a:prstGeom prst="rect">
                  <a:avLst/>
                </a:prstGeom>
              </p:spPr>
            </p:pic>
          </p:control>
        </mc:Fallback>
      </mc:AlternateContent>
      <mc:AlternateContent xmlns:mc="http://schemas.openxmlformats.org/markup-compatibility/2006">
        <mc:Choice xmlns:v="urn:schemas-microsoft-com:vml" Requires="v">
          <p:control spid="10279" name="TextBox1" r:id="rId3" imgW="876240" imgH="295200"/>
        </mc:Choice>
        <mc:Fallback>
          <p:control name="TextBox1" r:id="rId3" imgW="876240" imgH="295200">
            <p:pic>
              <p:nvPicPr>
                <p:cNvPr id="28" name="TextBox1">
                  <a:extLst>
                    <a:ext uri="{FF2B5EF4-FFF2-40B4-BE49-F238E27FC236}">
                      <a16:creationId xmlns:a16="http://schemas.microsoft.com/office/drawing/2014/main" id="{367239DA-87C4-49C7-A00F-5FD60661C3D3}"/>
                    </a:ext>
                  </a:extLst>
                </p:cNvPr>
                <p:cNvPicPr>
                  <a:picLocks/>
                </p:cNvPicPr>
                <p:nvPr/>
              </p:nvPicPr>
              <p:blipFill>
                <a:blip r:embed="rId13"/>
                <a:stretch>
                  <a:fillRect/>
                </a:stretch>
              </p:blipFill>
              <p:spPr>
                <a:xfrm>
                  <a:off x="4260330" y="1302563"/>
                  <a:ext cx="881923" cy="300119"/>
                </a:xfrm>
                <a:prstGeom prst="rect">
                  <a:avLst/>
                </a:prstGeom>
              </p:spPr>
            </p:pic>
          </p:control>
        </mc:Fallback>
      </mc:AlternateContent>
      <mc:AlternateContent xmlns:mc="http://schemas.openxmlformats.org/markup-compatibility/2006">
        <mc:Choice xmlns:v="urn:schemas-microsoft-com:vml" Requires="v">
          <p:control spid="10280" name="TextBox2" r:id="rId4" imgW="1333440" imgH="685800"/>
        </mc:Choice>
        <mc:Fallback>
          <p:control name="TextBox2" r:id="rId4" imgW="1333440" imgH="685800">
            <p:pic>
              <p:nvPicPr>
                <p:cNvPr id="35" name="TextBox2">
                  <a:extLst>
                    <a:ext uri="{FF2B5EF4-FFF2-40B4-BE49-F238E27FC236}">
                      <a16:creationId xmlns:a16="http://schemas.microsoft.com/office/drawing/2014/main" id="{0EE6DAE7-2632-4A07-A342-2414C540C718}"/>
                    </a:ext>
                  </a:extLst>
                </p:cNvPr>
                <p:cNvPicPr>
                  <a:picLocks/>
                </p:cNvPicPr>
                <p:nvPr/>
              </p:nvPicPr>
              <p:blipFill>
                <a:blip r:embed="rId14"/>
                <a:stretch>
                  <a:fillRect/>
                </a:stretch>
              </p:blipFill>
              <p:spPr>
                <a:xfrm>
                  <a:off x="6501313" y="1234828"/>
                  <a:ext cx="1333175" cy="683513"/>
                </a:xfrm>
                <a:prstGeom prst="rect">
                  <a:avLst/>
                </a:prstGeom>
              </p:spPr>
            </p:pic>
          </p:control>
        </mc:Fallback>
      </mc:AlternateContent>
      <mc:AlternateContent xmlns:mc="http://schemas.openxmlformats.org/markup-compatibility/2006">
        <mc:Choice xmlns:v="urn:schemas-microsoft-com:vml" Requires="v">
          <p:control spid="10281" name="TextBox3" r:id="rId5" imgW="1104840" imgH="333360"/>
        </mc:Choice>
        <mc:Fallback>
          <p:control name="TextBox3" r:id="rId5" imgW="1104840" imgH="333360">
            <p:pic>
              <p:nvPicPr>
                <p:cNvPr id="24" name="TextBox3">
                  <a:extLst>
                    <a:ext uri="{FF2B5EF4-FFF2-40B4-BE49-F238E27FC236}">
                      <a16:creationId xmlns:a16="http://schemas.microsoft.com/office/drawing/2014/main" id="{5B942129-73AC-447D-B8E0-72D85F97F9D4}"/>
                    </a:ext>
                  </a:extLst>
                </p:cNvPr>
                <p:cNvPicPr>
                  <a:picLocks/>
                </p:cNvPicPr>
                <p:nvPr/>
              </p:nvPicPr>
              <p:blipFill>
                <a:blip r:embed="rId15"/>
                <a:stretch>
                  <a:fillRect/>
                </a:stretch>
              </p:blipFill>
              <p:spPr>
                <a:xfrm>
                  <a:off x="886604" y="2592437"/>
                  <a:ext cx="1104797" cy="336798"/>
                </a:xfrm>
                <a:prstGeom prst="rect">
                  <a:avLst/>
                </a:prstGeom>
              </p:spPr>
            </p:pic>
          </p:control>
        </mc:Fallback>
      </mc:AlternateContent>
      <mc:AlternateContent xmlns:mc="http://schemas.openxmlformats.org/markup-compatibility/2006">
        <mc:Choice xmlns:v="urn:schemas-microsoft-com:vml" Requires="v">
          <p:control spid="10282" name="TextBox5" r:id="rId6" imgW="1104840" imgH="333360"/>
        </mc:Choice>
        <mc:Fallback>
          <p:control name="TextBox5" r:id="rId6" imgW="1104840" imgH="333360">
            <p:pic>
              <p:nvPicPr>
                <p:cNvPr id="32" name="TextBox5">
                  <a:extLst>
                    <a:ext uri="{FF2B5EF4-FFF2-40B4-BE49-F238E27FC236}">
                      <a16:creationId xmlns:a16="http://schemas.microsoft.com/office/drawing/2014/main" id="{D7C4E340-FDC9-475D-BD71-BD04F44608B1}"/>
                    </a:ext>
                  </a:extLst>
                </p:cNvPr>
                <p:cNvPicPr>
                  <a:picLocks/>
                </p:cNvPicPr>
                <p:nvPr/>
              </p:nvPicPr>
              <p:blipFill>
                <a:blip r:embed="rId15"/>
                <a:stretch>
                  <a:fillRect/>
                </a:stretch>
              </p:blipFill>
              <p:spPr>
                <a:xfrm>
                  <a:off x="3707931" y="2588778"/>
                  <a:ext cx="1104797" cy="336798"/>
                </a:xfrm>
                <a:prstGeom prst="rect">
                  <a:avLst/>
                </a:prstGeom>
              </p:spPr>
            </p:pic>
          </p:control>
        </mc:Fallback>
      </mc:AlternateContent>
      <mc:AlternateContent xmlns:mc="http://schemas.openxmlformats.org/markup-compatibility/2006">
        <mc:Choice xmlns:v="urn:schemas-microsoft-com:vml" Requires="v">
          <p:control spid="10283" name="TextBox6" r:id="rId7" imgW="1000080" imgH="314280"/>
        </mc:Choice>
        <mc:Fallback>
          <p:control name="TextBox6" r:id="rId7" imgW="1000080" imgH="314280">
            <p:pic>
              <p:nvPicPr>
                <p:cNvPr id="39" name="TextBox6">
                  <a:extLst>
                    <a:ext uri="{FF2B5EF4-FFF2-40B4-BE49-F238E27FC236}">
                      <a16:creationId xmlns:a16="http://schemas.microsoft.com/office/drawing/2014/main" id="{64DCE4B4-A4FD-46FF-8584-D18BCE6A4188}"/>
                    </a:ext>
                  </a:extLst>
                </p:cNvPr>
                <p:cNvPicPr>
                  <a:picLocks/>
                </p:cNvPicPr>
                <p:nvPr/>
              </p:nvPicPr>
              <p:blipFill>
                <a:blip r:embed="rId16"/>
                <a:stretch>
                  <a:fillRect/>
                </a:stretch>
              </p:blipFill>
              <p:spPr>
                <a:xfrm>
                  <a:off x="6606787" y="2571656"/>
                  <a:ext cx="999324" cy="310167"/>
                </a:xfrm>
                <a:prstGeom prst="rect">
                  <a:avLst/>
                </a:prstGeom>
              </p:spPr>
            </p:pic>
          </p:control>
        </mc:Fallback>
      </mc:AlternateContent>
      <mc:AlternateContent xmlns:mc="http://schemas.openxmlformats.org/markup-compatibility/2006">
        <mc:Choice xmlns:v="urn:schemas-microsoft-com:vml" Requires="v">
          <p:control spid="10284" name="TextBox7" r:id="rId8" imgW="1104840" imgH="333360"/>
        </mc:Choice>
        <mc:Fallback>
          <p:control name="TextBox7" r:id="rId8" imgW="1104840" imgH="333360">
            <p:pic>
              <p:nvPicPr>
                <p:cNvPr id="49" name="TextBox7">
                  <a:extLst>
                    <a:ext uri="{FF2B5EF4-FFF2-40B4-BE49-F238E27FC236}">
                      <a16:creationId xmlns:a16="http://schemas.microsoft.com/office/drawing/2014/main" id="{C0C59A77-280A-4C16-BCF0-E98572C281DB}"/>
                    </a:ext>
                  </a:extLst>
                </p:cNvPr>
                <p:cNvPicPr>
                  <a:picLocks/>
                </p:cNvPicPr>
                <p:nvPr/>
              </p:nvPicPr>
              <p:blipFill>
                <a:blip r:embed="rId15"/>
                <a:stretch>
                  <a:fillRect/>
                </a:stretch>
              </p:blipFill>
              <p:spPr>
                <a:xfrm>
                  <a:off x="841447" y="4056168"/>
                  <a:ext cx="1104797" cy="336798"/>
                </a:xfrm>
                <a:prstGeom prst="rect">
                  <a:avLst/>
                </a:prstGeom>
              </p:spPr>
            </p:pic>
          </p:control>
        </mc:Fallback>
      </mc:AlternateContent>
      <mc:AlternateContent xmlns:mc="http://schemas.openxmlformats.org/markup-compatibility/2006">
        <mc:Choice xmlns:v="urn:schemas-microsoft-com:vml" Requires="v">
          <p:control spid="10285" name="TextBox8" r:id="rId9" imgW="1104840" imgH="333360"/>
        </mc:Choice>
        <mc:Fallback>
          <p:control name="TextBox8" r:id="rId9" imgW="1104840" imgH="333360">
            <p:pic>
              <p:nvPicPr>
                <p:cNvPr id="52" name="TextBox8">
                  <a:extLst>
                    <a:ext uri="{FF2B5EF4-FFF2-40B4-BE49-F238E27FC236}">
                      <a16:creationId xmlns:a16="http://schemas.microsoft.com/office/drawing/2014/main" id="{732526B7-387D-47C1-BE1C-AFFCB72BF550}"/>
                    </a:ext>
                  </a:extLst>
                </p:cNvPr>
                <p:cNvPicPr>
                  <a:picLocks/>
                </p:cNvPicPr>
                <p:nvPr/>
              </p:nvPicPr>
              <p:blipFill>
                <a:blip r:embed="rId15"/>
                <a:stretch>
                  <a:fillRect/>
                </a:stretch>
              </p:blipFill>
              <p:spPr>
                <a:xfrm>
                  <a:off x="4314568" y="3953878"/>
                  <a:ext cx="1104797" cy="336798"/>
                </a:xfrm>
                <a:prstGeom prst="rect">
                  <a:avLst/>
                </a:prstGeom>
              </p:spPr>
            </p:pic>
          </p:control>
        </mc:Fallback>
      </mc:AlternateContent>
      <mc:AlternateContent xmlns:mc="http://schemas.openxmlformats.org/markup-compatibility/2006">
        <mc:Choice xmlns:v="urn:schemas-microsoft-com:vml" Requires="v">
          <p:control spid="10286" name="TextBox9" r:id="rId10" imgW="1104840" imgH="333360"/>
        </mc:Choice>
        <mc:Fallback>
          <p:control name="TextBox9" r:id="rId10" imgW="1104840" imgH="333360">
            <p:pic>
              <p:nvPicPr>
                <p:cNvPr id="54" name="TextBox9">
                  <a:extLst>
                    <a:ext uri="{FF2B5EF4-FFF2-40B4-BE49-F238E27FC236}">
                      <a16:creationId xmlns:a16="http://schemas.microsoft.com/office/drawing/2014/main" id="{A284F71F-4203-481A-816A-C1F92B09E1C8}"/>
                    </a:ext>
                  </a:extLst>
                </p:cNvPr>
                <p:cNvPicPr>
                  <a:picLocks/>
                </p:cNvPicPr>
                <p:nvPr/>
              </p:nvPicPr>
              <p:blipFill>
                <a:blip r:embed="rId15"/>
                <a:stretch>
                  <a:fillRect/>
                </a:stretch>
              </p:blipFill>
              <p:spPr>
                <a:xfrm>
                  <a:off x="7583533" y="3940470"/>
                  <a:ext cx="1104797" cy="336798"/>
                </a:xfrm>
                <a:prstGeom prst="rect">
                  <a:avLst/>
                </a:prstGeom>
              </p:spPr>
            </p:pic>
          </p:control>
        </mc:Fallback>
      </mc:AlternateContent>
    </p:controls>
    <p:extLst>
      <p:ext uri="{BB962C8B-B14F-4D97-AF65-F5344CB8AC3E}">
        <p14:creationId xmlns:p14="http://schemas.microsoft.com/office/powerpoint/2010/main" val="2132712798"/>
      </p:ext>
    </p:extLst>
  </p:cSld>
  <p:clrMapOvr>
    <a:masterClrMapping/>
  </p:clrMapOvr>
  <mc:AlternateContent xmlns:mc="http://schemas.openxmlformats.org/markup-compatibility/2006" xmlns:p14="http://schemas.microsoft.com/office/powerpoint/2010/main">
    <mc:Choice Requires="p14">
      <p:transition spd="med" p14:dur="700" advTm="1000">
        <p:fade/>
      </p:transition>
    </mc:Choice>
    <mc:Fallback xmlns="">
      <p:transition spd="med" advTm="1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8">
            <a:extLst>
              <a:ext uri="{FF2B5EF4-FFF2-40B4-BE49-F238E27FC236}">
                <a16:creationId xmlns:a16="http://schemas.microsoft.com/office/drawing/2014/main" id="{DAECB3AA-DE44-4B2E-8E42-EC1E254E3EC5}"/>
              </a:ext>
            </a:extLst>
          </p:cNvPr>
          <p:cNvSpPr/>
          <p:nvPr/>
        </p:nvSpPr>
        <p:spPr>
          <a:xfrm>
            <a:off x="207944" y="277766"/>
            <a:ext cx="9094294" cy="584775"/>
          </a:xfrm>
          <a:prstGeom prst="rect">
            <a:avLst/>
          </a:prstGeom>
        </p:spPr>
        <p:txBody>
          <a:bodyPr wrap="square">
            <a:spAutoFit/>
          </a:bodyPr>
          <a:lstStyle/>
          <a:p>
            <a:r>
              <a:rPr lang="en-GB" altLang="zh-CN" sz="3200" b="1">
                <a:latin typeface="Arial-SGK-TV" pitchFamily="2" charset="0"/>
                <a:ea typeface="Arial-Rounded" panose="020B0500000000000000" pitchFamily="34" charset="-93"/>
                <a:cs typeface="Arial-SGK-TV" pitchFamily="2" charset="0"/>
                <a:sym typeface="+mn-lt"/>
              </a:rPr>
              <a:t>9. Đặt tên cho bức tranh dưới đây:</a:t>
            </a:r>
            <a:endParaRPr lang="zh-CN" altLang="en-US" sz="3200" b="1" dirty="0">
              <a:latin typeface="Arial-SGK-TV" pitchFamily="2" charset="0"/>
              <a:ea typeface="Arial-Rounded" panose="020B0500000000000000" pitchFamily="34" charset="-93"/>
              <a:cs typeface="Arial-SGK-TV" pitchFamily="2" charset="0"/>
              <a:sym typeface="+mn-lt"/>
            </a:endParaRPr>
          </a:p>
        </p:txBody>
      </p:sp>
      <p:pic>
        <p:nvPicPr>
          <p:cNvPr id="4" name="Picture 2" descr="C:\Users\Admin\Desktop\heo.PNG">
            <a:extLst>
              <a:ext uri="{FF2B5EF4-FFF2-40B4-BE49-F238E27FC236}">
                <a16:creationId xmlns:a16="http://schemas.microsoft.com/office/drawing/2014/main" id="{881E1D5E-6716-450F-A5CF-FDE2FDF77A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769" r="2174"/>
          <a:stretch/>
        </p:blipFill>
        <p:spPr bwMode="auto">
          <a:xfrm>
            <a:off x="1015222" y="767644"/>
            <a:ext cx="7113556" cy="3348566"/>
          </a:xfrm>
          <a:prstGeom prst="rect">
            <a:avLst/>
          </a:prstGeom>
          <a:noFill/>
          <a:extLst>
            <a:ext uri="{909E8E84-426E-40DD-AFC4-6F175D3DCCD1}">
              <a14:hiddenFill xmlns:a14="http://schemas.microsoft.com/office/drawing/2010/main">
                <a:solidFill>
                  <a:srgbClr val="FFFFFF"/>
                </a:solidFill>
              </a14:hiddenFill>
            </a:ext>
          </a:extLst>
        </p:spPr>
      </p:pic>
    </p:spTree>
    <p:controls>
      <mc:AlternateContent xmlns:mc="http://schemas.openxmlformats.org/markup-compatibility/2006">
        <mc:Choice xmlns:v="urn:schemas-microsoft-com:vml" Requires="v">
          <p:control spid="11270" name="TextBox3" r:id="rId2" imgW="4362480" imgH="628560"/>
        </mc:Choice>
        <mc:Fallback>
          <p:control name="TextBox3" r:id="rId2" imgW="4362480" imgH="628560">
            <p:pic>
              <p:nvPicPr>
                <p:cNvPr id="5" name="TextBox3">
                  <a:extLst>
                    <a:ext uri="{FF2B5EF4-FFF2-40B4-BE49-F238E27FC236}">
                      <a16:creationId xmlns:a16="http://schemas.microsoft.com/office/drawing/2014/main" id="{CD7547B6-833E-4094-AAF7-7E5550D29330}"/>
                    </a:ext>
                  </a:extLst>
                </p:cNvPr>
                <p:cNvPicPr>
                  <a:picLocks/>
                </p:cNvPicPr>
                <p:nvPr/>
              </p:nvPicPr>
              <p:blipFill>
                <a:blip r:embed="rId5"/>
                <a:stretch>
                  <a:fillRect/>
                </a:stretch>
              </p:blipFill>
              <p:spPr>
                <a:xfrm>
                  <a:off x="1947760" y="4202102"/>
                  <a:ext cx="4362730" cy="627348"/>
                </a:xfrm>
                <a:prstGeom prst="rect">
                  <a:avLst/>
                </a:prstGeom>
              </p:spPr>
            </p:pic>
          </p:control>
        </mc:Fallback>
      </mc:AlternateContent>
    </p:controls>
    <p:extLst>
      <p:ext uri="{BB962C8B-B14F-4D97-AF65-F5344CB8AC3E}">
        <p14:creationId xmlns:p14="http://schemas.microsoft.com/office/powerpoint/2010/main" val="876359053"/>
      </p:ext>
    </p:extLst>
  </p:cSld>
  <p:clrMapOvr>
    <a:masterClrMapping/>
  </p:clrMapOvr>
  <mc:AlternateContent xmlns:mc="http://schemas.openxmlformats.org/markup-compatibility/2006" xmlns:p14="http://schemas.microsoft.com/office/powerpoint/2010/main">
    <mc:Choice Requires="p14">
      <p:transition spd="med" p14:dur="700" advTm="1000">
        <p:fade/>
      </p:transition>
    </mc:Choice>
    <mc:Fallback xmlns="">
      <p:transition spd="med" advTm="1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8">
            <a:extLst>
              <a:ext uri="{FF2B5EF4-FFF2-40B4-BE49-F238E27FC236}">
                <a16:creationId xmlns:a16="http://schemas.microsoft.com/office/drawing/2014/main" id="{FB4D5EE4-0E1C-46B3-8741-BCFBEF6AA28C}"/>
              </a:ext>
            </a:extLst>
          </p:cNvPr>
          <p:cNvSpPr/>
          <p:nvPr/>
        </p:nvSpPr>
        <p:spPr>
          <a:xfrm>
            <a:off x="756353" y="901888"/>
            <a:ext cx="8053110" cy="2349579"/>
          </a:xfrm>
          <a:prstGeom prst="roundRect">
            <a:avLst/>
          </a:prstGeom>
          <a:solidFill>
            <a:schemeClr val="accent6">
              <a:lumMod val="20000"/>
              <a:lumOff val="80000"/>
            </a:schemeClr>
          </a:solidFill>
          <a:ln>
            <a:noFill/>
          </a:ln>
        </p:spPr>
        <p:txBody>
          <a:bodyPr wrap="square">
            <a:spAutoFit/>
          </a:bodyPr>
          <a:lstStyle/>
          <a:p>
            <a:pPr algn="just"/>
            <a:r>
              <a:rPr lang="vi-VN" altLang="zh-CN" sz="3600">
                <a:latin typeface="Arial-SGK-TV" pitchFamily="2" charset="0"/>
                <a:ea typeface="Arial-Rounded" panose="020B0500000000000000" pitchFamily="34" charset="-93"/>
                <a:cs typeface="Arial-SGK-TV" pitchFamily="2" charset="0"/>
                <a:sym typeface="+mn-lt"/>
              </a:rPr>
              <a:t>    </a:t>
            </a:r>
            <a:r>
              <a:rPr lang="en-GB" altLang="zh-CN" sz="3200">
                <a:latin typeface="Arial-SGK-TV" pitchFamily="2" charset="0"/>
                <a:ea typeface="Arial-Rounded" panose="020B0500000000000000" pitchFamily="34" charset="-93"/>
                <a:cs typeface="Arial-SGK-TV" pitchFamily="2" charset="0"/>
                <a:sym typeface="+mn-lt"/>
              </a:rPr>
              <a:t>Yểng bắt chước tiếng của một số loài vật. Gõ kiến chỉ trong nháy mắt đã khoét được cái tổ xinh xắn. Còn chim công có điệu múa tuyệt đẹp.</a:t>
            </a:r>
            <a:endParaRPr lang="zh-CN" altLang="en-US" sz="3600" dirty="0">
              <a:latin typeface="Arial-SGK-TV" pitchFamily="2" charset="0"/>
              <a:ea typeface="Arial-Rounded" panose="020B0500000000000000" pitchFamily="34" charset="-93"/>
              <a:cs typeface="Arial-SGK-TV" pitchFamily="2" charset="0"/>
              <a:sym typeface="+mn-lt"/>
            </a:endParaRPr>
          </a:p>
        </p:txBody>
      </p:sp>
      <p:sp>
        <p:nvSpPr>
          <p:cNvPr id="3" name="矩形 8">
            <a:extLst>
              <a:ext uri="{FF2B5EF4-FFF2-40B4-BE49-F238E27FC236}">
                <a16:creationId xmlns:a16="http://schemas.microsoft.com/office/drawing/2014/main" id="{DAECB3AA-DE44-4B2E-8E42-EC1E254E3EC5}"/>
              </a:ext>
            </a:extLst>
          </p:cNvPr>
          <p:cNvSpPr/>
          <p:nvPr/>
        </p:nvSpPr>
        <p:spPr>
          <a:xfrm>
            <a:off x="207944" y="277766"/>
            <a:ext cx="9094294" cy="584775"/>
          </a:xfrm>
          <a:prstGeom prst="rect">
            <a:avLst/>
          </a:prstGeom>
        </p:spPr>
        <p:txBody>
          <a:bodyPr wrap="square">
            <a:spAutoFit/>
          </a:bodyPr>
          <a:lstStyle/>
          <a:p>
            <a:r>
              <a:rPr lang="vi-VN" altLang="zh-CN" sz="3200" b="1" dirty="0">
                <a:latin typeface="Arial-SGK-TV" pitchFamily="2" charset="0"/>
                <a:ea typeface="Arial-Rounded" panose="020B0500000000000000" pitchFamily="34" charset="-93"/>
                <a:cs typeface="Arial-SGK-TV" pitchFamily="2" charset="0"/>
                <a:sym typeface="+mn-lt"/>
              </a:rPr>
              <a:t>7. </a:t>
            </a:r>
            <a:r>
              <a:rPr lang="en-GB" altLang="zh-CN" sz="3200" b="1" dirty="0">
                <a:latin typeface="Arial-SGK-TV" pitchFamily="2" charset="0"/>
                <a:ea typeface="Arial-Rounded" panose="020B0500000000000000" pitchFamily="34" charset="-93"/>
                <a:cs typeface="Arial-SGK-TV" pitchFamily="2" charset="0"/>
                <a:sym typeface="+mn-lt"/>
              </a:rPr>
              <a:t>Nghe v</a:t>
            </a:r>
            <a:r>
              <a:rPr lang="vi-VN" altLang="zh-CN" sz="3200" b="1" dirty="0">
                <a:latin typeface="Arial-SGK-TV" pitchFamily="2" charset="0"/>
                <a:ea typeface="Arial-Rounded" panose="020B0500000000000000" pitchFamily="34" charset="-93"/>
                <a:cs typeface="Arial-SGK-TV" pitchFamily="2" charset="0"/>
                <a:sym typeface="+mn-lt"/>
              </a:rPr>
              <a:t>iết </a:t>
            </a:r>
            <a:endParaRPr lang="zh-CN" altLang="en-US" sz="3200" b="1" dirty="0">
              <a:latin typeface="Arial-SGK-TV" pitchFamily="2" charset="0"/>
              <a:ea typeface="Arial-Rounded" panose="020B0500000000000000" pitchFamily="34" charset="-93"/>
              <a:cs typeface="Arial-SGK-TV" pitchFamily="2" charset="0"/>
              <a:sym typeface="+mn-lt"/>
            </a:endParaRPr>
          </a:p>
        </p:txBody>
      </p:sp>
    </p:spTree>
    <p:extLst>
      <p:ext uri="{BB962C8B-B14F-4D97-AF65-F5344CB8AC3E}">
        <p14:creationId xmlns:p14="http://schemas.microsoft.com/office/powerpoint/2010/main" val="258195554"/>
      </p:ext>
    </p:extLst>
  </p:cSld>
  <p:clrMapOvr>
    <a:masterClrMapping/>
  </p:clrMapOvr>
  <mc:AlternateContent xmlns:mc="http://schemas.openxmlformats.org/markup-compatibility/2006" xmlns:p14="http://schemas.microsoft.com/office/powerpoint/2010/main">
    <mc:Choice Requires="p14">
      <p:transition spd="med" p14:dur="700" advTm="1000">
        <p:fade/>
      </p:transition>
    </mc:Choice>
    <mc:Fallback xmlns="">
      <p:transition spd="med" advTm="1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9038" y="4715750"/>
            <a:ext cx="1558235" cy="253596"/>
          </a:xfrm>
          <a:prstGeom prst="rect">
            <a:avLst/>
          </a:prstGeom>
          <a:noFill/>
        </p:spPr>
        <p:txBody>
          <a:bodyPr wrap="square" rtlCol="0">
            <a:spAutoFit/>
          </a:bodyPr>
          <a:lstStyle/>
          <a:p>
            <a:pPr algn="r"/>
            <a:r>
              <a:rPr lang="en-GB" sz="1048" dirty="0" err="1">
                <a:latin typeface="Roboto Slab" pitchFamily="2" charset="0"/>
                <a:ea typeface="Roboto Slab" pitchFamily="2" charset="0"/>
              </a:rPr>
              <a:t>Trang</a:t>
            </a:r>
            <a:r>
              <a:rPr lang="en-GB" sz="1048" dirty="0">
                <a:latin typeface="Roboto Slab" pitchFamily="2" charset="0"/>
                <a:ea typeface="Roboto Slab" pitchFamily="2" charset="0"/>
              </a:rPr>
              <a:t> | </a:t>
            </a:r>
            <a:r>
              <a:rPr lang="en-GB" sz="1048" b="1" dirty="0">
                <a:latin typeface="Roboto Slab" pitchFamily="2" charset="0"/>
                <a:ea typeface="Roboto Slab" pitchFamily="2" charset="0"/>
              </a:rPr>
              <a:t>1 </a:t>
            </a:r>
          </a:p>
        </p:txBody>
      </p:sp>
      <p:sp>
        <p:nvSpPr>
          <p:cNvPr id="7" name="TextBox 6"/>
          <p:cNvSpPr txBox="1"/>
          <p:nvPr/>
        </p:nvSpPr>
        <p:spPr>
          <a:xfrm>
            <a:off x="3186775" y="1499271"/>
            <a:ext cx="5054198" cy="1957267"/>
          </a:xfrm>
          <a:prstGeom prst="rect">
            <a:avLst/>
          </a:prstGeom>
          <a:noFill/>
        </p:spPr>
        <p:txBody>
          <a:bodyPr wrap="square" rtlCol="0">
            <a:spAutoFit/>
          </a:bodyPr>
          <a:lstStyle/>
          <a:p>
            <a:pPr algn="ctr">
              <a:lnSpc>
                <a:spcPct val="150000"/>
              </a:lnSpc>
            </a:pPr>
            <a:r>
              <a:rPr lang="vi-VN" sz="2693" b="1" dirty="0">
                <a:solidFill>
                  <a:schemeClr val="bg1"/>
                </a:solidFill>
                <a:effectLst>
                  <a:outerShdw blurRad="38100" dist="38100" dir="2700000" algn="tl">
                    <a:srgbClr val="000000">
                      <a:alpha val="43137"/>
                    </a:srgbClr>
                  </a:outerShdw>
                </a:effectLst>
                <a:latin typeface="Roboto Slab" pitchFamily="2" charset="0"/>
                <a:ea typeface="Roboto Slab" pitchFamily="2" charset="0"/>
              </a:rPr>
              <a:t>CHÚC </a:t>
            </a:r>
            <a:r>
              <a:rPr lang="en-US" sz="2693" b="1" dirty="0">
                <a:solidFill>
                  <a:schemeClr val="bg1"/>
                </a:solidFill>
                <a:effectLst>
                  <a:outerShdw blurRad="38100" dist="38100" dir="2700000" algn="tl">
                    <a:srgbClr val="000000">
                      <a:alpha val="43137"/>
                    </a:srgbClr>
                  </a:outerShdw>
                </a:effectLst>
                <a:latin typeface="Roboto Slab" pitchFamily="2" charset="0"/>
                <a:ea typeface="Roboto Slab" pitchFamily="2" charset="0"/>
              </a:rPr>
              <a:t>MỪNG CÁC CON </a:t>
            </a:r>
          </a:p>
          <a:p>
            <a:pPr algn="ctr">
              <a:lnSpc>
                <a:spcPct val="150000"/>
              </a:lnSpc>
            </a:pPr>
            <a:r>
              <a:rPr lang="en-US" sz="2693" b="1" dirty="0">
                <a:solidFill>
                  <a:schemeClr val="bg1"/>
                </a:solidFill>
                <a:effectLst>
                  <a:outerShdw blurRad="38100" dist="38100" dir="2700000" algn="tl">
                    <a:srgbClr val="000000">
                      <a:alpha val="43137"/>
                    </a:srgbClr>
                  </a:outerShdw>
                </a:effectLst>
                <a:latin typeface="Roboto Slab" pitchFamily="2" charset="0"/>
                <a:ea typeface="Roboto Slab" pitchFamily="2" charset="0"/>
              </a:rPr>
              <a:t>ĐÃ HOÀN THÀNH </a:t>
            </a:r>
            <a:r>
              <a:rPr lang="en-US" sz="2693" b="1" dirty="0">
                <a:solidFill>
                  <a:srgbClr val="FFC000"/>
                </a:solidFill>
                <a:effectLst>
                  <a:outerShdw blurRad="38100" dist="38100" dir="2700000" algn="tl">
                    <a:srgbClr val="000000">
                      <a:alpha val="43137"/>
                    </a:srgbClr>
                  </a:outerShdw>
                </a:effectLst>
                <a:latin typeface="Roboto Slab" pitchFamily="2" charset="0"/>
                <a:ea typeface="Roboto Slab" pitchFamily="2" charset="0"/>
              </a:rPr>
              <a:t>XUẤT SẮC </a:t>
            </a:r>
            <a:r>
              <a:rPr lang="en-US" sz="2693" b="1" dirty="0">
                <a:solidFill>
                  <a:schemeClr val="bg1"/>
                </a:solidFill>
                <a:effectLst>
                  <a:outerShdw blurRad="38100" dist="38100" dir="2700000" algn="tl">
                    <a:srgbClr val="000000">
                      <a:alpha val="43137"/>
                    </a:srgbClr>
                  </a:outerShdw>
                </a:effectLst>
                <a:latin typeface="Roboto Slab" pitchFamily="2" charset="0"/>
                <a:ea typeface="Roboto Slab" pitchFamily="2" charset="0"/>
              </a:rPr>
              <a:t>TIẾT HỌC NGÀY HÔM NAY</a:t>
            </a:r>
            <a:endParaRPr lang="en-GB" sz="2693" b="1" dirty="0">
              <a:solidFill>
                <a:schemeClr val="bg1"/>
              </a:solidFill>
              <a:effectLst>
                <a:outerShdw blurRad="38100" dist="38100" dir="2700000" algn="tl">
                  <a:srgbClr val="000000">
                    <a:alpha val="43137"/>
                  </a:srgbClr>
                </a:outerShdw>
              </a:effectLst>
              <a:latin typeface="Roboto Slab" pitchFamily="2" charset="0"/>
              <a:ea typeface="Roboto Slab" pitchFamily="2" charset="0"/>
            </a:endParaRPr>
          </a:p>
        </p:txBody>
      </p:sp>
    </p:spTree>
    <p:extLst>
      <p:ext uri="{BB962C8B-B14F-4D97-AF65-F5344CB8AC3E}">
        <p14:creationId xmlns:p14="http://schemas.microsoft.com/office/powerpoint/2010/main" val="3047784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87801" y="-67297"/>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1918" y="2351747"/>
            <a:ext cx="3588404" cy="769441"/>
          </a:xfrm>
          <a:prstGeom prst="rect">
            <a:avLst/>
          </a:prstGeom>
          <a:noFill/>
        </p:spPr>
        <p:txBody>
          <a:bodyPr wrap="square" rtlCol="0">
            <a:spAutoFit/>
          </a:bodyPr>
          <a:lstStyle/>
          <a:p>
            <a:pPr algn="ctr"/>
            <a:r>
              <a:rPr lang="en-US" altLang="zh-CN" sz="4400" b="1">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rPr>
              <a:t>Khởi 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SGK-TV" pitchFamily="2" charset="0"/>
              <a:ea typeface="Arial-Rounded" panose="020B0500000000000000" pitchFamily="34" charset="-93"/>
              <a:cs typeface="Arial-SGK-TV" pitchFamily="2" charset="0"/>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1000">
        <p:fade/>
      </p:transition>
    </mc:Choice>
    <mc:Fallback xmlns="">
      <p:transition spd="med"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5.55556E-7 -1.23457E-7 L -5.55556E-7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86;p3"/>
          <p:cNvSpPr/>
          <p:nvPr/>
        </p:nvSpPr>
        <p:spPr>
          <a:xfrm>
            <a:off x="129395" y="157258"/>
            <a:ext cx="8062823"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dirty="0">
                <a:solidFill>
                  <a:sysClr val="windowText" lastClr="000000"/>
                </a:solidFill>
                <a:latin typeface="Arial-SGK-TV" pitchFamily="2" charset="0"/>
                <a:ea typeface="Arial Rounded"/>
                <a:cs typeface="Arial-SGK-TV" pitchFamily="2" charset="0"/>
                <a:sym typeface="Arial Rounded"/>
              </a:rPr>
              <a:t>1. </a:t>
            </a:r>
            <a:r>
              <a:rPr lang="en-US" sz="3000" b="1" dirty="0" err="1">
                <a:solidFill>
                  <a:sysClr val="windowText" lastClr="000000"/>
                </a:solidFill>
                <a:latin typeface="Arial-SGK-TV" pitchFamily="2" charset="0"/>
                <a:ea typeface="Arial Rounded"/>
                <a:cs typeface="Arial-SGK-TV" pitchFamily="2" charset="0"/>
                <a:sym typeface="Arial Rounded"/>
              </a:rPr>
              <a:t>Quan</a:t>
            </a:r>
            <a:r>
              <a:rPr lang="en-US" sz="3000" b="1" dirty="0">
                <a:solidFill>
                  <a:sysClr val="windowText" lastClr="000000"/>
                </a:solidFill>
                <a:latin typeface="Arial-SGK-TV" pitchFamily="2" charset="0"/>
                <a:ea typeface="Arial Rounded"/>
                <a:cs typeface="Arial-SGK-TV" pitchFamily="2" charset="0"/>
                <a:sym typeface="Arial Rounded"/>
              </a:rPr>
              <a:t> </a:t>
            </a:r>
            <a:r>
              <a:rPr lang="en-US" sz="3000" b="1" dirty="0" err="1">
                <a:solidFill>
                  <a:sysClr val="windowText" lastClr="000000"/>
                </a:solidFill>
                <a:latin typeface="Arial-SGK-TV" pitchFamily="2" charset="0"/>
                <a:ea typeface="Arial Rounded"/>
                <a:cs typeface="Arial-SGK-TV" pitchFamily="2" charset="0"/>
                <a:sym typeface="Arial Rounded"/>
              </a:rPr>
              <a:t>sát</a:t>
            </a:r>
            <a:r>
              <a:rPr lang="en-US" sz="3000" b="1" dirty="0">
                <a:solidFill>
                  <a:sysClr val="windowText" lastClr="000000"/>
                </a:solidFill>
                <a:latin typeface="Arial-SGK-TV" pitchFamily="2" charset="0"/>
                <a:ea typeface="Arial Rounded"/>
                <a:cs typeface="Arial-SGK-TV" pitchFamily="2" charset="0"/>
                <a:sym typeface="Arial Rounded"/>
              </a:rPr>
              <a:t> </a:t>
            </a:r>
            <a:r>
              <a:rPr lang="en-US" sz="3000" b="1" dirty="0" err="1">
                <a:solidFill>
                  <a:sysClr val="windowText" lastClr="000000"/>
                </a:solidFill>
                <a:latin typeface="Arial-SGK-TV" pitchFamily="2" charset="0"/>
                <a:ea typeface="Arial Rounded"/>
                <a:cs typeface="Arial-SGK-TV" pitchFamily="2" charset="0"/>
                <a:sym typeface="Arial Rounded"/>
              </a:rPr>
              <a:t>các</a:t>
            </a:r>
            <a:r>
              <a:rPr lang="en-US" sz="3000" b="1" dirty="0">
                <a:solidFill>
                  <a:sysClr val="windowText" lastClr="000000"/>
                </a:solidFill>
                <a:latin typeface="Arial-SGK-TV" pitchFamily="2" charset="0"/>
                <a:ea typeface="Arial Rounded"/>
                <a:cs typeface="Arial-SGK-TV" pitchFamily="2" charset="0"/>
                <a:sym typeface="Arial Rounded"/>
              </a:rPr>
              <a:t> con </a:t>
            </a:r>
            <a:r>
              <a:rPr lang="en-US" sz="3000" b="1" dirty="0" err="1">
                <a:solidFill>
                  <a:sysClr val="windowText" lastClr="000000"/>
                </a:solidFill>
                <a:latin typeface="Arial-SGK-TV" pitchFamily="2" charset="0"/>
                <a:ea typeface="Arial Rounded"/>
                <a:cs typeface="Arial-SGK-TV" pitchFamily="2" charset="0"/>
                <a:sym typeface="Arial Rounded"/>
              </a:rPr>
              <a:t>vật</a:t>
            </a:r>
            <a:r>
              <a:rPr lang="en-US" sz="3000" b="1" dirty="0">
                <a:solidFill>
                  <a:sysClr val="windowText" lastClr="000000"/>
                </a:solidFill>
                <a:latin typeface="Arial-SGK-TV" pitchFamily="2" charset="0"/>
                <a:ea typeface="Arial Rounded"/>
                <a:cs typeface="Arial-SGK-TV" pitchFamily="2" charset="0"/>
                <a:sym typeface="Arial Rounded"/>
              </a:rPr>
              <a:t> </a:t>
            </a:r>
            <a:r>
              <a:rPr lang="en-US" sz="3000" b="1" dirty="0" err="1">
                <a:solidFill>
                  <a:sysClr val="windowText" lastClr="000000"/>
                </a:solidFill>
                <a:latin typeface="Arial-SGK-TV" pitchFamily="2" charset="0"/>
                <a:ea typeface="Arial Rounded"/>
                <a:cs typeface="Arial-SGK-TV" pitchFamily="2" charset="0"/>
                <a:sym typeface="Arial Rounded"/>
              </a:rPr>
              <a:t>trong</a:t>
            </a:r>
            <a:r>
              <a:rPr lang="en-US" sz="3000" b="1" dirty="0">
                <a:solidFill>
                  <a:sysClr val="windowText" lastClr="000000"/>
                </a:solidFill>
                <a:latin typeface="Arial-SGK-TV" pitchFamily="2" charset="0"/>
                <a:ea typeface="Arial Rounded"/>
                <a:cs typeface="Arial-SGK-TV" pitchFamily="2" charset="0"/>
                <a:sym typeface="Arial Rounded"/>
              </a:rPr>
              <a:t> </a:t>
            </a:r>
            <a:r>
              <a:rPr lang="en-US" sz="3000" b="1" dirty="0" err="1">
                <a:solidFill>
                  <a:sysClr val="windowText" lastClr="000000"/>
                </a:solidFill>
                <a:latin typeface="Arial-SGK-TV" pitchFamily="2" charset="0"/>
                <a:ea typeface="Arial Rounded"/>
                <a:cs typeface="Arial-SGK-TV" pitchFamily="2" charset="0"/>
                <a:sym typeface="Arial Rounded"/>
              </a:rPr>
              <a:t>tranh</a:t>
            </a:r>
            <a:r>
              <a:rPr lang="en-US" sz="3600" b="1" dirty="0">
                <a:solidFill>
                  <a:sysClr val="windowText" lastClr="000000"/>
                </a:solidFill>
                <a:latin typeface="Arial-SGK-TV" pitchFamily="2" charset="0"/>
                <a:ea typeface="Arial Rounded"/>
                <a:cs typeface="Arial-SGK-TV" pitchFamily="2" charset="0"/>
                <a:sym typeface="Arial Rounded"/>
              </a:rPr>
              <a:t>  </a:t>
            </a:r>
            <a:endParaRPr sz="3200" b="1" dirty="0">
              <a:solidFill>
                <a:sysClr val="windowText" lastClr="000000"/>
              </a:solidFill>
              <a:latin typeface="Arial-SGK-TV" pitchFamily="2" charset="0"/>
              <a:ea typeface="Arial Rounded"/>
              <a:cs typeface="Arial-SGK-TV" pitchFamily="2" charset="0"/>
              <a:sym typeface="Arial Rounded"/>
            </a:endParaRPr>
          </a:p>
        </p:txBody>
      </p:sp>
      <p:pic>
        <p:nvPicPr>
          <p:cNvPr id="3" name="Picture 2" descr="C:\Users\Admin\Desktop\TV 2 - KN-CHU ĐỀ 6- Bài4  - Cuộc thi tài năng rừng xanh\CD6 BAI 4.1.png">
            <a:extLst>
              <a:ext uri="{FF2B5EF4-FFF2-40B4-BE49-F238E27FC236}">
                <a16:creationId xmlns:a16="http://schemas.microsoft.com/office/drawing/2014/main" id="{B3E6C5C9-3707-4C66-8ADC-128C6CCBF2C7}"/>
              </a:ext>
            </a:extLst>
          </p:cNvPr>
          <p:cNvPicPr/>
          <p:nvPr/>
        </p:nvPicPr>
        <p:blipFill rotWithShape="1">
          <a:blip r:embed="rId2">
            <a:extLst>
              <a:ext uri="{28A0092B-C50C-407E-A947-70E740481C1C}">
                <a14:useLocalDpi xmlns:a14="http://schemas.microsoft.com/office/drawing/2010/main" val="0"/>
              </a:ext>
            </a:extLst>
          </a:blip>
          <a:srcRect t="22619" b="15953"/>
          <a:stretch/>
        </p:blipFill>
        <p:spPr bwMode="auto">
          <a:xfrm>
            <a:off x="1688836" y="803548"/>
            <a:ext cx="4943939" cy="2957570"/>
          </a:xfrm>
          <a:prstGeom prst="rect">
            <a:avLst/>
          </a:prstGeom>
          <a:noFill/>
          <a:ln>
            <a:noFill/>
          </a:ln>
          <a:extLst>
            <a:ext uri="{53640926-AAD7-44D8-BBD7-CCE9431645EC}">
              <a14:shadowObscured xmlns:a14="http://schemas.microsoft.com/office/drawing/2010/main"/>
            </a:ext>
          </a:extLst>
        </p:spPr>
      </p:pic>
      <p:sp>
        <p:nvSpPr>
          <p:cNvPr id="4" name="Google Shape;186;p3">
            <a:extLst>
              <a:ext uri="{FF2B5EF4-FFF2-40B4-BE49-F238E27FC236}">
                <a16:creationId xmlns:a16="http://schemas.microsoft.com/office/drawing/2014/main" id="{A48842D7-9758-4F2C-98D6-5E3CD7672087}"/>
              </a:ext>
            </a:extLst>
          </p:cNvPr>
          <p:cNvSpPr/>
          <p:nvPr/>
        </p:nvSpPr>
        <p:spPr>
          <a:xfrm>
            <a:off x="155277" y="3761118"/>
            <a:ext cx="8062823" cy="11079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dirty="0">
                <a:solidFill>
                  <a:sysClr val="windowText" lastClr="000000"/>
                </a:solidFill>
                <a:latin typeface="Arial-SGK-TV" pitchFamily="2" charset="0"/>
                <a:ea typeface="Arial Rounded"/>
                <a:cs typeface="Arial-SGK-TV" pitchFamily="2" charset="0"/>
                <a:sym typeface="Arial Rounded"/>
              </a:rPr>
              <a:t>a. </a:t>
            </a:r>
            <a:r>
              <a:rPr lang="en-US" sz="3000" dirty="0" err="1">
                <a:solidFill>
                  <a:sysClr val="windowText" lastClr="000000"/>
                </a:solidFill>
                <a:latin typeface="Arial-SGK-TV" pitchFamily="2" charset="0"/>
                <a:ea typeface="Arial Rounded"/>
                <a:cs typeface="Arial-SGK-TV" pitchFamily="2" charset="0"/>
                <a:sym typeface="Arial Rounded"/>
              </a:rPr>
              <a:t>Em</a:t>
            </a:r>
            <a:r>
              <a:rPr lang="en-US" sz="3000" dirty="0">
                <a:solidFill>
                  <a:sysClr val="windowText" lastClr="000000"/>
                </a:solidFill>
                <a:latin typeface="Arial-SGK-TV" pitchFamily="2" charset="0"/>
                <a:ea typeface="Arial Rounded"/>
                <a:cs typeface="Arial-SGK-TV" pitchFamily="2" charset="0"/>
                <a:sym typeface="Arial Rounded"/>
              </a:rPr>
              <a:t> </a:t>
            </a:r>
            <a:r>
              <a:rPr lang="en-US" sz="3000" dirty="0" err="1">
                <a:solidFill>
                  <a:sysClr val="windowText" lastClr="000000"/>
                </a:solidFill>
                <a:latin typeface="Arial-SGK-TV" pitchFamily="2" charset="0"/>
                <a:ea typeface="Arial Rounded"/>
                <a:cs typeface="Arial-SGK-TV" pitchFamily="2" charset="0"/>
                <a:sym typeface="Arial Rounded"/>
              </a:rPr>
              <a:t>biết</a:t>
            </a:r>
            <a:r>
              <a:rPr lang="en-US" sz="3000" dirty="0">
                <a:solidFill>
                  <a:sysClr val="windowText" lastClr="000000"/>
                </a:solidFill>
                <a:latin typeface="Arial-SGK-TV" pitchFamily="2" charset="0"/>
                <a:ea typeface="Arial Rounded"/>
                <a:cs typeface="Arial-SGK-TV" pitchFamily="2" charset="0"/>
                <a:sym typeface="Arial Rounded"/>
              </a:rPr>
              <a:t> </a:t>
            </a:r>
            <a:r>
              <a:rPr lang="en-US" sz="3000" dirty="0" err="1">
                <a:solidFill>
                  <a:sysClr val="windowText" lastClr="000000"/>
                </a:solidFill>
                <a:latin typeface="Arial-SGK-TV" pitchFamily="2" charset="0"/>
                <a:ea typeface="Arial Rounded"/>
                <a:cs typeface="Arial-SGK-TV" pitchFamily="2" charset="0"/>
                <a:sym typeface="Arial Rounded"/>
              </a:rPr>
              <a:t>những</a:t>
            </a:r>
            <a:r>
              <a:rPr lang="en-US" sz="3000" dirty="0">
                <a:solidFill>
                  <a:sysClr val="windowText" lastClr="000000"/>
                </a:solidFill>
                <a:latin typeface="Arial-SGK-TV" pitchFamily="2" charset="0"/>
                <a:ea typeface="Arial Rounded"/>
                <a:cs typeface="Arial-SGK-TV" pitchFamily="2" charset="0"/>
                <a:sym typeface="Arial Rounded"/>
              </a:rPr>
              <a:t> con </a:t>
            </a:r>
            <a:r>
              <a:rPr lang="en-US" sz="3000" dirty="0" err="1">
                <a:solidFill>
                  <a:sysClr val="windowText" lastClr="000000"/>
                </a:solidFill>
                <a:latin typeface="Arial-SGK-TV" pitchFamily="2" charset="0"/>
                <a:ea typeface="Arial Rounded"/>
                <a:cs typeface="Arial-SGK-TV" pitchFamily="2" charset="0"/>
                <a:sym typeface="Arial Rounded"/>
              </a:rPr>
              <a:t>vật</a:t>
            </a:r>
            <a:r>
              <a:rPr lang="en-US" sz="3000" dirty="0">
                <a:solidFill>
                  <a:sysClr val="windowText" lastClr="000000"/>
                </a:solidFill>
                <a:latin typeface="Arial-SGK-TV" pitchFamily="2" charset="0"/>
                <a:ea typeface="Arial Rounded"/>
                <a:cs typeface="Arial-SGK-TV" pitchFamily="2" charset="0"/>
                <a:sym typeface="Arial Rounded"/>
              </a:rPr>
              <a:t> </a:t>
            </a:r>
            <a:r>
              <a:rPr lang="en-US" sz="3000" dirty="0" err="1">
                <a:solidFill>
                  <a:sysClr val="windowText" lastClr="000000"/>
                </a:solidFill>
                <a:latin typeface="Arial-SGK-TV" pitchFamily="2" charset="0"/>
                <a:ea typeface="Arial Rounded"/>
                <a:cs typeface="Arial-SGK-TV" pitchFamily="2" charset="0"/>
                <a:sym typeface="Arial Rounded"/>
              </a:rPr>
              <a:t>nào</a:t>
            </a:r>
            <a:r>
              <a:rPr lang="en-US" sz="3000" dirty="0">
                <a:solidFill>
                  <a:sysClr val="windowText" lastClr="000000"/>
                </a:solidFill>
                <a:latin typeface="Arial-SGK-TV" pitchFamily="2" charset="0"/>
                <a:ea typeface="Arial Rounded"/>
                <a:cs typeface="Arial-SGK-TV" pitchFamily="2" charset="0"/>
                <a:sym typeface="Arial Rounded"/>
              </a:rPr>
              <a:t> </a:t>
            </a:r>
            <a:r>
              <a:rPr lang="en-US" sz="3000" dirty="0" err="1">
                <a:solidFill>
                  <a:sysClr val="windowText" lastClr="000000"/>
                </a:solidFill>
                <a:latin typeface="Arial-SGK-TV" pitchFamily="2" charset="0"/>
                <a:ea typeface="Arial Rounded"/>
                <a:cs typeface="Arial-SGK-TV" pitchFamily="2" charset="0"/>
                <a:sym typeface="Arial Rounded"/>
              </a:rPr>
              <a:t>trong</a:t>
            </a:r>
            <a:r>
              <a:rPr lang="en-US" sz="3000" dirty="0">
                <a:solidFill>
                  <a:sysClr val="windowText" lastClr="000000"/>
                </a:solidFill>
                <a:latin typeface="Arial-SGK-TV" pitchFamily="2" charset="0"/>
                <a:ea typeface="Arial Rounded"/>
                <a:cs typeface="Arial-SGK-TV" pitchFamily="2" charset="0"/>
                <a:sym typeface="Arial Rounded"/>
              </a:rPr>
              <a:t> </a:t>
            </a:r>
            <a:r>
              <a:rPr lang="en-US" sz="3000" dirty="0" err="1">
                <a:solidFill>
                  <a:sysClr val="windowText" lastClr="000000"/>
                </a:solidFill>
                <a:latin typeface="Arial-SGK-TV" pitchFamily="2" charset="0"/>
                <a:ea typeface="Arial Rounded"/>
                <a:cs typeface="Arial-SGK-TV" pitchFamily="2" charset="0"/>
                <a:sym typeface="Arial Rounded"/>
              </a:rPr>
              <a:t>tranh</a:t>
            </a:r>
            <a:r>
              <a:rPr lang="en-US" sz="3000" dirty="0">
                <a:solidFill>
                  <a:sysClr val="windowText" lastClr="000000"/>
                </a:solidFill>
                <a:latin typeface="Arial-SGK-TV" pitchFamily="2" charset="0"/>
                <a:ea typeface="Arial Rounded"/>
                <a:cs typeface="Arial-SGK-TV" pitchFamily="2" charset="0"/>
                <a:sym typeface="Arial Rounded"/>
              </a:rPr>
              <a:t>?</a:t>
            </a:r>
          </a:p>
          <a:p>
            <a:pPr marL="0" marR="0" lvl="0" indent="0" algn="l" rtl="0">
              <a:spcBef>
                <a:spcPts val="0"/>
              </a:spcBef>
              <a:spcAft>
                <a:spcPts val="0"/>
              </a:spcAft>
              <a:buNone/>
            </a:pPr>
            <a:r>
              <a:rPr lang="en-US" sz="3000" dirty="0">
                <a:solidFill>
                  <a:sysClr val="windowText" lastClr="000000"/>
                </a:solidFill>
                <a:latin typeface="Arial-SGK-TV" pitchFamily="2" charset="0"/>
                <a:ea typeface="Arial Rounded"/>
                <a:cs typeface="Arial-SGK-TV" pitchFamily="2" charset="0"/>
                <a:sym typeface="Arial Rounded"/>
              </a:rPr>
              <a:t>b. </a:t>
            </a:r>
            <a:r>
              <a:rPr lang="en-US" sz="3000" dirty="0" err="1">
                <a:solidFill>
                  <a:sysClr val="windowText" lastClr="000000"/>
                </a:solidFill>
                <a:latin typeface="Arial-SGK-TV" pitchFamily="2" charset="0"/>
                <a:ea typeface="Arial Rounded"/>
                <a:cs typeface="Arial-SGK-TV" pitchFamily="2" charset="0"/>
                <a:sym typeface="Arial Rounded"/>
              </a:rPr>
              <a:t>Mỗi</a:t>
            </a:r>
            <a:r>
              <a:rPr lang="en-US" sz="3000" dirty="0">
                <a:solidFill>
                  <a:sysClr val="windowText" lastClr="000000"/>
                </a:solidFill>
                <a:latin typeface="Arial-SGK-TV" pitchFamily="2" charset="0"/>
                <a:ea typeface="Arial Rounded"/>
                <a:cs typeface="Arial-SGK-TV" pitchFamily="2" charset="0"/>
                <a:sym typeface="Arial Rounded"/>
              </a:rPr>
              <a:t> con </a:t>
            </a:r>
            <a:r>
              <a:rPr lang="en-US" sz="3000" dirty="0" err="1">
                <a:solidFill>
                  <a:sysClr val="windowText" lastClr="000000"/>
                </a:solidFill>
                <a:latin typeface="Arial-SGK-TV" pitchFamily="2" charset="0"/>
                <a:ea typeface="Arial Rounded"/>
                <a:cs typeface="Arial-SGK-TV" pitchFamily="2" charset="0"/>
                <a:sym typeface="Arial Rounded"/>
              </a:rPr>
              <a:t>vật</a:t>
            </a:r>
            <a:r>
              <a:rPr lang="en-US" sz="3000" dirty="0">
                <a:solidFill>
                  <a:sysClr val="windowText" lastClr="000000"/>
                </a:solidFill>
                <a:latin typeface="Arial-SGK-TV" pitchFamily="2" charset="0"/>
                <a:ea typeface="Arial Rounded"/>
                <a:cs typeface="Arial-SGK-TV" pitchFamily="2" charset="0"/>
                <a:sym typeface="Arial Rounded"/>
              </a:rPr>
              <a:t> </a:t>
            </a:r>
            <a:r>
              <a:rPr lang="en-US" sz="3000" dirty="0" err="1">
                <a:solidFill>
                  <a:sysClr val="windowText" lastClr="000000"/>
                </a:solidFill>
                <a:latin typeface="Arial-SGK-TV" pitchFamily="2" charset="0"/>
                <a:ea typeface="Arial Rounded"/>
                <a:cs typeface="Arial-SGK-TV" pitchFamily="2" charset="0"/>
                <a:sym typeface="Arial Rounded"/>
              </a:rPr>
              <a:t>có</a:t>
            </a:r>
            <a:r>
              <a:rPr lang="en-US" sz="3000" dirty="0">
                <a:solidFill>
                  <a:sysClr val="windowText" lastClr="000000"/>
                </a:solidFill>
                <a:latin typeface="Arial-SGK-TV" pitchFamily="2" charset="0"/>
                <a:ea typeface="Arial Rounded"/>
                <a:cs typeface="Arial-SGK-TV" pitchFamily="2" charset="0"/>
                <a:sym typeface="Arial Rounded"/>
              </a:rPr>
              <a:t> </a:t>
            </a:r>
            <a:r>
              <a:rPr lang="en-US" sz="3000" dirty="0" err="1">
                <a:solidFill>
                  <a:sysClr val="windowText" lastClr="000000"/>
                </a:solidFill>
                <a:latin typeface="Arial-SGK-TV" pitchFamily="2" charset="0"/>
                <a:ea typeface="Arial Rounded"/>
                <a:cs typeface="Arial-SGK-TV" pitchFamily="2" charset="0"/>
                <a:sym typeface="Arial Rounded"/>
              </a:rPr>
              <a:t>khả</a:t>
            </a:r>
            <a:r>
              <a:rPr lang="en-US" sz="3000" dirty="0">
                <a:solidFill>
                  <a:sysClr val="windowText" lastClr="000000"/>
                </a:solidFill>
                <a:latin typeface="Arial-SGK-TV" pitchFamily="2" charset="0"/>
                <a:ea typeface="Arial Rounded"/>
                <a:cs typeface="Arial-SGK-TV" pitchFamily="2" charset="0"/>
                <a:sym typeface="Arial Rounded"/>
              </a:rPr>
              <a:t> </a:t>
            </a:r>
            <a:r>
              <a:rPr lang="en-US" sz="3000" dirty="0" err="1">
                <a:solidFill>
                  <a:sysClr val="windowText" lastClr="000000"/>
                </a:solidFill>
                <a:latin typeface="Arial-SGK-TV" pitchFamily="2" charset="0"/>
                <a:ea typeface="Arial Rounded"/>
                <a:cs typeface="Arial-SGK-TV" pitchFamily="2" charset="0"/>
                <a:sym typeface="Arial Rounded"/>
              </a:rPr>
              <a:t>năng</a:t>
            </a:r>
            <a:r>
              <a:rPr lang="en-US" sz="3000" dirty="0">
                <a:solidFill>
                  <a:sysClr val="windowText" lastClr="000000"/>
                </a:solidFill>
                <a:latin typeface="Arial-SGK-TV" pitchFamily="2" charset="0"/>
                <a:ea typeface="Arial Rounded"/>
                <a:cs typeface="Arial-SGK-TV" pitchFamily="2" charset="0"/>
                <a:sym typeface="Arial Rounded"/>
              </a:rPr>
              <a:t> </a:t>
            </a:r>
            <a:r>
              <a:rPr lang="en-US" sz="3000" dirty="0" err="1">
                <a:solidFill>
                  <a:sysClr val="windowText" lastClr="000000"/>
                </a:solidFill>
                <a:latin typeface="Arial-SGK-TV" pitchFamily="2" charset="0"/>
                <a:ea typeface="Arial Rounded"/>
                <a:cs typeface="Arial-SGK-TV" pitchFamily="2" charset="0"/>
                <a:sym typeface="Arial Rounded"/>
              </a:rPr>
              <a:t>gì</a:t>
            </a:r>
            <a:r>
              <a:rPr lang="en-US" sz="3000" dirty="0">
                <a:solidFill>
                  <a:sysClr val="windowText" lastClr="000000"/>
                </a:solidFill>
                <a:latin typeface="Arial-SGK-TV" pitchFamily="2" charset="0"/>
                <a:ea typeface="Arial Rounded"/>
                <a:cs typeface="Arial-SGK-TV" pitchFamily="2" charset="0"/>
                <a:sym typeface="Arial Rounded"/>
              </a:rPr>
              <a:t> </a:t>
            </a:r>
            <a:r>
              <a:rPr lang="en-US" sz="3000" dirty="0" err="1">
                <a:solidFill>
                  <a:sysClr val="windowText" lastClr="000000"/>
                </a:solidFill>
                <a:latin typeface="Arial-SGK-TV" pitchFamily="2" charset="0"/>
                <a:ea typeface="Arial Rounded"/>
                <a:cs typeface="Arial-SGK-TV" pitchFamily="2" charset="0"/>
                <a:sym typeface="Arial Rounded"/>
              </a:rPr>
              <a:t>đặc</a:t>
            </a:r>
            <a:r>
              <a:rPr lang="en-US" sz="3000" dirty="0">
                <a:solidFill>
                  <a:sysClr val="windowText" lastClr="000000"/>
                </a:solidFill>
                <a:latin typeface="Arial-SGK-TV" pitchFamily="2" charset="0"/>
                <a:ea typeface="Arial Rounded"/>
                <a:cs typeface="Arial-SGK-TV" pitchFamily="2" charset="0"/>
                <a:sym typeface="Arial Rounded"/>
              </a:rPr>
              <a:t> </a:t>
            </a:r>
            <a:r>
              <a:rPr lang="en-US" sz="3000" dirty="0" err="1">
                <a:solidFill>
                  <a:sysClr val="windowText" lastClr="000000"/>
                </a:solidFill>
                <a:latin typeface="Arial-SGK-TV" pitchFamily="2" charset="0"/>
                <a:ea typeface="Arial Rounded"/>
                <a:cs typeface="Arial-SGK-TV" pitchFamily="2" charset="0"/>
                <a:sym typeface="Arial Rounded"/>
              </a:rPr>
              <a:t>biệt</a:t>
            </a:r>
            <a:r>
              <a:rPr lang="en-US" sz="3000" dirty="0">
                <a:solidFill>
                  <a:sysClr val="windowText" lastClr="000000"/>
                </a:solidFill>
                <a:latin typeface="Arial-SGK-TV" pitchFamily="2" charset="0"/>
                <a:ea typeface="Arial Rounded"/>
                <a:cs typeface="Arial-SGK-TV" pitchFamily="2" charset="0"/>
                <a:sym typeface="Arial Rounded"/>
              </a:rPr>
              <a:t>?</a:t>
            </a:r>
            <a:r>
              <a:rPr lang="en-US" sz="3600" dirty="0">
                <a:solidFill>
                  <a:sysClr val="windowText" lastClr="000000"/>
                </a:solidFill>
                <a:latin typeface="Arial-SGK-TV" pitchFamily="2" charset="0"/>
                <a:ea typeface="Arial Rounded"/>
                <a:cs typeface="Arial-SGK-TV" pitchFamily="2" charset="0"/>
                <a:sym typeface="Arial Rounded"/>
              </a:rPr>
              <a:t>  </a:t>
            </a:r>
            <a:endParaRPr sz="3200" dirty="0">
              <a:solidFill>
                <a:sysClr val="windowText" lastClr="000000"/>
              </a:solidFill>
              <a:latin typeface="Arial-SGK-TV" pitchFamily="2" charset="0"/>
              <a:ea typeface="Arial Rounded"/>
              <a:cs typeface="Arial-SGK-TV" pitchFamily="2" charset="0"/>
              <a:sym typeface="Arial Rounded"/>
            </a:endParaRPr>
          </a:p>
        </p:txBody>
      </p:sp>
    </p:spTree>
    <p:extLst>
      <p:ext uri="{BB962C8B-B14F-4D97-AF65-F5344CB8AC3E}">
        <p14:creationId xmlns:p14="http://schemas.microsoft.com/office/powerpoint/2010/main" val="1869168128"/>
      </p:ext>
    </p:extLst>
  </p:cSld>
  <p:clrMapOvr>
    <a:masterClrMapping/>
  </p:clrMapOvr>
  <mc:AlternateContent xmlns:mc="http://schemas.openxmlformats.org/markup-compatibility/2006" xmlns:p14="http://schemas.microsoft.com/office/powerpoint/2010/main">
    <mc:Choice Requires="p14">
      <p:transition spd="med" p14:dur="700" advTm="1000">
        <p:fade/>
      </p:transition>
    </mc:Choice>
    <mc:Fallback xmlns="">
      <p:transition spd="med"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A14CA35C-C8EE-4F27-AC4E-43D46DB98055}"/>
              </a:ext>
            </a:extLst>
          </p:cNvPr>
          <p:cNvSpPr txBox="1"/>
          <p:nvPr/>
        </p:nvSpPr>
        <p:spPr>
          <a:xfrm>
            <a:off x="393488" y="186472"/>
            <a:ext cx="8825024" cy="523220"/>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FF33CC"/>
                </a:solidFill>
                <a:effectLst/>
                <a:uLnTx/>
                <a:uFillTx/>
                <a:latin typeface="Arial-SGK-TV" pitchFamily="2" charset="0"/>
                <a:ea typeface="Arial-Rounded" panose="020B0500000000000000" pitchFamily="34" charset="-93"/>
                <a:cs typeface="Arial-SGK-TV" pitchFamily="2" charset="0"/>
                <a:sym typeface="+mn-lt"/>
              </a:rPr>
              <a:t>C</a:t>
            </a:r>
            <a:r>
              <a:rPr kumimoji="0" lang="en-GB" altLang="zh-CN" sz="2800" b="1" i="0" u="none" strike="noStrike" kern="1200" cap="none" spc="0" normalizeH="0" baseline="0" noProof="0" dirty="0" err="1">
                <a:ln>
                  <a:noFill/>
                </a:ln>
                <a:solidFill>
                  <a:srgbClr val="FF33CC"/>
                </a:solidFill>
                <a:effectLst/>
                <a:uLnTx/>
                <a:uFillTx/>
                <a:latin typeface="Arial-SGK-TV" pitchFamily="2" charset="0"/>
                <a:ea typeface="Arial-Rounded" panose="020B0500000000000000" pitchFamily="34" charset="-93"/>
                <a:cs typeface="Arial-SGK-TV" pitchFamily="2" charset="0"/>
                <a:sym typeface="+mn-lt"/>
              </a:rPr>
              <a:t>uộc</a:t>
            </a:r>
            <a:r>
              <a:rPr kumimoji="0" lang="en-GB" altLang="zh-CN" sz="2800" b="1" i="0" u="none" strike="noStrike" kern="1200" cap="none" spc="0" normalizeH="0" noProof="0" dirty="0">
                <a:ln>
                  <a:noFill/>
                </a:ln>
                <a:solidFill>
                  <a:srgbClr val="FF33CC"/>
                </a:solidFill>
                <a:effectLst/>
                <a:uLnTx/>
                <a:uFillTx/>
                <a:latin typeface="Arial-SGK-TV" pitchFamily="2" charset="0"/>
                <a:ea typeface="Arial-Rounded" panose="020B0500000000000000" pitchFamily="34" charset="-93"/>
                <a:cs typeface="Arial-SGK-TV" pitchFamily="2" charset="0"/>
                <a:sym typeface="+mn-lt"/>
              </a:rPr>
              <a:t> </a:t>
            </a:r>
            <a:r>
              <a:rPr kumimoji="0" lang="en-GB" altLang="zh-CN" sz="2800" b="1" i="0" u="none" strike="noStrike" kern="1200" cap="none" spc="0" normalizeH="0" noProof="0" dirty="0" err="1">
                <a:ln>
                  <a:noFill/>
                </a:ln>
                <a:solidFill>
                  <a:srgbClr val="FF33CC"/>
                </a:solidFill>
                <a:effectLst/>
                <a:uLnTx/>
                <a:uFillTx/>
                <a:latin typeface="Arial-SGK-TV" pitchFamily="2" charset="0"/>
                <a:ea typeface="Arial-Rounded" panose="020B0500000000000000" pitchFamily="34" charset="-93"/>
                <a:cs typeface="Arial-SGK-TV" pitchFamily="2" charset="0"/>
                <a:sym typeface="+mn-lt"/>
              </a:rPr>
              <a:t>thi</a:t>
            </a:r>
            <a:r>
              <a:rPr kumimoji="0" lang="en-GB" altLang="zh-CN" sz="2800" b="1" i="0" u="none" strike="noStrike" kern="1200" cap="none" spc="0" normalizeH="0" noProof="0" dirty="0">
                <a:ln>
                  <a:noFill/>
                </a:ln>
                <a:solidFill>
                  <a:srgbClr val="FF33CC"/>
                </a:solidFill>
                <a:effectLst/>
                <a:uLnTx/>
                <a:uFillTx/>
                <a:latin typeface="Arial-SGK-TV" pitchFamily="2" charset="0"/>
                <a:ea typeface="Arial-Rounded" panose="020B0500000000000000" pitchFamily="34" charset="-93"/>
                <a:cs typeface="Arial-SGK-TV" pitchFamily="2" charset="0"/>
                <a:sym typeface="+mn-lt"/>
              </a:rPr>
              <a:t> </a:t>
            </a:r>
            <a:r>
              <a:rPr kumimoji="0" lang="en-GB" altLang="zh-CN" sz="2800" b="1" i="0" u="none" strike="noStrike" kern="1200" cap="none" spc="0" normalizeH="0" noProof="0" dirty="0" err="1">
                <a:ln>
                  <a:noFill/>
                </a:ln>
                <a:solidFill>
                  <a:srgbClr val="FF33CC"/>
                </a:solidFill>
                <a:effectLst/>
                <a:uLnTx/>
                <a:uFillTx/>
                <a:latin typeface="Arial-SGK-TV" pitchFamily="2" charset="0"/>
                <a:ea typeface="Arial-Rounded" panose="020B0500000000000000" pitchFamily="34" charset="-93"/>
                <a:cs typeface="Arial-SGK-TV" pitchFamily="2" charset="0"/>
                <a:sym typeface="+mn-lt"/>
              </a:rPr>
              <a:t>tài</a:t>
            </a:r>
            <a:r>
              <a:rPr kumimoji="0" lang="en-GB" altLang="zh-CN" sz="2800" b="1" i="0" u="none" strike="noStrike" kern="1200" cap="none" spc="0" normalizeH="0" noProof="0" dirty="0">
                <a:ln>
                  <a:noFill/>
                </a:ln>
                <a:solidFill>
                  <a:srgbClr val="FF33CC"/>
                </a:solidFill>
                <a:effectLst/>
                <a:uLnTx/>
                <a:uFillTx/>
                <a:latin typeface="Arial-SGK-TV" pitchFamily="2" charset="0"/>
                <a:ea typeface="Arial-Rounded" panose="020B0500000000000000" pitchFamily="34" charset="-93"/>
                <a:cs typeface="Arial-SGK-TV" pitchFamily="2" charset="0"/>
                <a:sym typeface="+mn-lt"/>
              </a:rPr>
              <a:t> năng </a:t>
            </a:r>
            <a:r>
              <a:rPr kumimoji="0" lang="en-GB" altLang="zh-CN" sz="2800" b="1" i="0" u="none" strike="noStrike" kern="1200" cap="none" spc="0" normalizeH="0" noProof="0" dirty="0" err="1">
                <a:ln>
                  <a:noFill/>
                </a:ln>
                <a:solidFill>
                  <a:srgbClr val="FF33CC"/>
                </a:solidFill>
                <a:effectLst/>
                <a:uLnTx/>
                <a:uFillTx/>
                <a:latin typeface="Arial-SGK-TV" pitchFamily="2" charset="0"/>
                <a:ea typeface="Arial-Rounded" panose="020B0500000000000000" pitchFamily="34" charset="-93"/>
                <a:cs typeface="Arial-SGK-TV" pitchFamily="2" charset="0"/>
                <a:sym typeface="+mn-lt"/>
              </a:rPr>
              <a:t>rừng</a:t>
            </a:r>
            <a:r>
              <a:rPr kumimoji="0" lang="en-GB" altLang="zh-CN" sz="2800" b="1" i="0" u="none" strike="noStrike" kern="1200" cap="none" spc="0" normalizeH="0" noProof="0" dirty="0">
                <a:ln>
                  <a:noFill/>
                </a:ln>
                <a:solidFill>
                  <a:srgbClr val="FF33CC"/>
                </a:solidFill>
                <a:effectLst/>
                <a:uLnTx/>
                <a:uFillTx/>
                <a:latin typeface="Arial-SGK-TV" pitchFamily="2" charset="0"/>
                <a:ea typeface="Arial-Rounded" panose="020B0500000000000000" pitchFamily="34" charset="-93"/>
                <a:cs typeface="Arial-SGK-TV" pitchFamily="2" charset="0"/>
                <a:sym typeface="+mn-lt"/>
              </a:rPr>
              <a:t> </a:t>
            </a:r>
            <a:r>
              <a:rPr kumimoji="0" lang="en-GB" altLang="zh-CN" sz="2800" b="1" i="0" u="none" strike="noStrike" kern="1200" cap="none" spc="0" normalizeH="0" noProof="0" dirty="0" err="1">
                <a:ln>
                  <a:noFill/>
                </a:ln>
                <a:solidFill>
                  <a:srgbClr val="FF33CC"/>
                </a:solidFill>
                <a:effectLst/>
                <a:uLnTx/>
                <a:uFillTx/>
                <a:latin typeface="Arial-SGK-TV" pitchFamily="2" charset="0"/>
                <a:ea typeface="Arial-Rounded" panose="020B0500000000000000" pitchFamily="34" charset="-93"/>
                <a:cs typeface="Arial-SGK-TV" pitchFamily="2" charset="0"/>
                <a:sym typeface="+mn-lt"/>
              </a:rPr>
              <a:t>xanh</a:t>
            </a:r>
            <a:r>
              <a:rPr kumimoji="0" lang="vi-VN" altLang="zh-CN" sz="2800" b="0" i="0" u="none" strike="noStrike" kern="1200" cap="none" spc="0" normalizeH="0" baseline="0" noProof="0" dirty="0">
                <a:ln>
                  <a:noFill/>
                </a:ln>
                <a:solidFill>
                  <a:srgbClr val="FF33CC"/>
                </a:solidFill>
                <a:effectLst/>
                <a:uLnTx/>
                <a:uFillTx/>
                <a:latin typeface="Arial-SGK-TV" pitchFamily="2" charset="0"/>
                <a:ea typeface="Arial-Rounded" panose="020B0500000000000000" pitchFamily="34" charset="-93"/>
                <a:cs typeface="Arial-SGK-TV" pitchFamily="2" charset="0"/>
                <a:sym typeface="+mn-lt"/>
              </a:rPr>
              <a:t>	</a:t>
            </a:r>
            <a:endParaRPr kumimoji="0" lang="en-US" altLang="zh-CN" sz="2800" b="0" i="0" u="none" strike="noStrike" kern="1200" cap="none" spc="0" normalizeH="0" baseline="0" noProof="0" dirty="0">
              <a:ln>
                <a:noFill/>
              </a:ln>
              <a:solidFill>
                <a:srgbClr val="FF33CC"/>
              </a:solidFill>
              <a:effectLst/>
              <a:uLnTx/>
              <a:uFillTx/>
              <a:latin typeface="Arial-SGK-TV" pitchFamily="2" charset="0"/>
              <a:ea typeface="Arial-Rounded" panose="020B0500000000000000" pitchFamily="34" charset="-93"/>
              <a:cs typeface="Arial-SGK-TV" pitchFamily="2" charset="0"/>
              <a:sym typeface="+mn-lt"/>
            </a:endParaRPr>
          </a:p>
        </p:txBody>
      </p:sp>
      <p:sp>
        <p:nvSpPr>
          <p:cNvPr id="5" name="TextBox 4">
            <a:extLst>
              <a:ext uri="{FF2B5EF4-FFF2-40B4-BE49-F238E27FC236}">
                <a16:creationId xmlns:a16="http://schemas.microsoft.com/office/drawing/2014/main" id="{45052809-FD5C-433C-AB45-881DE752E053}"/>
              </a:ext>
            </a:extLst>
          </p:cNvPr>
          <p:cNvSpPr txBox="1"/>
          <p:nvPr/>
        </p:nvSpPr>
        <p:spPr>
          <a:xfrm>
            <a:off x="85233" y="3003946"/>
            <a:ext cx="8825024" cy="57785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altLang="zh-CN" sz="2400" b="0"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rPr>
              <a:t>	</a:t>
            </a:r>
            <a:endParaRPr kumimoji="0" lang="en-US" altLang="zh-CN" sz="2400" b="0" i="0" u="none" strike="noStrike" kern="1200" cap="none" spc="0" normalizeH="0" baseline="0" noProof="0" dirty="0">
              <a:ln>
                <a:noFill/>
              </a:ln>
              <a:solidFill>
                <a:srgbClr val="000000"/>
              </a:solidFill>
              <a:effectLst/>
              <a:uLnTx/>
              <a:uFillTx/>
              <a:latin typeface="Arial-SGK-TV" pitchFamily="2" charset="0"/>
              <a:ea typeface="Arial-Rounded" panose="020B0500000000000000" pitchFamily="34" charset="-93"/>
              <a:cs typeface="Arial-SGK-TV" pitchFamily="2" charset="0"/>
              <a:sym typeface="+mn-lt"/>
            </a:endParaRPr>
          </a:p>
        </p:txBody>
      </p:sp>
      <p:sp>
        <p:nvSpPr>
          <p:cNvPr id="6" name="矩形 8">
            <a:extLst>
              <a:ext uri="{FF2B5EF4-FFF2-40B4-BE49-F238E27FC236}">
                <a16:creationId xmlns:a16="http://schemas.microsoft.com/office/drawing/2014/main" id="{63DEA4BB-344D-4F81-9DE6-5A15A3E2F027}"/>
              </a:ext>
            </a:extLst>
          </p:cNvPr>
          <p:cNvSpPr/>
          <p:nvPr/>
        </p:nvSpPr>
        <p:spPr>
          <a:xfrm>
            <a:off x="627488" y="151482"/>
            <a:ext cx="1019332"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sz="2800" b="1" dirty="0">
                <a:solidFill>
                  <a:schemeClr val="tx1"/>
                </a:solidFill>
                <a:latin typeface="Arial-SGK-TV" pitchFamily="2" charset="0"/>
                <a:ea typeface="Arial-Rounded" panose="020B0500000000000000" pitchFamily="34" charset="-93"/>
                <a:cs typeface="Arial-SGK-TV" pitchFamily="2" charset="0"/>
                <a:sym typeface="+mn-lt"/>
              </a:rPr>
              <a:t>Đ</a:t>
            </a:r>
            <a:r>
              <a:rPr kumimoji="0" lang="en-US" altLang="zh-CN" sz="2800" b="1" i="0" u="none" strike="noStrike" kern="1200" cap="none" spc="0" normalizeH="0" baseline="0" noProof="0" dirty="0" err="1">
                <a:ln>
                  <a:noFill/>
                </a:ln>
                <a:solidFill>
                  <a:schemeClr val="tx1"/>
                </a:solidFill>
                <a:effectLst/>
                <a:uLnTx/>
                <a:uFillTx/>
                <a:latin typeface="Arial-SGK-TV" pitchFamily="2" charset="0"/>
                <a:ea typeface="Arial-Rounded" panose="020B0500000000000000" pitchFamily="34" charset="-93"/>
                <a:cs typeface="Arial-SGK-TV" pitchFamily="2" charset="0"/>
                <a:sym typeface="+mn-lt"/>
              </a:rPr>
              <a:t>ọc</a:t>
            </a:r>
            <a:endParaRPr kumimoji="0" lang="zh-CN" altLang="en-US" sz="2800" b="1" i="0" u="none" strike="noStrike" kern="1200" cap="none" spc="0" normalizeH="0" baseline="0" noProof="0" dirty="0">
              <a:ln>
                <a:noFill/>
              </a:ln>
              <a:solidFill>
                <a:schemeClr val="tx1"/>
              </a:solidFill>
              <a:effectLst/>
              <a:uLnTx/>
              <a:uFillTx/>
              <a:latin typeface="Arial-SGK-TV" pitchFamily="2" charset="0"/>
              <a:ea typeface="Arial-Rounded" panose="020B0500000000000000" pitchFamily="34" charset="-93"/>
              <a:cs typeface="Arial-SGK-TV" pitchFamily="2" charset="0"/>
              <a:sym typeface="+mn-lt"/>
            </a:endParaRPr>
          </a:p>
        </p:txBody>
      </p:sp>
      <p:sp>
        <p:nvSpPr>
          <p:cNvPr id="2" name="Oval 1">
            <a:extLst>
              <a:ext uri="{FF2B5EF4-FFF2-40B4-BE49-F238E27FC236}">
                <a16:creationId xmlns:a16="http://schemas.microsoft.com/office/drawing/2014/main" id="{890D8789-B47E-4F9B-BA08-6FF16E5367C3}"/>
              </a:ext>
            </a:extLst>
          </p:cNvPr>
          <p:cNvSpPr/>
          <p:nvPr/>
        </p:nvSpPr>
        <p:spPr>
          <a:xfrm>
            <a:off x="159488" y="209869"/>
            <a:ext cx="468000" cy="540000"/>
          </a:xfrm>
          <a:prstGeom prst="ellipse">
            <a:avLst/>
          </a:prstGeom>
          <a:solidFill>
            <a:srgbClr val="4CA4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latin typeface="Arial-SGK-TV" pitchFamily="2" charset="0"/>
                <a:cs typeface="Arial-SGK-TV" pitchFamily="2" charset="0"/>
              </a:rPr>
              <a:t>2</a:t>
            </a:r>
            <a:endParaRPr lang="en-GB" sz="2800" b="1" dirty="0">
              <a:latin typeface="Arial-SGK-TV" pitchFamily="2" charset="0"/>
              <a:cs typeface="Arial-SGK-TV" pitchFamily="2" charset="0"/>
            </a:endParaRPr>
          </a:p>
        </p:txBody>
      </p:sp>
      <p:sp>
        <p:nvSpPr>
          <p:cNvPr id="7" name="Shape 666">
            <a:extLst>
              <a:ext uri="{FF2B5EF4-FFF2-40B4-BE49-F238E27FC236}">
                <a16:creationId xmlns:a16="http://schemas.microsoft.com/office/drawing/2014/main" id="{0A01B1C0-9886-4282-B4F5-1492D16238F8}"/>
              </a:ext>
            </a:extLst>
          </p:cNvPr>
          <p:cNvSpPr txBox="1"/>
          <p:nvPr/>
        </p:nvSpPr>
        <p:spPr>
          <a:xfrm>
            <a:off x="191563" y="4140927"/>
            <a:ext cx="8549797" cy="675022"/>
          </a:xfrm>
          <a:prstGeom prst="rect">
            <a:avLst/>
          </a:prstGeom>
          <a:noFill/>
        </p:spPr>
        <p:txBody>
          <a:bodyPr lIns="0" tIns="0" rIns="0" bIns="0"/>
          <a:lstStyle/>
          <a:p>
            <a:pPr indent="228600" algn="just">
              <a:lnSpc>
                <a:spcPct val="130000"/>
              </a:lnSpc>
              <a:spcAft>
                <a:spcPts val="0"/>
              </a:spcAft>
            </a:pPr>
            <a:r>
              <a:rPr lang="vi-VN"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Các</a:t>
            </a:r>
            <a:r>
              <a:rPr lang="en-GB" sz="2400" dirty="0">
                <a:effectLst/>
                <a:latin typeface="Arial-SGK-TV" pitchFamily="2" charset="0"/>
                <a:ea typeface="Arial"/>
                <a:cs typeface="Arial-SGK-TV" pitchFamily="2" charset="0"/>
              </a:rPr>
              <a:t> con </a:t>
            </a:r>
            <a:r>
              <a:rPr lang="en-GB" sz="2400" dirty="0" err="1">
                <a:effectLst/>
                <a:latin typeface="Arial-SGK-TV" pitchFamily="2" charset="0"/>
                <a:ea typeface="Arial"/>
                <a:cs typeface="Arial-SGK-TV" pitchFamily="2" charset="0"/>
              </a:rPr>
              <a:t>vật</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đều</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xứng</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đáng</a:t>
            </a:r>
            <a:r>
              <a:rPr lang="en-GB" sz="2400" dirty="0">
                <a:effectLst/>
                <a:latin typeface="Arial-SGK-TV" pitchFamily="2" charset="0"/>
                <a:ea typeface="Arial"/>
                <a:cs typeface="Arial-SGK-TV" pitchFamily="2" charset="0"/>
              </a:rPr>
              <a:t> nhận </a:t>
            </a:r>
            <a:r>
              <a:rPr lang="en-GB" sz="2400" dirty="0" err="1">
                <a:effectLst/>
                <a:latin typeface="Arial-SGK-TV" pitchFamily="2" charset="0"/>
                <a:ea typeface="Arial"/>
                <a:cs typeface="Arial-SGK-TV" pitchFamily="2" charset="0"/>
              </a:rPr>
              <a:t>phần</a:t>
            </a:r>
            <a:r>
              <a:rPr lang="en-GB" sz="2400" dirty="0">
                <a:effectLst/>
                <a:latin typeface="Arial-SGK-TV" pitchFamily="2" charset="0"/>
                <a:ea typeface="Arial"/>
                <a:cs typeface="Arial-SGK-TV" pitchFamily="2" charset="0"/>
              </a:rPr>
              <a:t> </a:t>
            </a:r>
            <a:r>
              <a:rPr lang="en-GB" sz="2400" dirty="0" err="1">
                <a:effectLst/>
                <a:latin typeface="Arial-SGK-TV" pitchFamily="2" charset="0"/>
                <a:ea typeface="Arial"/>
                <a:cs typeface="Arial-SGK-TV" pitchFamily="2" charset="0"/>
              </a:rPr>
              <a:t>thưởng</a:t>
            </a:r>
            <a:r>
              <a:rPr lang="en-GB" sz="2400" dirty="0">
                <a:effectLst/>
                <a:latin typeface="Arial-SGK-TV" pitchFamily="2" charset="0"/>
                <a:ea typeface="Arial"/>
                <a:cs typeface="Arial-SGK-TV" pitchFamily="2" charset="0"/>
              </a:rPr>
              <a:t>.</a:t>
            </a:r>
            <a:endParaRPr lang="en-US" sz="2400" dirty="0">
              <a:effectLst/>
              <a:latin typeface="Arial-SGK-TV" pitchFamily="2" charset="0"/>
              <a:ea typeface="Arial"/>
              <a:cs typeface="Arial-SGK-TV" pitchFamily="2" charset="0"/>
            </a:endParaRPr>
          </a:p>
        </p:txBody>
      </p:sp>
      <p:sp>
        <p:nvSpPr>
          <p:cNvPr id="8" name="Shape 660">
            <a:extLst>
              <a:ext uri="{FF2B5EF4-FFF2-40B4-BE49-F238E27FC236}">
                <a16:creationId xmlns:a16="http://schemas.microsoft.com/office/drawing/2014/main" id="{42F9154E-7C18-4063-BCD6-461445AAA048}"/>
              </a:ext>
            </a:extLst>
          </p:cNvPr>
          <p:cNvSpPr txBox="1"/>
          <p:nvPr/>
        </p:nvSpPr>
        <p:spPr>
          <a:xfrm>
            <a:off x="360460" y="773266"/>
            <a:ext cx="8423080" cy="3459247"/>
          </a:xfrm>
          <a:prstGeom prst="rect">
            <a:avLst/>
          </a:prstGeom>
          <a:noFill/>
        </p:spPr>
        <p:txBody>
          <a:bodyPr lIns="0" tIns="0" rIns="0" bIns="0"/>
          <a:lstStyle/>
          <a:p>
            <a:pPr indent="228600" algn="just">
              <a:lnSpc>
                <a:spcPct val="132000"/>
              </a:lnSpc>
              <a:spcAft>
                <a:spcPts val="0"/>
              </a:spcAft>
            </a:pPr>
            <a:r>
              <a:rPr lang="vi-VN" sz="2400">
                <a:effectLst/>
                <a:latin typeface="Arial-SGK-TV" pitchFamily="2" charset="0"/>
                <a:ea typeface="Arial"/>
                <a:cs typeface="Arial-SGK-TV" pitchFamily="2" charset="0"/>
              </a:rPr>
              <a:t>  </a:t>
            </a:r>
            <a:r>
              <a:rPr lang="en-GB" sz="2400">
                <a:effectLst/>
                <a:latin typeface="Arial-SGK-TV" pitchFamily="2" charset="0"/>
                <a:ea typeface="Arial"/>
                <a:cs typeface="Arial-SGK-TV" pitchFamily="2" charset="0"/>
              </a:rPr>
              <a:t>Mừng xuân, các con vật trong rừng tổ chức một cuộc thi tài năng. Đúng như dự kiến, cuộc thi mở đầu bằng tiết mục chim yểng bắt chước tiếng của một số loài vật. Tiếp theo là ca khúc " ngoao ngoao" của mèo rừng. Gõ kiến chỉ trong nháy mắt đã khoét được cái tổ xinh xắn. Chim công khiến khán giả say mê, chuếnh choáng vì điệu múa tuyệt đẹp. Voọc xám với tiết mục đu cây điêu luyện làm tất cả trầm trồ thích thú.</a:t>
            </a:r>
            <a:endParaRPr lang="en-US" sz="2400" dirty="0">
              <a:effectLst/>
              <a:latin typeface="Arial-SGK-TV" pitchFamily="2" charset="0"/>
              <a:ea typeface="Arial"/>
              <a:cs typeface="Arial-SGK-TV" pitchFamily="2" charset="0"/>
            </a:endParaRPr>
          </a:p>
        </p:txBody>
      </p:sp>
      <p:sp>
        <p:nvSpPr>
          <p:cNvPr id="14" name="Shape 666">
            <a:extLst>
              <a:ext uri="{FF2B5EF4-FFF2-40B4-BE49-F238E27FC236}">
                <a16:creationId xmlns:a16="http://schemas.microsoft.com/office/drawing/2014/main" id="{87678A87-9594-4FF1-A0EE-3A1C6FAE09A7}"/>
              </a:ext>
            </a:extLst>
          </p:cNvPr>
          <p:cNvSpPr txBox="1"/>
          <p:nvPr/>
        </p:nvSpPr>
        <p:spPr>
          <a:xfrm>
            <a:off x="-117399" y="1747646"/>
            <a:ext cx="1435312" cy="591733"/>
          </a:xfrm>
          <a:prstGeom prst="rect">
            <a:avLst/>
          </a:prstGeom>
          <a:noFill/>
        </p:spPr>
        <p:txBody>
          <a:bodyPr lIns="0" tIns="0" rIns="0" bIns="0"/>
          <a:lstStyle/>
          <a:p>
            <a:pPr indent="228600" algn="just">
              <a:lnSpc>
                <a:spcPct val="130000"/>
              </a:lnSpc>
              <a:spcAft>
                <a:spcPts val="0"/>
              </a:spcAft>
            </a:pPr>
            <a:r>
              <a:rPr lang="vi-VN" sz="2400" dirty="0">
                <a:solidFill>
                  <a:srgbClr val="FF33CC"/>
                </a:solidFill>
                <a:effectLst/>
                <a:latin typeface="Arial-SGK-TV" pitchFamily="2" charset="0"/>
                <a:ea typeface="Arial"/>
                <a:cs typeface="Arial-SGK-TV" pitchFamily="2" charset="0"/>
              </a:rPr>
              <a:t>   </a:t>
            </a:r>
            <a:r>
              <a:rPr lang="en-GB" sz="2400" dirty="0" err="1">
                <a:solidFill>
                  <a:srgbClr val="FF33CC"/>
                </a:solidFill>
                <a:effectLst/>
                <a:latin typeface="Arial-SGK-TV" pitchFamily="2" charset="0"/>
                <a:ea typeface="Arial"/>
                <a:cs typeface="Arial-SGK-TV" pitchFamily="2" charset="0"/>
              </a:rPr>
              <a:t>yểng</a:t>
            </a:r>
            <a:endParaRPr lang="en-US" sz="2400" dirty="0">
              <a:solidFill>
                <a:srgbClr val="FF33CC"/>
              </a:solidFill>
              <a:effectLst/>
              <a:latin typeface="Arial-SGK-TV" pitchFamily="2" charset="0"/>
              <a:ea typeface="Arial"/>
              <a:cs typeface="Arial-SGK-TV" pitchFamily="2" charset="0"/>
            </a:endParaRPr>
          </a:p>
        </p:txBody>
      </p:sp>
      <p:sp>
        <p:nvSpPr>
          <p:cNvPr id="15" name="Shape 666">
            <a:extLst>
              <a:ext uri="{FF2B5EF4-FFF2-40B4-BE49-F238E27FC236}">
                <a16:creationId xmlns:a16="http://schemas.microsoft.com/office/drawing/2014/main" id="{4DF6A7F5-3D82-440A-AB38-78967D5A0153}"/>
              </a:ext>
            </a:extLst>
          </p:cNvPr>
          <p:cNvSpPr txBox="1"/>
          <p:nvPr/>
        </p:nvSpPr>
        <p:spPr>
          <a:xfrm>
            <a:off x="88392" y="2218721"/>
            <a:ext cx="2992350" cy="591733"/>
          </a:xfrm>
          <a:prstGeom prst="rect">
            <a:avLst/>
          </a:prstGeom>
          <a:noFill/>
        </p:spPr>
        <p:txBody>
          <a:bodyPr lIns="0" tIns="0" rIns="0" bIns="0"/>
          <a:lstStyle/>
          <a:p>
            <a:pPr indent="228600" algn="just">
              <a:lnSpc>
                <a:spcPct val="130000"/>
              </a:lnSpc>
              <a:spcAft>
                <a:spcPts val="0"/>
              </a:spcAft>
            </a:pPr>
            <a:r>
              <a:rPr lang="vi-VN" sz="2400" dirty="0">
                <a:solidFill>
                  <a:srgbClr val="FF33CC"/>
                </a:solidFill>
                <a:effectLst/>
                <a:latin typeface="Arial-SGK-TV" pitchFamily="2" charset="0"/>
                <a:ea typeface="Arial"/>
                <a:cs typeface="Arial-SGK-TV" pitchFamily="2" charset="0"/>
              </a:rPr>
              <a:t>   </a:t>
            </a:r>
            <a:r>
              <a:rPr lang="en-GB" sz="2400" dirty="0" err="1">
                <a:solidFill>
                  <a:srgbClr val="FF33CC"/>
                </a:solidFill>
                <a:latin typeface="Arial-SGK-TV" pitchFamily="2" charset="0"/>
                <a:ea typeface="Arial"/>
                <a:cs typeface="Arial-SGK-TV" pitchFamily="2" charset="0"/>
              </a:rPr>
              <a:t>ngoao</a:t>
            </a:r>
            <a:r>
              <a:rPr lang="en-GB" sz="2400" dirty="0">
                <a:solidFill>
                  <a:srgbClr val="FF33CC"/>
                </a:solidFill>
                <a:latin typeface="Arial-SGK-TV" pitchFamily="2" charset="0"/>
                <a:ea typeface="Arial"/>
                <a:cs typeface="Arial-SGK-TV" pitchFamily="2" charset="0"/>
              </a:rPr>
              <a:t> </a:t>
            </a:r>
            <a:r>
              <a:rPr lang="en-GB" sz="2400" dirty="0" err="1">
                <a:solidFill>
                  <a:srgbClr val="FF33CC"/>
                </a:solidFill>
                <a:latin typeface="Arial-SGK-TV" pitchFamily="2" charset="0"/>
                <a:ea typeface="Arial"/>
                <a:cs typeface="Arial-SGK-TV" pitchFamily="2" charset="0"/>
              </a:rPr>
              <a:t>ngoao</a:t>
            </a:r>
            <a:endParaRPr lang="en-US" sz="2400" dirty="0">
              <a:solidFill>
                <a:srgbClr val="FF33CC"/>
              </a:solidFill>
              <a:effectLst/>
              <a:latin typeface="Arial-SGK-TV" pitchFamily="2" charset="0"/>
              <a:ea typeface="Arial"/>
              <a:cs typeface="Arial-SGK-TV" pitchFamily="2" charset="0"/>
            </a:endParaRPr>
          </a:p>
        </p:txBody>
      </p:sp>
      <p:sp>
        <p:nvSpPr>
          <p:cNvPr id="16" name="Shape 666">
            <a:extLst>
              <a:ext uri="{FF2B5EF4-FFF2-40B4-BE49-F238E27FC236}">
                <a16:creationId xmlns:a16="http://schemas.microsoft.com/office/drawing/2014/main" id="{CBABF869-C638-434B-A3B0-E545103D6488}"/>
              </a:ext>
            </a:extLst>
          </p:cNvPr>
          <p:cNvSpPr txBox="1"/>
          <p:nvPr/>
        </p:nvSpPr>
        <p:spPr>
          <a:xfrm>
            <a:off x="-124590" y="2703810"/>
            <a:ext cx="1682596" cy="591733"/>
          </a:xfrm>
          <a:prstGeom prst="rect">
            <a:avLst/>
          </a:prstGeom>
          <a:noFill/>
        </p:spPr>
        <p:txBody>
          <a:bodyPr lIns="0" tIns="0" rIns="0" bIns="0"/>
          <a:lstStyle/>
          <a:p>
            <a:pPr indent="228600" algn="just">
              <a:lnSpc>
                <a:spcPct val="130000"/>
              </a:lnSpc>
              <a:spcAft>
                <a:spcPts val="0"/>
              </a:spcAft>
            </a:pPr>
            <a:r>
              <a:rPr lang="vi-VN" sz="2400">
                <a:solidFill>
                  <a:srgbClr val="FF33CC"/>
                </a:solidFill>
                <a:effectLst/>
                <a:latin typeface="Arial-SGK-TV" pitchFamily="2" charset="0"/>
                <a:ea typeface="Arial"/>
                <a:cs typeface="Arial-SGK-TV" pitchFamily="2" charset="0"/>
              </a:rPr>
              <a:t>   </a:t>
            </a:r>
            <a:r>
              <a:rPr lang="en-GB" sz="2400">
                <a:solidFill>
                  <a:srgbClr val="FF33CC"/>
                </a:solidFill>
                <a:latin typeface="Arial-SGK-TV" pitchFamily="2" charset="0"/>
                <a:ea typeface="Arial"/>
                <a:cs typeface="Arial-SGK-TV" pitchFamily="2" charset="0"/>
              </a:rPr>
              <a:t>khoét</a:t>
            </a:r>
            <a:endParaRPr lang="en-US" sz="2400" dirty="0">
              <a:solidFill>
                <a:srgbClr val="FF33CC"/>
              </a:solidFill>
              <a:effectLst/>
              <a:latin typeface="Arial-SGK-TV" pitchFamily="2" charset="0"/>
              <a:ea typeface="Arial"/>
              <a:cs typeface="Arial-SGK-TV" pitchFamily="2" charset="0"/>
            </a:endParaRPr>
          </a:p>
        </p:txBody>
      </p:sp>
      <p:sp>
        <p:nvSpPr>
          <p:cNvPr id="17" name="Shape 666">
            <a:extLst>
              <a:ext uri="{FF2B5EF4-FFF2-40B4-BE49-F238E27FC236}">
                <a16:creationId xmlns:a16="http://schemas.microsoft.com/office/drawing/2014/main" id="{3CD8820B-9096-4BD8-9C4F-9725C3EB0D33}"/>
              </a:ext>
            </a:extLst>
          </p:cNvPr>
          <p:cNvSpPr txBox="1"/>
          <p:nvPr/>
        </p:nvSpPr>
        <p:spPr>
          <a:xfrm>
            <a:off x="-110307" y="3186174"/>
            <a:ext cx="2992350" cy="591733"/>
          </a:xfrm>
          <a:prstGeom prst="rect">
            <a:avLst/>
          </a:prstGeom>
          <a:noFill/>
        </p:spPr>
        <p:txBody>
          <a:bodyPr lIns="0" tIns="0" rIns="0" bIns="0"/>
          <a:lstStyle/>
          <a:p>
            <a:pPr indent="228600" algn="just">
              <a:lnSpc>
                <a:spcPct val="130000"/>
              </a:lnSpc>
              <a:spcAft>
                <a:spcPts val="0"/>
              </a:spcAft>
            </a:pPr>
            <a:r>
              <a:rPr lang="vi-VN" sz="2400">
                <a:solidFill>
                  <a:srgbClr val="FF33CC"/>
                </a:solidFill>
                <a:effectLst/>
                <a:latin typeface="Arial-SGK-TV" pitchFamily="2" charset="0"/>
                <a:ea typeface="Arial"/>
                <a:cs typeface="Arial-SGK-TV" pitchFamily="2" charset="0"/>
              </a:rPr>
              <a:t>   </a:t>
            </a:r>
            <a:r>
              <a:rPr lang="en-GB" sz="2400">
                <a:solidFill>
                  <a:srgbClr val="FF33CC"/>
                </a:solidFill>
                <a:latin typeface="Arial-SGK-TV" pitchFamily="2" charset="0"/>
                <a:ea typeface="Arial"/>
                <a:cs typeface="Arial-SGK-TV" pitchFamily="2" charset="0"/>
              </a:rPr>
              <a:t>chuếnh choáng </a:t>
            </a:r>
            <a:endParaRPr lang="en-US" sz="2400" dirty="0">
              <a:solidFill>
                <a:srgbClr val="FF33CC"/>
              </a:solidFill>
              <a:effectLst/>
              <a:latin typeface="Arial-SGK-TV" pitchFamily="2" charset="0"/>
              <a:ea typeface="Arial"/>
              <a:cs typeface="Arial-SGK-TV" pitchFamily="2" charset="0"/>
            </a:endParaRPr>
          </a:p>
        </p:txBody>
      </p:sp>
      <p:sp>
        <p:nvSpPr>
          <p:cNvPr id="18" name="Shape 666">
            <a:extLst>
              <a:ext uri="{FF2B5EF4-FFF2-40B4-BE49-F238E27FC236}">
                <a16:creationId xmlns:a16="http://schemas.microsoft.com/office/drawing/2014/main" id="{EB748D51-B0AD-48A3-895D-8B4E2BA50F91}"/>
              </a:ext>
            </a:extLst>
          </p:cNvPr>
          <p:cNvSpPr txBox="1"/>
          <p:nvPr/>
        </p:nvSpPr>
        <p:spPr>
          <a:xfrm>
            <a:off x="5245580" y="3190544"/>
            <a:ext cx="2992350" cy="591733"/>
          </a:xfrm>
          <a:prstGeom prst="rect">
            <a:avLst/>
          </a:prstGeom>
          <a:noFill/>
        </p:spPr>
        <p:txBody>
          <a:bodyPr lIns="0" tIns="0" rIns="0" bIns="0"/>
          <a:lstStyle/>
          <a:p>
            <a:pPr indent="228600" algn="just">
              <a:lnSpc>
                <a:spcPct val="130000"/>
              </a:lnSpc>
              <a:spcAft>
                <a:spcPts val="0"/>
              </a:spcAft>
            </a:pPr>
            <a:r>
              <a:rPr lang="vi-VN" sz="2400">
                <a:effectLst/>
                <a:latin typeface="Arial-SGK-TV" pitchFamily="2" charset="0"/>
                <a:ea typeface="Arial"/>
                <a:cs typeface="Arial-SGK-TV" pitchFamily="2" charset="0"/>
              </a:rPr>
              <a:t>   </a:t>
            </a:r>
            <a:r>
              <a:rPr lang="en-GB" sz="2400">
                <a:solidFill>
                  <a:schemeClr val="accent2"/>
                </a:solidFill>
                <a:latin typeface="Arial-SGK-TV" pitchFamily="2" charset="0"/>
                <a:ea typeface="Arial"/>
                <a:cs typeface="Arial-SGK-TV" pitchFamily="2" charset="0"/>
              </a:rPr>
              <a:t>Voọc</a:t>
            </a:r>
            <a:endParaRPr lang="en-US" sz="2400" dirty="0">
              <a:solidFill>
                <a:schemeClr val="accent2"/>
              </a:solidFill>
              <a:effectLst/>
              <a:latin typeface="Arial-SGK-TV" pitchFamily="2" charset="0"/>
              <a:ea typeface="Arial"/>
              <a:cs typeface="Arial-SGK-TV" pitchFamily="2" charset="0"/>
            </a:endParaRPr>
          </a:p>
        </p:txBody>
      </p:sp>
    </p:spTree>
    <p:extLst>
      <p:ext uri="{BB962C8B-B14F-4D97-AF65-F5344CB8AC3E}">
        <p14:creationId xmlns:p14="http://schemas.microsoft.com/office/powerpoint/2010/main" val="34438376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2" presetClass="entr" presetSubtype="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0-#ppt_h/2"/>
                                          </p:val>
                                        </p:tav>
                                        <p:tav tm="100000">
                                          <p:val>
                                            <p:strVal val="#ppt_y"/>
                                          </p:val>
                                        </p:tav>
                                      </p:tavLst>
                                    </p:anim>
                                  </p:childTnLst>
                                </p:cTn>
                              </p:par>
                              <p:par>
                                <p:cTn id="18" presetID="2" presetClass="entr" presetSubtype="1"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ppt_x"/>
                                          </p:val>
                                        </p:tav>
                                        <p:tav tm="100000">
                                          <p:val>
                                            <p:strVal val="#ppt_x"/>
                                          </p:val>
                                        </p:tav>
                                      </p:tavLst>
                                    </p:anim>
                                    <p:anim calcmode="lin" valueType="num">
                                      <p:cBhvr additive="base">
                                        <p:cTn id="21" dur="500" fill="hold"/>
                                        <p:tgtEl>
                                          <p:spTgt spid="21"/>
                                        </p:tgtEl>
                                        <p:attrNameLst>
                                          <p:attrName>ppt_y</p:attrName>
                                        </p:attrNameLst>
                                      </p:cBhvr>
                                      <p:tavLst>
                                        <p:tav tm="0">
                                          <p:val>
                                            <p:strVal val="0-#ppt_h/2"/>
                                          </p:val>
                                        </p:tav>
                                        <p:tav tm="100000">
                                          <p:val>
                                            <p:strVal val="#ppt_y"/>
                                          </p:val>
                                        </p:tav>
                                      </p:tavLst>
                                    </p:anim>
                                  </p:childTnLst>
                                </p:cTn>
                              </p:par>
                            </p:childTnLst>
                          </p:cTn>
                        </p:par>
                        <p:par>
                          <p:cTn id="22" fill="hold">
                            <p:stCondLst>
                              <p:cond delay="500"/>
                            </p:stCondLst>
                            <p:childTnLst>
                              <p:par>
                                <p:cTn id="23" presetID="6" presetClass="entr" presetSubtype="16"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in)">
                                      <p:cBhvr>
                                        <p:cTn id="25" dur="2000"/>
                                        <p:tgtEl>
                                          <p:spTgt spid="8"/>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ircle(in)">
                                      <p:cBhvr>
                                        <p:cTn id="28" dur="2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p:bldP spid="6" grpId="0" animBg="1"/>
      <p:bldP spid="2" grpId="0" animBg="1"/>
      <p:bldP spid="7" grpId="0"/>
      <p:bldP spid="8" grpId="0"/>
      <p:bldP spid="14" grpId="0"/>
      <p:bldP spid="15" grpId="0"/>
      <p:bldP spid="16" grpId="0"/>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57550" y="1485900"/>
            <a:ext cx="2571750" cy="1428750"/>
          </a:xfrm>
          <a:prstGeom prst="rect">
            <a:avLst/>
          </a:prstGeom>
          <a:solidFill>
            <a:srgbClr val="EBF6F9"/>
          </a:solidFill>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599"/>
              </a:spcBef>
            </a:pPr>
            <a:r>
              <a:rPr lang="en-US" sz="8625">
                <a:solidFill>
                  <a:srgbClr val="FF0000"/>
                </a:solidFill>
                <a:latin typeface="Arial-SGK-TV" pitchFamily="2" charset="0"/>
                <a:ea typeface="Cambria" panose="02040503050406030204" pitchFamily="18" charset="0"/>
                <a:cs typeface="Arial-SGK-TV" pitchFamily="2" charset="0"/>
              </a:rPr>
              <a:t>yêng</a:t>
            </a:r>
          </a:p>
        </p:txBody>
      </p:sp>
      <p:pic>
        <p:nvPicPr>
          <p:cNvPr id="9" name="Picture 8">
            <a:extLst>
              <a:ext uri="{FF2B5EF4-FFF2-40B4-BE49-F238E27FC236}">
                <a16:creationId xmlns:a16="http://schemas.microsoft.com/office/drawing/2014/main" id="{89787ACA-5858-42FB-8378-9337EB0CC07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667" b="98833" l="1667" r="98667">
                        <a14:foregroundMark x1="90667" y1="6333" x2="14500" y2="82333"/>
                        <a14:foregroundMark x1="84167" y1="5500" x2="7167" y2="83000"/>
                        <a14:foregroundMark x1="7167" y1="83000" x2="11833" y2="92333"/>
                        <a14:foregroundMark x1="86000" y1="7333" x2="3333" y2="80500"/>
                        <a14:foregroundMark x1="84167" y1="7333" x2="27000" y2="63833"/>
                        <a14:foregroundMark x1="95333" y1="18167" x2="20000" y2="85833"/>
                        <a14:foregroundMark x1="98833" y1="3500" x2="84333" y2="18333"/>
                        <a14:foregroundMark x1="90667" y1="2667" x2="79667" y2="15667"/>
                        <a14:foregroundMark x1="90667" y1="4500" x2="90833" y2="19167"/>
                        <a14:foregroundMark x1="20000" y1="87667" x2="10000" y2="97833"/>
                        <a14:foregroundMark x1="1667" y1="84167" x2="5500" y2="98833"/>
                        <a14:foregroundMark x1="9000" y1="87833" x2="5333" y2="89667"/>
                        <a14:foregroundMark x1="91500" y1="5333" x2="80667" y2="9167"/>
                        <a14:foregroundMark x1="94333" y1="8167" x2="89000" y2="21000"/>
                        <a14:foregroundMark x1="89667" y1="7167" x2="80500" y2="5500"/>
                      </a14:backgroundRemoval>
                    </a14:imgEffect>
                  </a14:imgLayer>
                </a14:imgProps>
              </a:ext>
            </a:extLst>
          </a:blip>
          <a:srcRect l="3569" t="3882" r="5137"/>
          <a:stretch/>
        </p:blipFill>
        <p:spPr>
          <a:xfrm rot="18769315">
            <a:off x="4195319" y="3021974"/>
            <a:ext cx="1042637" cy="1097724"/>
          </a:xfrm>
          <a:prstGeom prst="rect">
            <a:avLst/>
          </a:prstGeom>
        </p:spPr>
      </p:pic>
      <p:pic>
        <p:nvPicPr>
          <p:cNvPr id="10" name="Picture 9">
            <a:extLst>
              <a:ext uri="{FF2B5EF4-FFF2-40B4-BE49-F238E27FC236}">
                <a16:creationId xmlns:a16="http://schemas.microsoft.com/office/drawing/2014/main" id="{61A945F6-CCBD-4530-8C64-70ACC2348C6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667" b="98833" l="1667" r="98667">
                        <a14:foregroundMark x1="90667" y1="6333" x2="14500" y2="82333"/>
                        <a14:foregroundMark x1="84167" y1="5500" x2="7167" y2="83000"/>
                        <a14:foregroundMark x1="7167" y1="83000" x2="11833" y2="92333"/>
                        <a14:foregroundMark x1="86000" y1="7333" x2="3333" y2="80500"/>
                        <a14:foregroundMark x1="84167" y1="7333" x2="27000" y2="63833"/>
                        <a14:foregroundMark x1="95333" y1="18167" x2="20000" y2="85833"/>
                        <a14:foregroundMark x1="98833" y1="3500" x2="84333" y2="18333"/>
                        <a14:foregroundMark x1="90667" y1="2667" x2="79667" y2="15667"/>
                        <a14:foregroundMark x1="90667" y1="4500" x2="90833" y2="19167"/>
                        <a14:foregroundMark x1="20000" y1="87667" x2="10000" y2="97833"/>
                        <a14:foregroundMark x1="1667" y1="84167" x2="5500" y2="98833"/>
                        <a14:foregroundMark x1="9000" y1="87833" x2="5333" y2="89667"/>
                        <a14:foregroundMark x1="91500" y1="5333" x2="80667" y2="9167"/>
                        <a14:foregroundMark x1="94333" y1="8167" x2="89000" y2="21000"/>
                        <a14:foregroundMark x1="89667" y1="7167" x2="80500" y2="5500"/>
                      </a14:backgroundRemoval>
                    </a14:imgEffect>
                  </a14:imgLayer>
                </a14:imgProps>
              </a:ext>
            </a:extLst>
          </a:blip>
          <a:srcRect l="3569" t="3882" r="5137"/>
          <a:stretch/>
        </p:blipFill>
        <p:spPr>
          <a:xfrm>
            <a:off x="3546534" y="2856784"/>
            <a:ext cx="1068620" cy="1125080"/>
          </a:xfrm>
          <a:prstGeom prst="rect">
            <a:avLst/>
          </a:prstGeom>
        </p:spPr>
      </p:pic>
      <p:pic>
        <p:nvPicPr>
          <p:cNvPr id="11" name="Picture 10">
            <a:extLst>
              <a:ext uri="{FF2B5EF4-FFF2-40B4-BE49-F238E27FC236}">
                <a16:creationId xmlns:a16="http://schemas.microsoft.com/office/drawing/2014/main" id="{D5DADBFA-7A94-46D9-AEE0-F59A94B0929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667" b="98833" l="1667" r="98667">
                        <a14:foregroundMark x1="90667" y1="6333" x2="14500" y2="82333"/>
                        <a14:foregroundMark x1="84167" y1="5500" x2="7167" y2="83000"/>
                        <a14:foregroundMark x1="7167" y1="83000" x2="11833" y2="92333"/>
                        <a14:foregroundMark x1="86000" y1="7333" x2="3333" y2="80500"/>
                        <a14:foregroundMark x1="84167" y1="7333" x2="27000" y2="63833"/>
                        <a14:foregroundMark x1="95333" y1="18167" x2="20000" y2="85833"/>
                        <a14:foregroundMark x1="98833" y1="3500" x2="84333" y2="18333"/>
                        <a14:foregroundMark x1="90667" y1="2667" x2="79667" y2="15667"/>
                        <a14:foregroundMark x1="90667" y1="4500" x2="90833" y2="19167"/>
                        <a14:foregroundMark x1="20000" y1="87667" x2="10000" y2="97833"/>
                        <a14:foregroundMark x1="1667" y1="84167" x2="5500" y2="98833"/>
                        <a14:foregroundMark x1="9000" y1="87833" x2="5333" y2="89667"/>
                        <a14:foregroundMark x1="91500" y1="5333" x2="80667" y2="9167"/>
                        <a14:foregroundMark x1="94333" y1="8167" x2="89000" y2="21000"/>
                        <a14:foregroundMark x1="89667" y1="7167" x2="80500" y2="5500"/>
                      </a14:backgroundRemoval>
                    </a14:imgEffect>
                  </a14:imgLayer>
                </a14:imgProps>
              </a:ext>
            </a:extLst>
          </a:blip>
          <a:srcRect l="3569" t="3882" r="5137"/>
          <a:stretch/>
        </p:blipFill>
        <p:spPr>
          <a:xfrm rot="2579697">
            <a:off x="3902749" y="2618053"/>
            <a:ext cx="1091063" cy="1148709"/>
          </a:xfrm>
          <a:prstGeom prst="rect">
            <a:avLst/>
          </a:prstGeom>
        </p:spPr>
      </p:pic>
    </p:spTree>
    <p:extLst>
      <p:ext uri="{BB962C8B-B14F-4D97-AF65-F5344CB8AC3E}">
        <p14:creationId xmlns:p14="http://schemas.microsoft.com/office/powerpoint/2010/main" val="3050363635"/>
      </p:ext>
    </p:extLst>
  </p:cSld>
  <p:clrMapOvr>
    <a:masterClrMapping/>
  </p:clrMapOvr>
  <mc:AlternateContent xmlns:mc="http://schemas.openxmlformats.org/markup-compatibility/2006" xmlns:p14="http://schemas.microsoft.com/office/powerpoint/2010/main">
    <mc:Choice Requires="p14">
      <p:transition spd="med" p14:dur="700" advTm="1000">
        <p:fade/>
      </p:transition>
    </mc:Choice>
    <mc:Fallback xmlns="">
      <p:transition spd="med"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57550" y="1485900"/>
            <a:ext cx="2571750" cy="1428750"/>
          </a:xfrm>
          <a:prstGeom prst="rect">
            <a:avLst/>
          </a:prstGeom>
          <a:solidFill>
            <a:srgbClr val="EBF6F9"/>
          </a:solidFill>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599"/>
              </a:spcBef>
            </a:pPr>
            <a:r>
              <a:rPr lang="en-US" sz="8625">
                <a:solidFill>
                  <a:srgbClr val="FF0000"/>
                </a:solidFill>
                <a:latin typeface="Arial-SGK-TV" pitchFamily="2" charset="0"/>
                <a:ea typeface="Cambria" panose="02040503050406030204" pitchFamily="18" charset="0"/>
                <a:cs typeface="Arial-SGK-TV" pitchFamily="2" charset="0"/>
              </a:rPr>
              <a:t>oao</a:t>
            </a:r>
          </a:p>
        </p:txBody>
      </p:sp>
      <p:pic>
        <p:nvPicPr>
          <p:cNvPr id="9" name="Picture 8">
            <a:extLst>
              <a:ext uri="{FF2B5EF4-FFF2-40B4-BE49-F238E27FC236}">
                <a16:creationId xmlns:a16="http://schemas.microsoft.com/office/drawing/2014/main" id="{89787ACA-5858-42FB-8378-9337EB0CC07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667" b="98833" l="1667" r="98667">
                        <a14:foregroundMark x1="90667" y1="6333" x2="14500" y2="82333"/>
                        <a14:foregroundMark x1="84167" y1="5500" x2="7167" y2="83000"/>
                        <a14:foregroundMark x1="7167" y1="83000" x2="11833" y2="92333"/>
                        <a14:foregroundMark x1="86000" y1="7333" x2="3333" y2="80500"/>
                        <a14:foregroundMark x1="84167" y1="7333" x2="27000" y2="63833"/>
                        <a14:foregroundMark x1="95333" y1="18167" x2="20000" y2="85833"/>
                        <a14:foregroundMark x1="98833" y1="3500" x2="84333" y2="18333"/>
                        <a14:foregroundMark x1="90667" y1="2667" x2="79667" y2="15667"/>
                        <a14:foregroundMark x1="90667" y1="4500" x2="90833" y2="19167"/>
                        <a14:foregroundMark x1="20000" y1="87667" x2="10000" y2="97833"/>
                        <a14:foregroundMark x1="1667" y1="84167" x2="5500" y2="98833"/>
                        <a14:foregroundMark x1="9000" y1="87833" x2="5333" y2="89667"/>
                        <a14:foregroundMark x1="91500" y1="5333" x2="80667" y2="9167"/>
                        <a14:foregroundMark x1="94333" y1="8167" x2="89000" y2="21000"/>
                        <a14:foregroundMark x1="89667" y1="7167" x2="80500" y2="5500"/>
                      </a14:backgroundRemoval>
                    </a14:imgEffect>
                  </a14:imgLayer>
                </a14:imgProps>
              </a:ext>
            </a:extLst>
          </a:blip>
          <a:srcRect l="3569" t="3882" r="5137"/>
          <a:stretch/>
        </p:blipFill>
        <p:spPr>
          <a:xfrm rot="18769315">
            <a:off x="4195319" y="3021974"/>
            <a:ext cx="1042637" cy="1097724"/>
          </a:xfrm>
          <a:prstGeom prst="rect">
            <a:avLst/>
          </a:prstGeom>
        </p:spPr>
      </p:pic>
      <p:pic>
        <p:nvPicPr>
          <p:cNvPr id="10" name="Picture 9">
            <a:extLst>
              <a:ext uri="{FF2B5EF4-FFF2-40B4-BE49-F238E27FC236}">
                <a16:creationId xmlns:a16="http://schemas.microsoft.com/office/drawing/2014/main" id="{61A945F6-CCBD-4530-8C64-70ACC2348C6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667" b="98833" l="1667" r="98667">
                        <a14:foregroundMark x1="90667" y1="6333" x2="14500" y2="82333"/>
                        <a14:foregroundMark x1="84167" y1="5500" x2="7167" y2="83000"/>
                        <a14:foregroundMark x1="7167" y1="83000" x2="11833" y2="92333"/>
                        <a14:foregroundMark x1="86000" y1="7333" x2="3333" y2="80500"/>
                        <a14:foregroundMark x1="84167" y1="7333" x2="27000" y2="63833"/>
                        <a14:foregroundMark x1="95333" y1="18167" x2="20000" y2="85833"/>
                        <a14:foregroundMark x1="98833" y1="3500" x2="84333" y2="18333"/>
                        <a14:foregroundMark x1="90667" y1="2667" x2="79667" y2="15667"/>
                        <a14:foregroundMark x1="90667" y1="4500" x2="90833" y2="19167"/>
                        <a14:foregroundMark x1="20000" y1="87667" x2="10000" y2="97833"/>
                        <a14:foregroundMark x1="1667" y1="84167" x2="5500" y2="98833"/>
                        <a14:foregroundMark x1="9000" y1="87833" x2="5333" y2="89667"/>
                        <a14:foregroundMark x1="91500" y1="5333" x2="80667" y2="9167"/>
                        <a14:foregroundMark x1="94333" y1="8167" x2="89000" y2="21000"/>
                        <a14:foregroundMark x1="89667" y1="7167" x2="80500" y2="5500"/>
                      </a14:backgroundRemoval>
                    </a14:imgEffect>
                  </a14:imgLayer>
                </a14:imgProps>
              </a:ext>
            </a:extLst>
          </a:blip>
          <a:srcRect l="3569" t="3882" r="5137"/>
          <a:stretch/>
        </p:blipFill>
        <p:spPr>
          <a:xfrm>
            <a:off x="3546534" y="2856784"/>
            <a:ext cx="1068620" cy="1125080"/>
          </a:xfrm>
          <a:prstGeom prst="rect">
            <a:avLst/>
          </a:prstGeom>
        </p:spPr>
      </p:pic>
      <p:pic>
        <p:nvPicPr>
          <p:cNvPr id="11" name="Picture 10">
            <a:extLst>
              <a:ext uri="{FF2B5EF4-FFF2-40B4-BE49-F238E27FC236}">
                <a16:creationId xmlns:a16="http://schemas.microsoft.com/office/drawing/2014/main" id="{D5DADBFA-7A94-46D9-AEE0-F59A94B0929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667" b="98833" l="1667" r="98667">
                        <a14:foregroundMark x1="90667" y1="6333" x2="14500" y2="82333"/>
                        <a14:foregroundMark x1="84167" y1="5500" x2="7167" y2="83000"/>
                        <a14:foregroundMark x1="7167" y1="83000" x2="11833" y2="92333"/>
                        <a14:foregroundMark x1="86000" y1="7333" x2="3333" y2="80500"/>
                        <a14:foregroundMark x1="84167" y1="7333" x2="27000" y2="63833"/>
                        <a14:foregroundMark x1="95333" y1="18167" x2="20000" y2="85833"/>
                        <a14:foregroundMark x1="98833" y1="3500" x2="84333" y2="18333"/>
                        <a14:foregroundMark x1="90667" y1="2667" x2="79667" y2="15667"/>
                        <a14:foregroundMark x1="90667" y1="4500" x2="90833" y2="19167"/>
                        <a14:foregroundMark x1="20000" y1="87667" x2="10000" y2="97833"/>
                        <a14:foregroundMark x1="1667" y1="84167" x2="5500" y2="98833"/>
                        <a14:foregroundMark x1="9000" y1="87833" x2="5333" y2="89667"/>
                        <a14:foregroundMark x1="91500" y1="5333" x2="80667" y2="9167"/>
                        <a14:foregroundMark x1="94333" y1="8167" x2="89000" y2="21000"/>
                        <a14:foregroundMark x1="89667" y1="7167" x2="80500" y2="5500"/>
                      </a14:backgroundRemoval>
                    </a14:imgEffect>
                  </a14:imgLayer>
                </a14:imgProps>
              </a:ext>
            </a:extLst>
          </a:blip>
          <a:srcRect l="3569" t="3882" r="5137"/>
          <a:stretch/>
        </p:blipFill>
        <p:spPr>
          <a:xfrm rot="2579697">
            <a:off x="3902749" y="2618053"/>
            <a:ext cx="1091063" cy="1148709"/>
          </a:xfrm>
          <a:prstGeom prst="rect">
            <a:avLst/>
          </a:prstGeom>
        </p:spPr>
      </p:pic>
    </p:spTree>
    <p:extLst>
      <p:ext uri="{BB962C8B-B14F-4D97-AF65-F5344CB8AC3E}">
        <p14:creationId xmlns:p14="http://schemas.microsoft.com/office/powerpoint/2010/main" val="4169839042"/>
      </p:ext>
    </p:extLst>
  </p:cSld>
  <p:clrMapOvr>
    <a:masterClrMapping/>
  </p:clrMapOvr>
  <mc:AlternateContent xmlns:mc="http://schemas.openxmlformats.org/markup-compatibility/2006" xmlns:p14="http://schemas.microsoft.com/office/powerpoint/2010/main">
    <mc:Choice Requires="p14">
      <p:transition spd="med" p14:dur="700" advTm="1000">
        <p:fade/>
      </p:transition>
    </mc:Choice>
    <mc:Fallback xmlns="">
      <p:transition spd="med"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257550" y="1485900"/>
            <a:ext cx="2571750" cy="1428750"/>
          </a:xfrm>
          <a:prstGeom prst="rect">
            <a:avLst/>
          </a:prstGeom>
          <a:solidFill>
            <a:srgbClr val="EBF6F9"/>
          </a:solidFill>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599"/>
              </a:spcBef>
            </a:pPr>
            <a:r>
              <a:rPr lang="en-US" sz="8625">
                <a:solidFill>
                  <a:srgbClr val="FF0000"/>
                </a:solidFill>
                <a:latin typeface="Arial-SGK-TV" pitchFamily="2" charset="0"/>
                <a:ea typeface="Cambria" panose="02040503050406030204" pitchFamily="18" charset="0"/>
                <a:cs typeface="Arial-SGK-TV" pitchFamily="2" charset="0"/>
              </a:rPr>
              <a:t>oet</a:t>
            </a:r>
          </a:p>
        </p:txBody>
      </p:sp>
      <p:pic>
        <p:nvPicPr>
          <p:cNvPr id="9" name="Picture 8">
            <a:extLst>
              <a:ext uri="{FF2B5EF4-FFF2-40B4-BE49-F238E27FC236}">
                <a16:creationId xmlns:a16="http://schemas.microsoft.com/office/drawing/2014/main" id="{89787ACA-5858-42FB-8378-9337EB0CC07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667" b="98833" l="1667" r="98667">
                        <a14:foregroundMark x1="90667" y1="6333" x2="14500" y2="82333"/>
                        <a14:foregroundMark x1="84167" y1="5500" x2="7167" y2="83000"/>
                        <a14:foregroundMark x1="7167" y1="83000" x2="11833" y2="92333"/>
                        <a14:foregroundMark x1="86000" y1="7333" x2="3333" y2="80500"/>
                        <a14:foregroundMark x1="84167" y1="7333" x2="27000" y2="63833"/>
                        <a14:foregroundMark x1="95333" y1="18167" x2="20000" y2="85833"/>
                        <a14:foregroundMark x1="98833" y1="3500" x2="84333" y2="18333"/>
                        <a14:foregroundMark x1="90667" y1="2667" x2="79667" y2="15667"/>
                        <a14:foregroundMark x1="90667" y1="4500" x2="90833" y2="19167"/>
                        <a14:foregroundMark x1="20000" y1="87667" x2="10000" y2="97833"/>
                        <a14:foregroundMark x1="1667" y1="84167" x2="5500" y2="98833"/>
                        <a14:foregroundMark x1="9000" y1="87833" x2="5333" y2="89667"/>
                        <a14:foregroundMark x1="91500" y1="5333" x2="80667" y2="9167"/>
                        <a14:foregroundMark x1="94333" y1="8167" x2="89000" y2="21000"/>
                        <a14:foregroundMark x1="89667" y1="7167" x2="80500" y2="5500"/>
                      </a14:backgroundRemoval>
                    </a14:imgEffect>
                  </a14:imgLayer>
                </a14:imgProps>
              </a:ext>
            </a:extLst>
          </a:blip>
          <a:srcRect l="3569" t="3882" r="5137"/>
          <a:stretch/>
        </p:blipFill>
        <p:spPr>
          <a:xfrm rot="18769315">
            <a:off x="4195319" y="3021974"/>
            <a:ext cx="1042637" cy="1097724"/>
          </a:xfrm>
          <a:prstGeom prst="rect">
            <a:avLst/>
          </a:prstGeom>
        </p:spPr>
      </p:pic>
      <p:pic>
        <p:nvPicPr>
          <p:cNvPr id="10" name="Picture 9">
            <a:extLst>
              <a:ext uri="{FF2B5EF4-FFF2-40B4-BE49-F238E27FC236}">
                <a16:creationId xmlns:a16="http://schemas.microsoft.com/office/drawing/2014/main" id="{61A945F6-CCBD-4530-8C64-70ACC2348C6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667" b="98833" l="1667" r="98667">
                        <a14:foregroundMark x1="90667" y1="6333" x2="14500" y2="82333"/>
                        <a14:foregroundMark x1="84167" y1="5500" x2="7167" y2="83000"/>
                        <a14:foregroundMark x1="7167" y1="83000" x2="11833" y2="92333"/>
                        <a14:foregroundMark x1="86000" y1="7333" x2="3333" y2="80500"/>
                        <a14:foregroundMark x1="84167" y1="7333" x2="27000" y2="63833"/>
                        <a14:foregroundMark x1="95333" y1="18167" x2="20000" y2="85833"/>
                        <a14:foregroundMark x1="98833" y1="3500" x2="84333" y2="18333"/>
                        <a14:foregroundMark x1="90667" y1="2667" x2="79667" y2="15667"/>
                        <a14:foregroundMark x1="90667" y1="4500" x2="90833" y2="19167"/>
                        <a14:foregroundMark x1="20000" y1="87667" x2="10000" y2="97833"/>
                        <a14:foregroundMark x1="1667" y1="84167" x2="5500" y2="98833"/>
                        <a14:foregroundMark x1="9000" y1="87833" x2="5333" y2="89667"/>
                        <a14:foregroundMark x1="91500" y1="5333" x2="80667" y2="9167"/>
                        <a14:foregroundMark x1="94333" y1="8167" x2="89000" y2="21000"/>
                        <a14:foregroundMark x1="89667" y1="7167" x2="80500" y2="5500"/>
                      </a14:backgroundRemoval>
                    </a14:imgEffect>
                  </a14:imgLayer>
                </a14:imgProps>
              </a:ext>
            </a:extLst>
          </a:blip>
          <a:srcRect l="3569" t="3882" r="5137"/>
          <a:stretch/>
        </p:blipFill>
        <p:spPr>
          <a:xfrm>
            <a:off x="3546534" y="2856784"/>
            <a:ext cx="1068620" cy="1125080"/>
          </a:xfrm>
          <a:prstGeom prst="rect">
            <a:avLst/>
          </a:prstGeom>
        </p:spPr>
      </p:pic>
      <p:pic>
        <p:nvPicPr>
          <p:cNvPr id="11" name="Picture 10">
            <a:extLst>
              <a:ext uri="{FF2B5EF4-FFF2-40B4-BE49-F238E27FC236}">
                <a16:creationId xmlns:a16="http://schemas.microsoft.com/office/drawing/2014/main" id="{D5DADBFA-7A94-46D9-AEE0-F59A94B0929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667" b="98833" l="1667" r="98667">
                        <a14:foregroundMark x1="90667" y1="6333" x2="14500" y2="82333"/>
                        <a14:foregroundMark x1="84167" y1="5500" x2="7167" y2="83000"/>
                        <a14:foregroundMark x1="7167" y1="83000" x2="11833" y2="92333"/>
                        <a14:foregroundMark x1="86000" y1="7333" x2="3333" y2="80500"/>
                        <a14:foregroundMark x1="84167" y1="7333" x2="27000" y2="63833"/>
                        <a14:foregroundMark x1="95333" y1="18167" x2="20000" y2="85833"/>
                        <a14:foregroundMark x1="98833" y1="3500" x2="84333" y2="18333"/>
                        <a14:foregroundMark x1="90667" y1="2667" x2="79667" y2="15667"/>
                        <a14:foregroundMark x1="90667" y1="4500" x2="90833" y2="19167"/>
                        <a14:foregroundMark x1="20000" y1="87667" x2="10000" y2="97833"/>
                        <a14:foregroundMark x1="1667" y1="84167" x2="5500" y2="98833"/>
                        <a14:foregroundMark x1="9000" y1="87833" x2="5333" y2="89667"/>
                        <a14:foregroundMark x1="91500" y1="5333" x2="80667" y2="9167"/>
                        <a14:foregroundMark x1="94333" y1="8167" x2="89000" y2="21000"/>
                        <a14:foregroundMark x1="89667" y1="7167" x2="80500" y2="5500"/>
                      </a14:backgroundRemoval>
                    </a14:imgEffect>
                  </a14:imgLayer>
                </a14:imgProps>
              </a:ext>
            </a:extLst>
          </a:blip>
          <a:srcRect l="3569" t="3882" r="5137"/>
          <a:stretch/>
        </p:blipFill>
        <p:spPr>
          <a:xfrm rot="2579697">
            <a:off x="3902749" y="2618053"/>
            <a:ext cx="1091063" cy="1148709"/>
          </a:xfrm>
          <a:prstGeom prst="rect">
            <a:avLst/>
          </a:prstGeom>
        </p:spPr>
      </p:pic>
    </p:spTree>
    <p:extLst>
      <p:ext uri="{BB962C8B-B14F-4D97-AF65-F5344CB8AC3E}">
        <p14:creationId xmlns:p14="http://schemas.microsoft.com/office/powerpoint/2010/main" val="772010781"/>
      </p:ext>
    </p:extLst>
  </p:cSld>
  <p:clrMapOvr>
    <a:masterClrMapping/>
  </p:clrMapOvr>
  <mc:AlternateContent xmlns:mc="http://schemas.openxmlformats.org/markup-compatibility/2006" xmlns:p14="http://schemas.microsoft.com/office/powerpoint/2010/main">
    <mc:Choice Requires="p14">
      <p:transition spd="med" p14:dur="700" advTm="1000">
        <p:fade/>
      </p:transition>
    </mc:Choice>
    <mc:Fallback xmlns="">
      <p:transition spd="med"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896302" y="1485900"/>
            <a:ext cx="3549650" cy="1428750"/>
          </a:xfrm>
          <a:prstGeom prst="rect">
            <a:avLst/>
          </a:prstGeom>
          <a:solidFill>
            <a:srgbClr val="EBF6F9"/>
          </a:solidFill>
        </p:spPr>
        <p:txBody>
          <a:bodyPr vert="horz" lIns="68471" tIns="34235" rIns="68471" bIns="34235"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599"/>
              </a:spcBef>
            </a:pPr>
            <a:r>
              <a:rPr lang="en-US" sz="8625">
                <a:solidFill>
                  <a:srgbClr val="FF0000"/>
                </a:solidFill>
                <a:latin typeface="Arial-SGK-TV" pitchFamily="2" charset="0"/>
                <a:ea typeface="Cambria" panose="02040503050406030204" pitchFamily="18" charset="0"/>
                <a:cs typeface="Arial-SGK-TV" pitchFamily="2" charset="0"/>
              </a:rPr>
              <a:t>uênh</a:t>
            </a:r>
          </a:p>
        </p:txBody>
      </p:sp>
      <p:pic>
        <p:nvPicPr>
          <p:cNvPr id="9" name="Picture 8">
            <a:extLst>
              <a:ext uri="{FF2B5EF4-FFF2-40B4-BE49-F238E27FC236}">
                <a16:creationId xmlns:a16="http://schemas.microsoft.com/office/drawing/2014/main" id="{89787ACA-5858-42FB-8378-9337EB0CC07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667" b="98833" l="1667" r="98667">
                        <a14:foregroundMark x1="90667" y1="6333" x2="14500" y2="82333"/>
                        <a14:foregroundMark x1="84167" y1="5500" x2="7167" y2="83000"/>
                        <a14:foregroundMark x1="7167" y1="83000" x2="11833" y2="92333"/>
                        <a14:foregroundMark x1="86000" y1="7333" x2="3333" y2="80500"/>
                        <a14:foregroundMark x1="84167" y1="7333" x2="27000" y2="63833"/>
                        <a14:foregroundMark x1="95333" y1="18167" x2="20000" y2="85833"/>
                        <a14:foregroundMark x1="98833" y1="3500" x2="84333" y2="18333"/>
                        <a14:foregroundMark x1="90667" y1="2667" x2="79667" y2="15667"/>
                        <a14:foregroundMark x1="90667" y1="4500" x2="90833" y2="19167"/>
                        <a14:foregroundMark x1="20000" y1="87667" x2="10000" y2="97833"/>
                        <a14:foregroundMark x1="1667" y1="84167" x2="5500" y2="98833"/>
                        <a14:foregroundMark x1="9000" y1="87833" x2="5333" y2="89667"/>
                        <a14:foregroundMark x1="91500" y1="5333" x2="80667" y2="9167"/>
                        <a14:foregroundMark x1="94333" y1="8167" x2="89000" y2="21000"/>
                        <a14:foregroundMark x1="89667" y1="7167" x2="80500" y2="5500"/>
                      </a14:backgroundRemoval>
                    </a14:imgEffect>
                  </a14:imgLayer>
                </a14:imgProps>
              </a:ext>
            </a:extLst>
          </a:blip>
          <a:srcRect l="3569" t="3882" r="5137"/>
          <a:stretch/>
        </p:blipFill>
        <p:spPr>
          <a:xfrm rot="18769315">
            <a:off x="4195319" y="3021974"/>
            <a:ext cx="1042637" cy="1097724"/>
          </a:xfrm>
          <a:prstGeom prst="rect">
            <a:avLst/>
          </a:prstGeom>
        </p:spPr>
      </p:pic>
      <p:pic>
        <p:nvPicPr>
          <p:cNvPr id="10" name="Picture 9">
            <a:extLst>
              <a:ext uri="{FF2B5EF4-FFF2-40B4-BE49-F238E27FC236}">
                <a16:creationId xmlns:a16="http://schemas.microsoft.com/office/drawing/2014/main" id="{61A945F6-CCBD-4530-8C64-70ACC2348C6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667" b="98833" l="1667" r="98667">
                        <a14:foregroundMark x1="90667" y1="6333" x2="14500" y2="82333"/>
                        <a14:foregroundMark x1="84167" y1="5500" x2="7167" y2="83000"/>
                        <a14:foregroundMark x1="7167" y1="83000" x2="11833" y2="92333"/>
                        <a14:foregroundMark x1="86000" y1="7333" x2="3333" y2="80500"/>
                        <a14:foregroundMark x1="84167" y1="7333" x2="27000" y2="63833"/>
                        <a14:foregroundMark x1="95333" y1="18167" x2="20000" y2="85833"/>
                        <a14:foregroundMark x1="98833" y1="3500" x2="84333" y2="18333"/>
                        <a14:foregroundMark x1="90667" y1="2667" x2="79667" y2="15667"/>
                        <a14:foregroundMark x1="90667" y1="4500" x2="90833" y2="19167"/>
                        <a14:foregroundMark x1="20000" y1="87667" x2="10000" y2="97833"/>
                        <a14:foregroundMark x1="1667" y1="84167" x2="5500" y2="98833"/>
                        <a14:foregroundMark x1="9000" y1="87833" x2="5333" y2="89667"/>
                        <a14:foregroundMark x1="91500" y1="5333" x2="80667" y2="9167"/>
                        <a14:foregroundMark x1="94333" y1="8167" x2="89000" y2="21000"/>
                        <a14:foregroundMark x1="89667" y1="7167" x2="80500" y2="5500"/>
                      </a14:backgroundRemoval>
                    </a14:imgEffect>
                  </a14:imgLayer>
                </a14:imgProps>
              </a:ext>
            </a:extLst>
          </a:blip>
          <a:srcRect l="3569" t="3882" r="5137"/>
          <a:stretch/>
        </p:blipFill>
        <p:spPr>
          <a:xfrm>
            <a:off x="3546534" y="2856784"/>
            <a:ext cx="1068620" cy="1125080"/>
          </a:xfrm>
          <a:prstGeom prst="rect">
            <a:avLst/>
          </a:prstGeom>
        </p:spPr>
      </p:pic>
      <p:pic>
        <p:nvPicPr>
          <p:cNvPr id="11" name="Picture 10">
            <a:extLst>
              <a:ext uri="{FF2B5EF4-FFF2-40B4-BE49-F238E27FC236}">
                <a16:creationId xmlns:a16="http://schemas.microsoft.com/office/drawing/2014/main" id="{D5DADBFA-7A94-46D9-AEE0-F59A94B0929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667" b="98833" l="1667" r="98667">
                        <a14:foregroundMark x1="90667" y1="6333" x2="14500" y2="82333"/>
                        <a14:foregroundMark x1="84167" y1="5500" x2="7167" y2="83000"/>
                        <a14:foregroundMark x1="7167" y1="83000" x2="11833" y2="92333"/>
                        <a14:foregroundMark x1="86000" y1="7333" x2="3333" y2="80500"/>
                        <a14:foregroundMark x1="84167" y1="7333" x2="27000" y2="63833"/>
                        <a14:foregroundMark x1="95333" y1="18167" x2="20000" y2="85833"/>
                        <a14:foregroundMark x1="98833" y1="3500" x2="84333" y2="18333"/>
                        <a14:foregroundMark x1="90667" y1="2667" x2="79667" y2="15667"/>
                        <a14:foregroundMark x1="90667" y1="4500" x2="90833" y2="19167"/>
                        <a14:foregroundMark x1="20000" y1="87667" x2="10000" y2="97833"/>
                        <a14:foregroundMark x1="1667" y1="84167" x2="5500" y2="98833"/>
                        <a14:foregroundMark x1="9000" y1="87833" x2="5333" y2="89667"/>
                        <a14:foregroundMark x1="91500" y1="5333" x2="80667" y2="9167"/>
                        <a14:foregroundMark x1="94333" y1="8167" x2="89000" y2="21000"/>
                        <a14:foregroundMark x1="89667" y1="7167" x2="80500" y2="5500"/>
                      </a14:backgroundRemoval>
                    </a14:imgEffect>
                  </a14:imgLayer>
                </a14:imgProps>
              </a:ext>
            </a:extLst>
          </a:blip>
          <a:srcRect l="3569" t="3882" r="5137"/>
          <a:stretch/>
        </p:blipFill>
        <p:spPr>
          <a:xfrm rot="2579697">
            <a:off x="3902749" y="2618053"/>
            <a:ext cx="1091063" cy="1148709"/>
          </a:xfrm>
          <a:prstGeom prst="rect">
            <a:avLst/>
          </a:prstGeom>
        </p:spPr>
      </p:pic>
    </p:spTree>
    <p:extLst>
      <p:ext uri="{BB962C8B-B14F-4D97-AF65-F5344CB8AC3E}">
        <p14:creationId xmlns:p14="http://schemas.microsoft.com/office/powerpoint/2010/main" val="3534543984"/>
      </p:ext>
    </p:extLst>
  </p:cSld>
  <p:clrMapOvr>
    <a:masterClrMapping/>
  </p:clrMapOvr>
  <mc:AlternateContent xmlns:mc="http://schemas.openxmlformats.org/markup-compatibility/2006" xmlns:p14="http://schemas.microsoft.com/office/powerpoint/2010/main">
    <mc:Choice Requires="p14">
      <p:transition spd="med" p14:dur="700" advTm="1000">
        <p:fade/>
      </p:transition>
    </mc:Choice>
    <mc:Fallback xmlns="">
      <p:transition spd="med"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9FB348E-5AF4-49FB-8FE5-650F6DA25C7C}">
  <ds:schemaRefs>
    <ds:schemaRef ds:uri="http://schemas.microsoft.com/sharepoint/v3/contenttype/forms"/>
  </ds:schemaRefs>
</ds:datastoreItem>
</file>

<file path=customXml/itemProps2.xml><?xml version="1.0" encoding="utf-8"?>
<ds:datastoreItem xmlns:ds="http://schemas.openxmlformats.org/officeDocument/2006/customXml" ds:itemID="{700BBF27-AEA7-4E39-9873-833F6E66B524}">
  <ds:schemaRefs>
    <ds:schemaRef ds:uri="2954521b-b4ab-4ce3-8aa8-8bfa99a4c36e"/>
    <ds:schemaRef ds:uri="http://purl.org/dc/terms/"/>
    <ds:schemaRef ds:uri="http://schemas.microsoft.com/office/2006/metadata/properties"/>
    <ds:schemaRef ds:uri="http://purl.org/dc/dcmitype/"/>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9Slide.vn</Template>
  <TotalTime>2016</TotalTime>
  <Words>998</Words>
  <Application>Microsoft Office PowerPoint</Application>
  <PresentationFormat>On-screen Show (16:9)</PresentationFormat>
  <Paragraphs>115</Paragraphs>
  <Slides>27</Slides>
  <Notes>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Arial-SGK-TV</vt:lpstr>
      <vt:lpstr>Arial</vt:lpstr>
      <vt:lpstr>HP001 4 hàng</vt:lpstr>
      <vt:lpstr>Calibri</vt:lpstr>
      <vt:lpstr>DFPOP1-W9</vt:lpstr>
      <vt:lpstr>Roboto Slab</vt:lpstr>
      <vt:lpstr>HL Hoctro</vt:lpstr>
      <vt:lpstr>Arial-Rounded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Ánh Vân</dc:creator>
  <dc:description>9Slide.vn</dc:description>
  <cp:lastModifiedBy>Trần Hoàng Liên | TT Tổ 1</cp:lastModifiedBy>
  <cp:revision>57</cp:revision>
  <dcterms:created xsi:type="dcterms:W3CDTF">2020-08-13T09:19:08Z</dcterms:created>
  <dcterms:modified xsi:type="dcterms:W3CDTF">2022-03-20T01:19:16Z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