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86" r:id="rId2"/>
    <p:sldId id="306" r:id="rId3"/>
    <p:sldId id="327" r:id="rId4"/>
    <p:sldId id="328" r:id="rId5"/>
    <p:sldId id="298" r:id="rId6"/>
    <p:sldId id="288" r:id="rId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A6"/>
    <a:srgbClr val="CBDDF3"/>
    <a:srgbClr val="CBDCF3"/>
    <a:srgbClr val="DBE7F5"/>
    <a:srgbClr val="FEF76E"/>
    <a:srgbClr val="F3F06C"/>
    <a:srgbClr val="EEF963"/>
    <a:srgbClr val="DEF16B"/>
    <a:srgbClr val="E7F595"/>
    <a:srgbClr val="E3D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3274" autoAdjust="0"/>
  </p:normalViewPr>
  <p:slideViewPr>
    <p:cSldViewPr>
      <p:cViewPr varScale="1">
        <p:scale>
          <a:sx n="90" d="100"/>
          <a:sy n="90" d="100"/>
        </p:scale>
        <p:origin x="81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30B46-ED89-4F59-9F3D-AE0297600B29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9462B-6CA1-48CF-A14A-7A4DFCCD9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093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1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1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80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130"/>
            <a:ext cx="914365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65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149370" y="129746"/>
            <a:ext cx="8896865" cy="489327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6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666314-B40A-4895-AD85-6A2F83030A43}"/>
              </a:ext>
            </a:extLst>
          </p:cNvPr>
          <p:cNvSpPr/>
          <p:nvPr userDrawn="1"/>
        </p:nvSpPr>
        <p:spPr>
          <a:xfrm>
            <a:off x="135925" y="120479"/>
            <a:ext cx="8872152" cy="4893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6" dirty="0"/>
          </a:p>
        </p:txBody>
      </p:sp>
    </p:spTree>
    <p:extLst>
      <p:ext uri="{BB962C8B-B14F-4D97-AF65-F5344CB8AC3E}">
        <p14:creationId xmlns:p14="http://schemas.microsoft.com/office/powerpoint/2010/main" val="2780058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9"/>
            <a:ext cx="9144230" cy="5143372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35925" y="129748"/>
            <a:ext cx="8896865" cy="489327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6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666314-B40A-4895-AD85-6A2F83030A43}"/>
              </a:ext>
            </a:extLst>
          </p:cNvPr>
          <p:cNvSpPr/>
          <p:nvPr userDrawn="1"/>
        </p:nvSpPr>
        <p:spPr>
          <a:xfrm>
            <a:off x="135925" y="120479"/>
            <a:ext cx="8872152" cy="4893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46" dirty="0"/>
          </a:p>
        </p:txBody>
      </p:sp>
    </p:spTree>
    <p:extLst>
      <p:ext uri="{BB962C8B-B14F-4D97-AF65-F5344CB8AC3E}">
        <p14:creationId xmlns:p14="http://schemas.microsoft.com/office/powerpoint/2010/main" val="2291237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"/>
            <a:ext cx="9144055" cy="514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33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7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3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1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1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1" r:id="rId14"/>
    <p:sldLayoutId id="2147483662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62226" y="1488702"/>
            <a:ext cx="3315331" cy="783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8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Roboto Slab" pitchFamily="2" charset="0"/>
              </a:rPr>
              <a:t>MÔN TOÁN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615697" y="2439497"/>
            <a:ext cx="3912605" cy="8642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3" b="1" dirty="0">
              <a:solidFill>
                <a:srgbClr val="075A30"/>
              </a:solidFill>
              <a:latin typeface="Arial-SGK-TV" pitchFamily="2" charset="0"/>
              <a:ea typeface="Roboto Slab" pitchFamily="2" charset="0"/>
            </a:endParaRPr>
          </a:p>
          <a:p>
            <a:pPr algn="ctr"/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/ 74, 75</a:t>
            </a:r>
          </a:p>
        </p:txBody>
      </p:sp>
      <p:pic>
        <p:nvPicPr>
          <p:cNvPr id="3" name="[Demo] Tam ve tuoi th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5350" y="4114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rot="21388221">
            <a:off x="-4108" y="140955"/>
            <a:ext cx="2088115" cy="1328801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 rot="20944908">
            <a:off x="0" y="1165225"/>
            <a:ext cx="1725613" cy="509588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Chủ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đề</a:t>
            </a:r>
            <a:br>
              <a:rPr lang="en-US" sz="3200" b="1" dirty="0">
                <a:latin typeface="Arial-SGK-TV" pitchFamily="2" charset="0"/>
                <a:cs typeface="Arial-SGK-TV" pitchFamily="2" charset="0"/>
              </a:rPr>
            </a:br>
            <a:r>
              <a:rPr lang="en-US" sz="3200" b="1" dirty="0">
                <a:latin typeface="Arial-SGK-TV" pitchFamily="2" charset="0"/>
                <a:cs typeface="Arial-SGK-TV" pitchFamily="2" charset="0"/>
              </a:rPr>
              <a:t>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23116" y="360382"/>
            <a:ext cx="722088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50" dirty="0">
                <a:ln w="11430"/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THỜI GIAN. GIỜ VÀ LỊCH</a:t>
            </a:r>
            <a:endParaRPr kumimoji="0" lang="en-US" sz="28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24096" y="1643575"/>
            <a:ext cx="588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LUYỆN TẬP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084" y="2461252"/>
            <a:ext cx="6596013" cy="2321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E33928-EA61-482E-8B8F-8CF42989113D}"/>
              </a:ext>
            </a:extLst>
          </p:cNvPr>
          <p:cNvSpPr txBox="1"/>
          <p:nvPr/>
        </p:nvSpPr>
        <p:spPr>
          <a:xfrm>
            <a:off x="6781800" y="4400550"/>
            <a:ext cx="22098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Trang 74/SGK</a:t>
            </a:r>
          </a:p>
        </p:txBody>
      </p:sp>
    </p:spTree>
    <p:extLst>
      <p:ext uri="{BB962C8B-B14F-4D97-AF65-F5344CB8AC3E}">
        <p14:creationId xmlns:p14="http://schemas.microsoft.com/office/powerpoint/2010/main" val="214067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4"/>
          <p:cNvSpPr txBox="1">
            <a:spLocks/>
          </p:cNvSpPr>
          <p:nvPr/>
        </p:nvSpPr>
        <p:spPr>
          <a:xfrm>
            <a:off x="716686" y="912"/>
            <a:ext cx="62937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1" name="Oval 30"/>
          <p:cNvSpPr/>
          <p:nvPr/>
        </p:nvSpPr>
        <p:spPr>
          <a:xfrm>
            <a:off x="142009" y="161476"/>
            <a:ext cx="533400" cy="533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834273"/>
            <a:ext cx="6781800" cy="297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itle 4"/>
          <p:cNvSpPr txBox="1">
            <a:spLocks/>
          </p:cNvSpPr>
          <p:nvPr/>
        </p:nvSpPr>
        <p:spPr>
          <a:xfrm>
            <a:off x="602386" y="3615766"/>
            <a:ext cx="814156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2" name="Right Arrow 1"/>
          <p:cNvSpPr/>
          <p:nvPr/>
        </p:nvSpPr>
        <p:spPr>
          <a:xfrm rot="7950888">
            <a:off x="7560285" y="1665024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itle 4"/>
          <p:cNvSpPr txBox="1">
            <a:spLocks/>
          </p:cNvSpPr>
          <p:nvPr/>
        </p:nvSpPr>
        <p:spPr>
          <a:xfrm>
            <a:off x="602386" y="4139315"/>
            <a:ext cx="91131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55" name="Title 4"/>
          <p:cNvSpPr txBox="1">
            <a:spLocks/>
          </p:cNvSpPr>
          <p:nvPr/>
        </p:nvSpPr>
        <p:spPr>
          <a:xfrm>
            <a:off x="1828800" y="834273"/>
            <a:ext cx="133110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02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 animBg="1"/>
      <p:bldP spid="54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/>
          <p:cNvSpPr txBox="1">
            <a:spLocks/>
          </p:cNvSpPr>
          <p:nvPr/>
        </p:nvSpPr>
        <p:spPr>
          <a:xfrm>
            <a:off x="679038" y="0"/>
            <a:ext cx="83511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11" name="Oval 10"/>
          <p:cNvSpPr/>
          <p:nvPr/>
        </p:nvSpPr>
        <p:spPr>
          <a:xfrm>
            <a:off x="142009" y="133350"/>
            <a:ext cx="533400" cy="533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6" t="21876" r="29723" b="22657"/>
          <a:stretch/>
        </p:blipFill>
        <p:spPr bwMode="auto">
          <a:xfrm>
            <a:off x="1981200" y="727665"/>
            <a:ext cx="4917558" cy="368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4"/>
          <p:cNvSpPr txBox="1">
            <a:spLocks/>
          </p:cNvSpPr>
          <p:nvPr/>
        </p:nvSpPr>
        <p:spPr>
          <a:xfrm>
            <a:off x="893951" y="1531105"/>
            <a:ext cx="1351291" cy="4399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11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6715754" y="2109893"/>
            <a:ext cx="1351291" cy="4399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941798" y="3755976"/>
            <a:ext cx="1351291" cy="4399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6601046" y="3975929"/>
            <a:ext cx="1351291" cy="4399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34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33684" y="69163"/>
            <a:ext cx="586740" cy="5867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681443" y="-22492"/>
            <a:ext cx="8137668" cy="657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78" t="23958" r="36164" b="32292"/>
          <a:stretch/>
        </p:blipFill>
        <p:spPr bwMode="auto">
          <a:xfrm>
            <a:off x="113752" y="654316"/>
            <a:ext cx="4828945" cy="420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4"/>
          <p:cNvSpPr txBox="1">
            <a:spLocks/>
          </p:cNvSpPr>
          <p:nvPr/>
        </p:nvSpPr>
        <p:spPr>
          <a:xfrm>
            <a:off x="4983315" y="468638"/>
            <a:ext cx="3692685" cy="657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Mỗi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mục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38368"/>
              </p:ext>
            </p:extLst>
          </p:nvPr>
        </p:nvGraphicFramePr>
        <p:xfrm>
          <a:off x="5070071" y="1210470"/>
          <a:ext cx="3749040" cy="1843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9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1558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Các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tiết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mục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8135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.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Lễ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hội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hoá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trang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:</a:t>
                      </a:r>
                    </a:p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2.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Nhạc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nước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:</a:t>
                      </a:r>
                    </a:p>
                    <a:p>
                      <a:pPr algn="l"/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3.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Ảo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thuật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:</a:t>
                      </a:r>
                    </a:p>
                    <a:p>
                      <a:pPr algn="l"/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4.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Phim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hoạt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hình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5D:</a:t>
                      </a:r>
                    </a:p>
                    <a:p>
                      <a:pPr algn="l"/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5.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Xiếc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cá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heo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:</a:t>
                      </a:r>
                      <a:endParaRPr lang="en-US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Title 4"/>
          <p:cNvSpPr txBox="1">
            <a:spLocks/>
          </p:cNvSpPr>
          <p:nvPr/>
        </p:nvSpPr>
        <p:spPr>
          <a:xfrm>
            <a:off x="7171273" y="1616101"/>
            <a:ext cx="839045" cy="30046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10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itle 4"/>
          <p:cNvSpPr txBox="1">
            <a:spLocks/>
          </p:cNvSpPr>
          <p:nvPr/>
        </p:nvSpPr>
        <p:spPr>
          <a:xfrm>
            <a:off x="7171273" y="1883886"/>
            <a:ext cx="839045" cy="30046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11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7240371" y="2128676"/>
            <a:ext cx="839045" cy="30046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3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7254548" y="2429403"/>
            <a:ext cx="839045" cy="30046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4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7254547" y="2709702"/>
            <a:ext cx="839045" cy="30046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4954892" y="3175622"/>
            <a:ext cx="4127015" cy="657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Nếu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Mi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Mi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mục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24" name="Title 4"/>
          <p:cNvSpPr txBox="1">
            <a:spLocks/>
          </p:cNvSpPr>
          <p:nvPr/>
        </p:nvSpPr>
        <p:spPr>
          <a:xfrm>
            <a:off x="5016985" y="4066945"/>
            <a:ext cx="4127015" cy="657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ova Cond" panose="020B0506020202020204" pitchFamily="34" charset="0"/>
                <a:cs typeface="Arial" pitchFamily="34" charset="0"/>
              </a:rPr>
              <a:t>-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thuật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-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Phim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hoạt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5D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-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Xiếc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heo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5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48837" y="4715668"/>
            <a:ext cx="1558175" cy="25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47" dirty="0" err="1">
                <a:latin typeface="Roboto Slab" pitchFamily="2" charset="0"/>
                <a:ea typeface="Roboto Slab" pitchFamily="2" charset="0"/>
              </a:rPr>
              <a:t>Trang</a:t>
            </a:r>
            <a:r>
              <a:rPr lang="en-GB" sz="1047" dirty="0">
                <a:latin typeface="Roboto Slab" pitchFamily="2" charset="0"/>
                <a:ea typeface="Roboto Slab" pitchFamily="2" charset="0"/>
              </a:rPr>
              <a:t> | </a:t>
            </a:r>
            <a:r>
              <a:rPr lang="en-GB" sz="1047" b="1" dirty="0">
                <a:latin typeface="Roboto Slab" pitchFamily="2" charset="0"/>
                <a:ea typeface="Roboto Slab" pitchFamily="2" charset="0"/>
              </a:rPr>
              <a:t>1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4650" y="1657350"/>
            <a:ext cx="6057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CẢM ƠN </a:t>
            </a:r>
            <a:r>
              <a:rPr lang="vi-V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VÌ CÁC CON</a:t>
            </a:r>
          </a:p>
          <a:p>
            <a:pPr algn="ctr">
              <a:lnSpc>
                <a:spcPct val="150000"/>
              </a:lnSpc>
            </a:pPr>
            <a:r>
              <a:rPr lang="vi-V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ĐÃ RẤT </a:t>
            </a:r>
            <a:r>
              <a:rPr lang="vi-VN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TÍCH CỰC </a:t>
            </a:r>
            <a:r>
              <a:rPr lang="vi-VN" sz="27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TRONG </a:t>
            </a:r>
            <a:endParaRPr lang="en-US" sz="27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vi-VN" sz="27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TIẾT </a:t>
            </a:r>
            <a:r>
              <a:rPr lang="vi-V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HỌC.</a:t>
            </a:r>
          </a:p>
        </p:txBody>
      </p:sp>
    </p:spTree>
    <p:extLst>
      <p:ext uri="{BB962C8B-B14F-4D97-AF65-F5344CB8AC3E}">
        <p14:creationId xmlns:p14="http://schemas.microsoft.com/office/powerpoint/2010/main" val="278502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192</Words>
  <Application>Microsoft Office PowerPoint</Application>
  <PresentationFormat>On-screen Show (16:9)</PresentationFormat>
  <Paragraphs>43</Paragraphs>
  <Slides>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.VnArial</vt:lpstr>
      <vt:lpstr>Arial</vt:lpstr>
      <vt:lpstr>Arial Nova Cond</vt:lpstr>
      <vt:lpstr>Arial-SGK-TV</vt:lpstr>
      <vt:lpstr>Calibri</vt:lpstr>
      <vt:lpstr>Roboto Slab</vt:lpstr>
      <vt:lpstr>Office Theme</vt:lpstr>
      <vt:lpstr>PowerPoint Presentation</vt:lpstr>
      <vt:lpstr>Chủ đề 9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PC</dc:creator>
  <cp:lastModifiedBy>Trần Hoàng Liên | TT Tổ 1</cp:lastModifiedBy>
  <cp:revision>272</cp:revision>
  <dcterms:created xsi:type="dcterms:W3CDTF">2021-01-09T02:19:28Z</dcterms:created>
  <dcterms:modified xsi:type="dcterms:W3CDTF">2022-03-19T16:57:51Z</dcterms:modified>
</cp:coreProperties>
</file>