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notesSlides/notesSlide6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6" r:id="rId2"/>
    <p:sldId id="306" r:id="rId3"/>
    <p:sldId id="297" r:id="rId4"/>
    <p:sldId id="307" r:id="rId5"/>
    <p:sldId id="298" r:id="rId6"/>
    <p:sldId id="308" r:id="rId7"/>
    <p:sldId id="317" r:id="rId8"/>
    <p:sldId id="310" r:id="rId9"/>
    <p:sldId id="312" r:id="rId10"/>
    <p:sldId id="315" r:id="rId11"/>
    <p:sldId id="288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A6"/>
    <a:srgbClr val="CBDDF3"/>
    <a:srgbClr val="CBDCF3"/>
    <a:srgbClr val="DBE7F5"/>
    <a:srgbClr val="FEF76E"/>
    <a:srgbClr val="F3F06C"/>
    <a:srgbClr val="EEF963"/>
    <a:srgbClr val="DEF16B"/>
    <a:srgbClr val="E7F595"/>
    <a:srgbClr val="E3D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274" autoAdjust="0"/>
  </p:normalViewPr>
  <p:slideViewPr>
    <p:cSldViewPr>
      <p:cViewPr>
        <p:scale>
          <a:sx n="55" d="100"/>
          <a:sy n="55" d="100"/>
        </p:scale>
        <p:origin x="1278" y="6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có</a:t>
            </a:r>
            <a:r>
              <a:rPr lang="en-US" baseline="0"/>
              <a:t> thể làm 33 + 45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93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655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130"/>
            <a:ext cx="914365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5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35923" y="129746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5" y="120479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 dirty="0"/>
          </a:p>
        </p:txBody>
      </p:sp>
    </p:spTree>
    <p:extLst>
      <p:ext uri="{BB962C8B-B14F-4D97-AF65-F5344CB8AC3E}">
        <p14:creationId xmlns:p14="http://schemas.microsoft.com/office/powerpoint/2010/main" val="1469820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"/>
            <a:ext cx="9144230" cy="51433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25" y="129748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5" y="120479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 dirty="0"/>
          </a:p>
        </p:txBody>
      </p:sp>
    </p:spTree>
    <p:extLst>
      <p:ext uri="{BB962C8B-B14F-4D97-AF65-F5344CB8AC3E}">
        <p14:creationId xmlns:p14="http://schemas.microsoft.com/office/powerpoint/2010/main" val="2291237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9144055" cy="51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3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1" r:id="rId14"/>
    <p:sldLayoutId id="2147483662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control" Target="../activeX/activeX14.xml"/><Relationship Id="rId7" Type="http://schemas.openxmlformats.org/officeDocument/2006/relationships/image" Target="../media/image17.png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control" Target="../activeX/activeX2.xml"/><Relationship Id="rId7" Type="http://schemas.openxmlformats.org/officeDocument/2006/relationships/image" Target="../media/image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9.xml"/><Relationship Id="rId13" Type="http://schemas.openxmlformats.org/officeDocument/2006/relationships/image" Target="../media/image12.wmf"/><Relationship Id="rId3" Type="http://schemas.openxmlformats.org/officeDocument/2006/relationships/control" Target="../activeX/activeX4.xml"/><Relationship Id="rId7" Type="http://schemas.openxmlformats.org/officeDocument/2006/relationships/control" Target="../activeX/activeX8.xml"/><Relationship Id="rId12" Type="http://schemas.openxmlformats.org/officeDocument/2006/relationships/image" Target="../media/image11.wmf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7.xml"/><Relationship Id="rId11" Type="http://schemas.openxmlformats.org/officeDocument/2006/relationships/notesSlide" Target="../notesSlides/notesSlide4.xml"/><Relationship Id="rId5" Type="http://schemas.openxmlformats.org/officeDocument/2006/relationships/control" Target="../activeX/activeX6.xml"/><Relationship Id="rId10" Type="http://schemas.openxmlformats.org/officeDocument/2006/relationships/slideLayout" Target="../slideLayouts/slideLayout13.xml"/><Relationship Id="rId4" Type="http://schemas.openxmlformats.org/officeDocument/2006/relationships/control" Target="../activeX/activeX5.xml"/><Relationship Id="rId9" Type="http://schemas.openxmlformats.org/officeDocument/2006/relationships/control" Target="../activeX/activeX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2.xml"/><Relationship Id="rId7" Type="http://schemas.openxmlformats.org/officeDocument/2006/relationships/image" Target="../media/image9.wmf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62226" y="1488702"/>
            <a:ext cx="3315331" cy="783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8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Roboto Slab" pitchFamily="2" charset="0"/>
              </a:rPr>
              <a:t>MÔN TOÁN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62200" y="2271865"/>
            <a:ext cx="4701010" cy="11766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93" b="1" dirty="0">
                <a:solidFill>
                  <a:srgbClr val="7030A0"/>
                </a:solidFill>
                <a:latin typeface="Arial-SGK-TV" pitchFamily="2" charset="0"/>
                <a:ea typeface="Roboto Slab" pitchFamily="2" charset="0"/>
              </a:rPr>
              <a:t>TIẾT 4</a:t>
            </a:r>
            <a:endParaRPr lang="en-GB" sz="2393" b="1" dirty="0">
              <a:solidFill>
                <a:srgbClr val="075A30"/>
              </a:solidFill>
              <a:latin typeface="Arial-SGK-TV" pitchFamily="2" charset="0"/>
              <a:ea typeface="Roboto Slab" pitchFamily="2" charset="0"/>
            </a:endParaRPr>
          </a:p>
          <a:p>
            <a:pPr algn="ctr"/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/ 70, 71</a:t>
            </a:r>
          </a:p>
        </p:txBody>
      </p:sp>
      <p:pic>
        <p:nvPicPr>
          <p:cNvPr id="3" name="[Demo] Tam ve tuoi th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5350" y="4114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68007" y="111882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30981" y="135486"/>
            <a:ext cx="8333610" cy="1639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ga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15 toa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3 toa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C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/>
          <a:stretch/>
        </p:blipFill>
        <p:spPr bwMode="auto">
          <a:xfrm>
            <a:off x="156284" y="1967231"/>
            <a:ext cx="6864897" cy="62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4"/>
          <p:cNvSpPr txBox="1">
            <a:spLocks/>
          </p:cNvSpPr>
          <p:nvPr/>
        </p:nvSpPr>
        <p:spPr>
          <a:xfrm>
            <a:off x="940421" y="1651501"/>
            <a:ext cx="39855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1459407" y="1651501"/>
            <a:ext cx="39855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1984361" y="1651501"/>
            <a:ext cx="39855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2488773" y="1651501"/>
            <a:ext cx="39855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2987883" y="1651501"/>
            <a:ext cx="39855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3507509" y="1651501"/>
            <a:ext cx="39855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940357" y="1651501"/>
            <a:ext cx="39855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4499604" y="1651501"/>
            <a:ext cx="39855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8</a:t>
            </a: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5026233" y="1651501"/>
            <a:ext cx="39855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9</a:t>
            </a:r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5407762" y="1651501"/>
            <a:ext cx="583529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10</a:t>
            </a:r>
          </a:p>
        </p:txBody>
      </p:sp>
      <p:sp>
        <p:nvSpPr>
          <p:cNvPr id="30" name="Title 4"/>
          <p:cNvSpPr txBox="1">
            <a:spLocks/>
          </p:cNvSpPr>
          <p:nvPr/>
        </p:nvSpPr>
        <p:spPr>
          <a:xfrm>
            <a:off x="5718161" y="1651501"/>
            <a:ext cx="982927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11</a:t>
            </a:r>
          </a:p>
        </p:txBody>
      </p:sp>
      <p:sp>
        <p:nvSpPr>
          <p:cNvPr id="34" name="Title 4"/>
          <p:cNvSpPr txBox="1">
            <a:spLocks/>
          </p:cNvSpPr>
          <p:nvPr/>
        </p:nvSpPr>
        <p:spPr>
          <a:xfrm>
            <a:off x="6437652" y="1651501"/>
            <a:ext cx="583529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95781" y="1651501"/>
            <a:ext cx="1924711" cy="968141"/>
            <a:chOff x="6927850" y="3378633"/>
            <a:chExt cx="1924711" cy="96814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850" y="3860265"/>
              <a:ext cx="1924711" cy="486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itle 4"/>
            <p:cNvSpPr txBox="1">
              <a:spLocks/>
            </p:cNvSpPr>
            <p:nvPr/>
          </p:nvSpPr>
          <p:spPr>
            <a:xfrm>
              <a:off x="6953250" y="3378633"/>
              <a:ext cx="583529" cy="6400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13</a:t>
              </a:r>
            </a:p>
          </p:txBody>
        </p:sp>
        <p:sp>
          <p:nvSpPr>
            <p:cNvPr id="36" name="Title 4"/>
            <p:cNvSpPr txBox="1">
              <a:spLocks/>
            </p:cNvSpPr>
            <p:nvPr/>
          </p:nvSpPr>
          <p:spPr>
            <a:xfrm>
              <a:off x="7536779" y="3378633"/>
              <a:ext cx="583529" cy="6400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14</a:t>
              </a:r>
            </a:p>
          </p:txBody>
        </p:sp>
        <p:sp>
          <p:nvSpPr>
            <p:cNvPr id="37" name="Title 4"/>
            <p:cNvSpPr txBox="1">
              <a:spLocks/>
            </p:cNvSpPr>
            <p:nvPr/>
          </p:nvSpPr>
          <p:spPr>
            <a:xfrm>
              <a:off x="8120308" y="3378633"/>
              <a:ext cx="583529" cy="6400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15</a:t>
              </a:r>
            </a:p>
          </p:txBody>
        </p:sp>
      </p:grpSp>
      <p:sp>
        <p:nvSpPr>
          <p:cNvPr id="39" name="Right Brace 38"/>
          <p:cNvSpPr/>
          <p:nvPr/>
        </p:nvSpPr>
        <p:spPr>
          <a:xfrm rot="5400000">
            <a:off x="7811823" y="2009759"/>
            <a:ext cx="209415" cy="15240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itle 4"/>
          <p:cNvSpPr txBox="1">
            <a:spLocks/>
          </p:cNvSpPr>
          <p:nvPr/>
        </p:nvSpPr>
        <p:spPr>
          <a:xfrm>
            <a:off x="7021181" y="2792133"/>
            <a:ext cx="1482916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- 3</a:t>
            </a: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9B5668CF-156D-49ED-B18F-8464D310DAD3}"/>
              </a:ext>
            </a:extLst>
          </p:cNvPr>
          <p:cNvSpPr txBox="1">
            <a:spLocks/>
          </p:cNvSpPr>
          <p:nvPr/>
        </p:nvSpPr>
        <p:spPr>
          <a:xfrm>
            <a:off x="166121" y="2787986"/>
            <a:ext cx="4656613" cy="1615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7867B1-5596-47C3-BEEC-4A181FFBECDC}"/>
              </a:ext>
            </a:extLst>
          </p:cNvPr>
          <p:cNvCxnSpPr/>
          <p:nvPr/>
        </p:nvCxnSpPr>
        <p:spPr>
          <a:xfrm>
            <a:off x="3906067" y="971550"/>
            <a:ext cx="493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78E9C48-4B89-4DA4-B2E1-27531A5469FE}"/>
              </a:ext>
            </a:extLst>
          </p:cNvPr>
          <p:cNvCxnSpPr/>
          <p:nvPr/>
        </p:nvCxnSpPr>
        <p:spPr>
          <a:xfrm>
            <a:off x="2356734" y="1352550"/>
            <a:ext cx="28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6BD04AB-B8D4-42D9-855C-DFDFA3900D81}"/>
              </a:ext>
            </a:extLst>
          </p:cNvPr>
          <p:cNvCxnSpPr/>
          <p:nvPr/>
        </p:nvCxnSpPr>
        <p:spPr>
          <a:xfrm>
            <a:off x="940421" y="1775387"/>
            <a:ext cx="428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5124" name="TextBox1" r:id="rId2" imgW="8610480" imgH="619200"/>
        </mc:Choice>
        <mc:Fallback>
          <p:control name="TextBox1" r:id="rId2" imgW="8610480" imgH="619200">
            <p:pic>
              <p:nvPicPr>
                <p:cNvPr id="32" name="TextBox1">
                  <a:extLst>
                    <a:ext uri="{FF2B5EF4-FFF2-40B4-BE49-F238E27FC236}">
                      <a16:creationId xmlns:a16="http://schemas.microsoft.com/office/drawing/2014/main" id="{E17E12D9-69C3-425E-B563-3AA5E11C73F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6700" y="4246905"/>
                  <a:ext cx="8610600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25" name="TextBox3" r:id="rId3" imgW="4457880" imgH="619200"/>
        </mc:Choice>
        <mc:Fallback>
          <p:control name="TextBox3" r:id="rId3" imgW="4457880" imgH="619200">
            <p:pic>
              <p:nvPicPr>
                <p:cNvPr id="33" name="TextBox3">
                  <a:extLst>
                    <a:ext uri="{FF2B5EF4-FFF2-40B4-BE49-F238E27FC236}">
                      <a16:creationId xmlns:a16="http://schemas.microsoft.com/office/drawing/2014/main" id="{984D4B91-E017-45A8-BFD6-94D5B6BCB7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9334" y="2735749"/>
                  <a:ext cx="4455457" cy="6164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384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48837" y="4715668"/>
            <a:ext cx="1558175" cy="25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47" dirty="0" err="1">
                <a:latin typeface="Roboto Slab" pitchFamily="2" charset="0"/>
                <a:ea typeface="Roboto Slab" pitchFamily="2" charset="0"/>
              </a:rPr>
              <a:t>Trang</a:t>
            </a:r>
            <a:r>
              <a:rPr lang="en-GB" sz="1047" dirty="0">
                <a:latin typeface="Roboto Slab" pitchFamily="2" charset="0"/>
                <a:ea typeface="Roboto Slab" pitchFamily="2" charset="0"/>
              </a:rPr>
              <a:t> | </a:t>
            </a:r>
            <a:r>
              <a:rPr lang="en-GB" sz="1047" b="1" dirty="0">
                <a:latin typeface="Roboto Slab" pitchFamily="2" charset="0"/>
                <a:ea typeface="Roboto Slab" pitchFamily="2" charset="0"/>
              </a:rPr>
              <a:t>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4650" y="1657350"/>
            <a:ext cx="6057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>
              <a:lnSpc>
                <a:spcPct val="150000"/>
              </a:lnSpc>
            </a:pPr>
            <a:r>
              <a:rPr lang="vi-V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</a:t>
            </a:r>
            <a:endParaRPr lang="en-US" sz="27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TIẾT </a:t>
            </a:r>
            <a:r>
              <a:rPr lang="vi-V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HỌC.</a:t>
            </a:r>
          </a:p>
        </p:txBody>
      </p:sp>
    </p:spTree>
    <p:extLst>
      <p:ext uri="{BB962C8B-B14F-4D97-AF65-F5344CB8AC3E}">
        <p14:creationId xmlns:p14="http://schemas.microsoft.com/office/powerpoint/2010/main" val="27850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rot="21388221">
            <a:off x="-4108" y="140955"/>
            <a:ext cx="2088115" cy="1328801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 rot="20944908">
            <a:off x="0" y="1165225"/>
            <a:ext cx="1725613" cy="509588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200" b="1">
                <a:latin typeface="Arial-SGK-TV" pitchFamily="2" charset="0"/>
                <a:cs typeface="Arial-SGK-TV" pitchFamily="2" charset="0"/>
              </a:rPr>
              <a:t>Chủ đề</a:t>
            </a:r>
            <a:br>
              <a:rPr lang="en-US" sz="3200" b="1">
                <a:latin typeface="Arial-SGK-TV" pitchFamily="2" charset="0"/>
                <a:cs typeface="Arial-SGK-TV" pitchFamily="2" charset="0"/>
              </a:rPr>
            </a:br>
            <a:r>
              <a:rPr lang="en-US" sz="3200" b="1">
                <a:latin typeface="Arial-SGK-TV" pitchFamily="2" charset="0"/>
                <a:cs typeface="Arial-SGK-TV" pitchFamily="2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3116" y="360382"/>
            <a:ext cx="7220884" cy="10310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>
                <a:ln w="11430"/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PHÉP CỘNG, PHÉP TRỪ (không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>
                <a:ln w="11430"/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 PHẠM VI 100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0400" y="1572013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33 - TIẾT 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7211" y="2262473"/>
            <a:ext cx="588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LUYỆN TẬP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19" y="2913877"/>
            <a:ext cx="6112562" cy="215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E33928-EA61-482E-8B8F-8CF42989113D}"/>
              </a:ext>
            </a:extLst>
          </p:cNvPr>
          <p:cNvSpPr txBox="1"/>
          <p:nvPr/>
        </p:nvSpPr>
        <p:spPr>
          <a:xfrm>
            <a:off x="6629400" y="4377345"/>
            <a:ext cx="22098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itchFamily="34" charset="0"/>
                <a:cs typeface="Arial" pitchFamily="34" charset="0"/>
              </a:rPr>
              <a:t>Trang 70/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SGK</a:t>
            </a:r>
          </a:p>
        </p:txBody>
      </p:sp>
    </p:spTree>
    <p:extLst>
      <p:ext uri="{BB962C8B-B14F-4D97-AF65-F5344CB8AC3E}">
        <p14:creationId xmlns:p14="http://schemas.microsoft.com/office/powerpoint/2010/main" val="214067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1" y="103099"/>
            <a:ext cx="1371600" cy="61406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68613" y="742750"/>
            <a:ext cx="593911" cy="431936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4578" y="666750"/>
            <a:ext cx="3211454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Đặt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tính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rồi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tính</a:t>
            </a:r>
            <a:endParaRPr kumimoji="0" lang="en-US" sz="2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789" y="1766894"/>
            <a:ext cx="1976142" cy="1000874"/>
          </a:xfrm>
          <a:prstGeom prst="rect">
            <a:avLst/>
          </a:prstGeom>
          <a:solidFill>
            <a:srgbClr val="E4DD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25 + 40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2158" y="1766894"/>
            <a:ext cx="1976142" cy="10008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41 + 8</a:t>
            </a:r>
          </a:p>
        </p:txBody>
      </p:sp>
      <p:sp>
        <p:nvSpPr>
          <p:cNvPr id="7" name="Rectangle 6"/>
          <p:cNvSpPr/>
          <p:nvPr/>
        </p:nvSpPr>
        <p:spPr>
          <a:xfrm>
            <a:off x="4464016" y="1733800"/>
            <a:ext cx="2213670" cy="10403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99 </a:t>
            </a:r>
            <a:r>
              <a:rPr lang="en-US" sz="4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39661" y="1710804"/>
            <a:ext cx="2213670" cy="10403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65 </a:t>
            </a:r>
            <a:r>
              <a:rPr lang="en-US" sz="4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62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98796" y="2774156"/>
            <a:ext cx="1159206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25</a:t>
            </a: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136438" y="3026199"/>
            <a:ext cx="724714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+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84222" y="4171329"/>
            <a:ext cx="953859" cy="40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785557" y="4183056"/>
            <a:ext cx="620907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5</a:t>
            </a: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455435" y="4171329"/>
            <a:ext cx="620907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6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2668600" y="2802035"/>
            <a:ext cx="1159206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41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2650794" y="3441400"/>
            <a:ext cx="1159206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99" b="1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 8</a:t>
            </a:r>
            <a:endParaRPr kumimoji="0" lang="en-US" altLang="en-US" sz="44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306243" y="3054079"/>
            <a:ext cx="724714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+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981655" y="4095363"/>
            <a:ext cx="620907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9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555467" y="4167270"/>
            <a:ext cx="953859" cy="40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634236" y="4102257"/>
            <a:ext cx="620907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4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5191579" y="2751160"/>
            <a:ext cx="1159206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99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148219" y="3390525"/>
            <a:ext cx="1159206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99" b="1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 9</a:t>
            </a:r>
            <a:endParaRPr kumimoji="0" lang="en-US" altLang="en-US" sz="44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4829222" y="3003204"/>
            <a:ext cx="7247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en-US" sz="4800" b="1" dirty="0">
                <a:latin typeface="Arial-SGK-TV" pitchFamily="2" charset="0"/>
                <a:cs typeface="Arial-SGK-TV" pitchFamily="2" charset="0"/>
              </a:rPr>
              <a:t>–</a:t>
            </a:r>
            <a:endParaRPr kumimoji="0" lang="en-US" altLang="en-US" sz="44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5475093" y="4036200"/>
            <a:ext cx="620907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0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5147204" y="4037730"/>
            <a:ext cx="620907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9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7680834" y="2802035"/>
            <a:ext cx="1159206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65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7679994" y="3441400"/>
            <a:ext cx="1159206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62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7318477" y="3054079"/>
            <a:ext cx="7247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en-US" sz="4800" b="1" dirty="0">
                <a:latin typeface="Arial-SGK-TV" pitchFamily="2" charset="0"/>
                <a:cs typeface="Arial-SGK-TV" pitchFamily="2" charset="0"/>
              </a:rPr>
              <a:t>–</a:t>
            </a:r>
            <a:endParaRPr kumimoji="0" lang="en-US" altLang="en-US" sz="44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8017699" y="4102257"/>
            <a:ext cx="620907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3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105125" y="4104744"/>
            <a:ext cx="953859" cy="40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649011" y="4118865"/>
            <a:ext cx="953859" cy="40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7689810" y="4115055"/>
            <a:ext cx="620907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0</a:t>
            </a:r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428569" y="3478606"/>
            <a:ext cx="1159206" cy="7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45336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" y="668721"/>
            <a:ext cx="8689560" cy="4036629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675321" y="1940491"/>
            <a:ext cx="367565" cy="553998"/>
          </a:xfrm>
          <a:prstGeom prst="rect">
            <a:avLst/>
          </a:prstGeom>
          <a:solidFill>
            <a:srgbClr val="FAB8E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84944" y="1941540"/>
            <a:ext cx="367565" cy="553998"/>
          </a:xfrm>
          <a:prstGeom prst="rect">
            <a:avLst/>
          </a:prstGeom>
          <a:solidFill>
            <a:srgbClr val="FFF86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96539" y="2799575"/>
            <a:ext cx="367565" cy="553998"/>
          </a:xfrm>
          <a:prstGeom prst="rect">
            <a:avLst/>
          </a:prstGeom>
          <a:solidFill>
            <a:srgbClr val="FAB8E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187370" y="2814089"/>
            <a:ext cx="367565" cy="553998"/>
          </a:xfrm>
          <a:prstGeom prst="rect">
            <a:avLst/>
          </a:prstGeom>
          <a:solidFill>
            <a:srgbClr val="FFF86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826047" y="1891862"/>
            <a:ext cx="367565" cy="553998"/>
          </a:xfrm>
          <a:prstGeom prst="rect">
            <a:avLst/>
          </a:prstGeom>
          <a:solidFill>
            <a:srgbClr val="FAB8E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679038" y="-21021"/>
            <a:ext cx="8351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142009" y="133350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9000" y="1900574"/>
            <a:ext cx="367565" cy="553998"/>
          </a:xfrm>
          <a:prstGeom prst="rect">
            <a:avLst/>
          </a:prstGeom>
          <a:solidFill>
            <a:srgbClr val="FFF86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10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87" y="886778"/>
            <a:ext cx="3984143" cy="20191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9481" y="133350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01532" y="-490041"/>
            <a:ext cx="8137668" cy="2064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C144102-0CCF-40CF-94E4-2B8F71FDA7D5}"/>
              </a:ext>
            </a:extLst>
          </p:cNvPr>
          <p:cNvSpPr txBox="1">
            <a:spLocks/>
          </p:cNvSpPr>
          <p:nvPr/>
        </p:nvSpPr>
        <p:spPr>
          <a:xfrm>
            <a:off x="168364" y="2356276"/>
            <a:ext cx="4656613" cy="1615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B34AB2-B6F6-4B01-97FA-DAC84DA40A83}"/>
              </a:ext>
            </a:extLst>
          </p:cNvPr>
          <p:cNvCxnSpPr/>
          <p:nvPr/>
        </p:nvCxnSpPr>
        <p:spPr>
          <a:xfrm>
            <a:off x="3505199" y="537385"/>
            <a:ext cx="30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F7A565-58A5-44DB-8FDF-EA5A0B15202F}"/>
              </a:ext>
            </a:extLst>
          </p:cNvPr>
          <p:cNvCxnSpPr/>
          <p:nvPr/>
        </p:nvCxnSpPr>
        <p:spPr>
          <a:xfrm>
            <a:off x="785035" y="971550"/>
            <a:ext cx="50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032" name="TextBox3" r:id="rId2" imgW="4457880" imgH="619200"/>
        </mc:Choice>
        <mc:Fallback>
          <p:control name="TextBox3" r:id="rId2" imgW="4457880" imgH="619200">
            <p:pic>
              <p:nvPicPr>
                <p:cNvPr id="19" name="TextBox3">
                  <a:extLst>
                    <a:ext uri="{FF2B5EF4-FFF2-40B4-BE49-F238E27FC236}">
                      <a16:creationId xmlns:a16="http://schemas.microsoft.com/office/drawing/2014/main" id="{1A3607A3-B9C9-4C03-891D-6633CC821A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8943" y="1549375"/>
                  <a:ext cx="4455457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1" r:id="rId3" imgW="8610480" imgH="619200"/>
        </mc:Choice>
        <mc:Fallback>
          <p:control name="TextBox1" r:id="rId3" imgW="8610480" imgH="619200">
            <p:pic>
              <p:nvPicPr>
                <p:cNvPr id="20" name="TextBox1">
                  <a:extLst>
                    <a:ext uri="{FF2B5EF4-FFF2-40B4-BE49-F238E27FC236}">
                      <a16:creationId xmlns:a16="http://schemas.microsoft.com/office/drawing/2014/main" id="{F6DBE067-6771-41E7-AADE-F72EFABC7C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8943" y="3815195"/>
                  <a:ext cx="8610600" cy="6164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9306" y="133350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01532" y="155384"/>
            <a:ext cx="8442468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01532" y="1200150"/>
            <a:ext cx="8442468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a) 20 + 40 + 1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=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716046" y="2382851"/>
            <a:ext cx="8442468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b) 15 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2 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1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716046" y="3565552"/>
            <a:ext cx="8442468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c) 40 + 15 + 2</a:t>
            </a:r>
          </a:p>
        </p:txBody>
      </p:sp>
    </p:spTree>
    <p:extLst>
      <p:ext uri="{BB962C8B-B14F-4D97-AF65-F5344CB8AC3E}">
        <p14:creationId xmlns:p14="http://schemas.microsoft.com/office/powerpoint/2010/main" val="1443847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9305" y="91053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01532" y="116683"/>
            <a:ext cx="8442468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36349" y="663828"/>
            <a:ext cx="8442468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a) 20 + 40 + 1 =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6349" y="2182948"/>
            <a:ext cx="4262754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b) 15 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2 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1 =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76200" y="3617823"/>
            <a:ext cx="8442468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c) 40 + 15 + 2 =</a:t>
            </a:r>
          </a:p>
        </p:txBody>
      </p:sp>
      <p:sp>
        <p:nvSpPr>
          <p:cNvPr id="3" name="Right Brace 2"/>
          <p:cNvSpPr/>
          <p:nvPr/>
        </p:nvSpPr>
        <p:spPr>
          <a:xfrm rot="5400000">
            <a:off x="1553903" y="645969"/>
            <a:ext cx="228600" cy="14478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Brace 14"/>
          <p:cNvSpPr/>
          <p:nvPr/>
        </p:nvSpPr>
        <p:spPr>
          <a:xfrm rot="5400000">
            <a:off x="1449417" y="2401009"/>
            <a:ext cx="199986" cy="95978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4453949" y="2207228"/>
            <a:ext cx="4262754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b) 15 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2 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1 =</a:t>
            </a:r>
          </a:p>
        </p:txBody>
      </p:sp>
      <p:sp>
        <p:nvSpPr>
          <p:cNvPr id="20" name="Right Brace 19"/>
          <p:cNvSpPr/>
          <p:nvPr/>
        </p:nvSpPr>
        <p:spPr>
          <a:xfrm rot="5400000">
            <a:off x="6525430" y="2434753"/>
            <a:ext cx="209413" cy="90173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ight Brace 21"/>
          <p:cNvSpPr/>
          <p:nvPr/>
        </p:nvSpPr>
        <p:spPr>
          <a:xfrm rot="5400000">
            <a:off x="1391360" y="3818718"/>
            <a:ext cx="199986" cy="95978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90" name="TextBox3" r:id="rId2" imgW="552600" imgH="485640"/>
        </mc:Choice>
        <mc:Fallback>
          <p:control name="TextBox3" r:id="rId2" imgW="552600" imgH="485640">
            <p:pic>
              <p:nvPicPr>
                <p:cNvPr id="19" name="TextBox3">
                  <a:extLst>
                    <a:ext uri="{FF2B5EF4-FFF2-40B4-BE49-F238E27FC236}">
                      <a16:creationId xmlns:a16="http://schemas.microsoft.com/office/drawing/2014/main" id="{9AF85F8C-54D3-4E05-AFEE-1311D2CCB51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83574" y="1580135"/>
                  <a:ext cx="551329" cy="4869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1" name="TextBox1" r:id="rId3" imgW="876240" imgH="619200"/>
        </mc:Choice>
        <mc:Fallback>
          <p:control name="TextBox1" r:id="rId3" imgW="876240" imgH="619200">
            <p:pic>
              <p:nvPicPr>
                <p:cNvPr id="24" name="TextBox1">
                  <a:extLst>
                    <a:ext uri="{FF2B5EF4-FFF2-40B4-BE49-F238E27FC236}">
                      <a16:creationId xmlns:a16="http://schemas.microsoft.com/office/drawing/2014/main" id="{1511184F-F331-434E-9136-B9456DEEA9C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32646" y="666350"/>
                  <a:ext cx="874057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2" name="TextBox2" r:id="rId4" imgW="552600" imgH="485640"/>
        </mc:Choice>
        <mc:Fallback>
          <p:control name="TextBox2" r:id="rId4" imgW="552600" imgH="485640">
            <p:pic>
              <p:nvPicPr>
                <p:cNvPr id="25" name="TextBox2">
                  <a:extLst>
                    <a:ext uri="{FF2B5EF4-FFF2-40B4-BE49-F238E27FC236}">
                      <a16:creationId xmlns:a16="http://schemas.microsoft.com/office/drawing/2014/main" id="{B9B31468-5AE9-43A1-87CB-9B0B1778D96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83574" y="3074779"/>
                  <a:ext cx="551329" cy="4869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3" name="TextBox4" r:id="rId5" imgW="876240" imgH="619200"/>
        </mc:Choice>
        <mc:Fallback>
          <p:control name="TextBox4" r:id="rId5" imgW="876240" imgH="619200">
            <p:pic>
              <p:nvPicPr>
                <p:cNvPr id="26" name="TextBox4">
                  <a:extLst>
                    <a:ext uri="{FF2B5EF4-FFF2-40B4-BE49-F238E27FC236}">
                      <a16:creationId xmlns:a16="http://schemas.microsoft.com/office/drawing/2014/main" id="{276E036E-A332-43C2-811E-467539372CB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23377" y="2119756"/>
                  <a:ext cx="874057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4" name="TextBox5" r:id="rId6" imgW="552600" imgH="485640"/>
        </mc:Choice>
        <mc:Fallback>
          <p:control name="TextBox5" r:id="rId6" imgW="552600" imgH="485640">
            <p:pic>
              <p:nvPicPr>
                <p:cNvPr id="29" name="TextBox5">
                  <a:extLst>
                    <a:ext uri="{FF2B5EF4-FFF2-40B4-BE49-F238E27FC236}">
                      <a16:creationId xmlns:a16="http://schemas.microsoft.com/office/drawing/2014/main" id="{E8319907-87B9-47AB-992E-2E4AE7F5C99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30703" y="3074779"/>
                  <a:ext cx="551329" cy="4869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5" name="TextBox6" r:id="rId7" imgW="876240" imgH="619200"/>
        </mc:Choice>
        <mc:Fallback>
          <p:control name="TextBox6" r:id="rId7" imgW="876240" imgH="619200">
            <p:pic>
              <p:nvPicPr>
                <p:cNvPr id="30" name="TextBox6">
                  <a:extLst>
                    <a:ext uri="{FF2B5EF4-FFF2-40B4-BE49-F238E27FC236}">
                      <a16:creationId xmlns:a16="http://schemas.microsoft.com/office/drawing/2014/main" id="{8EF729BC-C667-4DB2-92D0-F7CB3636A5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82356" y="2170152"/>
                  <a:ext cx="874057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6" name="TextBox7" r:id="rId8" imgW="552600" imgH="485640"/>
        </mc:Choice>
        <mc:Fallback>
          <p:control name="TextBox7" r:id="rId8" imgW="552600" imgH="485640">
            <p:pic>
              <p:nvPicPr>
                <p:cNvPr id="31" name="TextBox7">
                  <a:extLst>
                    <a:ext uri="{FF2B5EF4-FFF2-40B4-BE49-F238E27FC236}">
                      <a16:creationId xmlns:a16="http://schemas.microsoft.com/office/drawing/2014/main" id="{55CA1185-12EA-4893-9A64-81EB69BBDE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73745" y="4447038"/>
                  <a:ext cx="551329" cy="4869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7" name="TextBox8" r:id="rId9" imgW="876240" imgH="619200"/>
        </mc:Choice>
        <mc:Fallback>
          <p:control name="TextBox8" r:id="rId9" imgW="876240" imgH="619200">
            <p:pic>
              <p:nvPicPr>
                <p:cNvPr id="32" name="TextBox8">
                  <a:extLst>
                    <a:ext uri="{FF2B5EF4-FFF2-40B4-BE49-F238E27FC236}">
                      <a16:creationId xmlns:a16="http://schemas.microsoft.com/office/drawing/2014/main" id="{98EF6D8B-9DD2-46DA-A331-BB1A8A1E11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94374" y="3573162"/>
                  <a:ext cx="874057" cy="6164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1890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9305" y="91053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01532" y="116683"/>
            <a:ext cx="8442468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288749" y="863731"/>
            <a:ext cx="8442468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a) 20 + 40 + 1 = 61 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88749" y="2382851"/>
            <a:ext cx="4262754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b) 15 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2 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1 = 12 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228600" y="3817726"/>
            <a:ext cx="8442468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c) 40 + 15 + 2 = 57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955" y="687754"/>
            <a:ext cx="918595" cy="83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69" y="3492631"/>
            <a:ext cx="906881" cy="117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884" y="2142074"/>
            <a:ext cx="1091381" cy="9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Brace 2"/>
          <p:cNvSpPr/>
          <p:nvPr/>
        </p:nvSpPr>
        <p:spPr>
          <a:xfrm rot="5400000">
            <a:off x="1706303" y="845872"/>
            <a:ext cx="228600" cy="14478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1422045" y="1655458"/>
            <a:ext cx="797116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60</a:t>
            </a:r>
          </a:p>
        </p:txBody>
      </p:sp>
      <p:sp>
        <p:nvSpPr>
          <p:cNvPr id="15" name="Right Brace 14"/>
          <p:cNvSpPr/>
          <p:nvPr/>
        </p:nvSpPr>
        <p:spPr>
          <a:xfrm rot="5400000">
            <a:off x="1601817" y="2600912"/>
            <a:ext cx="199986" cy="95978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1326531" y="3122743"/>
            <a:ext cx="797116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13</a:t>
            </a: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4606349" y="2407131"/>
            <a:ext cx="4262754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b) 15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 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1 = 12 </a:t>
            </a:r>
          </a:p>
        </p:txBody>
      </p:sp>
      <p:sp>
        <p:nvSpPr>
          <p:cNvPr id="20" name="Right Brace 19"/>
          <p:cNvSpPr/>
          <p:nvPr/>
        </p:nvSpPr>
        <p:spPr>
          <a:xfrm rot="5400000">
            <a:off x="6677830" y="2634656"/>
            <a:ext cx="209413" cy="90173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5837570" y="3132171"/>
            <a:ext cx="1482916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-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22" name="Right Brace 21"/>
          <p:cNvSpPr/>
          <p:nvPr/>
        </p:nvSpPr>
        <p:spPr>
          <a:xfrm rot="5400000">
            <a:off x="1543760" y="4018621"/>
            <a:ext cx="199986" cy="95978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1268474" y="4540452"/>
            <a:ext cx="797116" cy="5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4947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 animBg="1"/>
      <p:bldP spid="16" grpId="0"/>
      <p:bldP spid="17" grpId="0"/>
      <p:bldP spid="20" grpId="0" animBg="1"/>
      <p:bldP spid="21" grpId="0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6990" y="133350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43730" y="21041"/>
            <a:ext cx="8333610" cy="1639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ga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10 toa.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12 toa.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toa?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8718A1A2-DE70-4CE8-85F2-A5A771F7B966}"/>
              </a:ext>
            </a:extLst>
          </p:cNvPr>
          <p:cNvSpPr txBox="1">
            <a:spLocks/>
          </p:cNvSpPr>
          <p:nvPr/>
        </p:nvSpPr>
        <p:spPr>
          <a:xfrm>
            <a:off x="186298" y="2293554"/>
            <a:ext cx="4656613" cy="1615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23E65F-23B4-4A52-A4A5-8184B454888A}"/>
              </a:ext>
            </a:extLst>
          </p:cNvPr>
          <p:cNvCxnSpPr/>
          <p:nvPr/>
        </p:nvCxnSpPr>
        <p:spPr>
          <a:xfrm>
            <a:off x="3200400" y="1047750"/>
            <a:ext cx="147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ACE94C-3F59-49C3-A87A-87DD53E7DC07}"/>
              </a:ext>
            </a:extLst>
          </p:cNvPr>
          <p:cNvCxnSpPr/>
          <p:nvPr/>
        </p:nvCxnSpPr>
        <p:spPr>
          <a:xfrm>
            <a:off x="6799728" y="1047750"/>
            <a:ext cx="147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BC1CF1-3E80-427E-8BAD-3F1616117794}"/>
              </a:ext>
            </a:extLst>
          </p:cNvPr>
          <p:cNvCxnSpPr/>
          <p:nvPr/>
        </p:nvCxnSpPr>
        <p:spPr>
          <a:xfrm>
            <a:off x="868271" y="1452195"/>
            <a:ext cx="514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4102" name="TextBox3" r:id="rId2" imgW="4457880" imgH="619200"/>
        </mc:Choice>
        <mc:Fallback>
          <p:control name="TextBox3" r:id="rId2" imgW="4457880" imgH="619200">
            <p:pic>
              <p:nvPicPr>
                <p:cNvPr id="17" name="TextBox3">
                  <a:extLst>
                    <a:ext uri="{FF2B5EF4-FFF2-40B4-BE49-F238E27FC236}">
                      <a16:creationId xmlns:a16="http://schemas.microsoft.com/office/drawing/2014/main" id="{6DF7F739-DEC9-48DC-8FE4-D080BD66F76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44271" y="1660942"/>
                  <a:ext cx="4455457" cy="6164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3" name="TextBox1" r:id="rId3" imgW="8610480" imgH="619200"/>
        </mc:Choice>
        <mc:Fallback>
          <p:control name="TextBox1" r:id="rId3" imgW="8610480" imgH="619200">
            <p:pic>
              <p:nvPicPr>
                <p:cNvPr id="18" name="TextBox1">
                  <a:extLst>
                    <a:ext uri="{FF2B5EF4-FFF2-40B4-BE49-F238E27FC236}">
                      <a16:creationId xmlns:a16="http://schemas.microsoft.com/office/drawing/2014/main" id="{90A07222-0931-49E9-97AA-49BFC2E23BF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6877" y="3752473"/>
                  <a:ext cx="8610600" cy="6164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900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434</Words>
  <Application>Microsoft Office PowerPoint</Application>
  <PresentationFormat>On-screen Show (16:9)</PresentationFormat>
  <Paragraphs>109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.VnArial</vt:lpstr>
      <vt:lpstr>Arial</vt:lpstr>
      <vt:lpstr>Arial-SGK-TV</vt:lpstr>
      <vt:lpstr>Calibri</vt:lpstr>
      <vt:lpstr>Roboto Slab</vt:lpstr>
      <vt:lpstr>Office Theme</vt:lpstr>
      <vt:lpstr>PowerPoint Presentation</vt:lpstr>
      <vt:lpstr>Chủ đề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Trần Hoàng Liên | TT Tổ 1</cp:lastModifiedBy>
  <cp:revision>254</cp:revision>
  <dcterms:created xsi:type="dcterms:W3CDTF">2021-01-09T02:19:28Z</dcterms:created>
  <dcterms:modified xsi:type="dcterms:W3CDTF">2022-03-19T16:24:04Z</dcterms:modified>
</cp:coreProperties>
</file>