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9" r:id="rId2"/>
    <p:sldId id="296" r:id="rId3"/>
    <p:sldId id="297" r:id="rId4"/>
    <p:sldId id="256" r:id="rId5"/>
    <p:sldId id="273" r:id="rId6"/>
    <p:sldId id="258" r:id="rId7"/>
    <p:sldId id="260" r:id="rId8"/>
    <p:sldId id="277" r:id="rId9"/>
    <p:sldId id="261" r:id="rId10"/>
    <p:sldId id="263" r:id="rId11"/>
    <p:sldId id="262" r:id="rId12"/>
    <p:sldId id="307" r:id="rId13"/>
    <p:sldId id="266" r:id="rId14"/>
    <p:sldId id="267" r:id="rId15"/>
    <p:sldId id="282" r:id="rId16"/>
    <p:sldId id="287" r:id="rId17"/>
    <p:sldId id="299" r:id="rId18"/>
    <p:sldId id="308" r:id="rId19"/>
    <p:sldId id="303" r:id="rId20"/>
    <p:sldId id="309" r:id="rId21"/>
    <p:sldId id="305" r:id="rId22"/>
    <p:sldId id="306" r:id="rId23"/>
    <p:sldId id="272" r:id="rId24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980"/>
    <a:srgbClr val="FEDEF3"/>
    <a:srgbClr val="FE8ACC"/>
    <a:srgbClr val="FECEED"/>
    <a:srgbClr val="FD0B95"/>
    <a:srgbClr val="FDBBE5"/>
    <a:srgbClr val="FD49B0"/>
    <a:srgbClr val="FEA8D9"/>
    <a:srgbClr val="FD2BA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42" autoAdjust="0"/>
  </p:normalViewPr>
  <p:slideViewPr>
    <p:cSldViewPr>
      <p:cViewPr varScale="1">
        <p:scale>
          <a:sx n="98" d="100"/>
          <a:sy n="98" d="100"/>
        </p:scale>
        <p:origin x="101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GB kích</a:t>
            </a:r>
            <a:r>
              <a:rPr lang="en-US" baseline="0" smtClean="0"/>
              <a:t> chuột vào đáp án thì chữ di chuyển về câu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22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LINH ĐỘNG TỪ KHÓ THEO VÙNG MIỀN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60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8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gợi ý: </a:t>
            </a:r>
          </a:p>
          <a:p>
            <a:r>
              <a:rPr lang="en-US" baseline="0" smtClean="0"/>
              <a:t>Nội dung: Chúng ta nên nói lời hay ý đẹp. Khi nói lời hay, ý đẹp, bản thân mình và mọi người xung quanh sẽ thấy vui vẻ, hạnh phúc.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2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có thể có nhiều cách trả lời...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2914650"/>
            <a:ext cx="36877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466150"/>
            <a:ext cx="4419600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740" y="1733552"/>
            <a:ext cx="8407461" cy="1077097"/>
          </a:xfrm>
          <a:prstGeom prst="rect">
            <a:avLst/>
          </a:prstGeom>
          <a:noFill/>
        </p:spPr>
        <p:txBody>
          <a:bodyPr wrap="square" lIns="91318" tIns="45660" rIns="91318" bIns="45660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Đang đi chơi trong núi, gấu con chợt nhìn thấy một hạt dẻ.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029200" y="179987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505200" y="2282492"/>
            <a:ext cx="98712" cy="435617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6781800" y="179987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6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731" y="369021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890" y="312997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2268" y="122867"/>
            <a:ext cx="5947064" cy="49230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6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26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498433"/>
            <a:ext cx="8509000" cy="467807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Đang 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oà khóc.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Về 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  <a:p>
            <a:pPr algn="r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365 kể truyện hằng đêm</a:t>
            </a:r>
            <a:endParaRPr lang="en-US" sz="24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đẹp và dễ thương cho PowerPoint | Hình nền, Hình ảnh, Nền">
            <a:extLst>
              <a:ext uri="{FF2B5EF4-FFF2-40B4-BE49-F238E27FC236}">
                <a16:creationId xmlns:a16="http://schemas.microsoft.com/office/drawing/2014/main" id="{CE9BC7F6-8DBD-4DD8-9DDA-DDF3DF49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1504950"/>
            <a:ext cx="4953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bật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514350"/>
            <a:ext cx="21336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vọng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2571750"/>
            <a:ext cx="494792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0" y="3638550"/>
            <a:ext cx="494792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xót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4800" y="590550"/>
            <a:ext cx="49276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bực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" y="1543050"/>
            <a:ext cx="216408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bực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tức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" y="2517140"/>
            <a:ext cx="217932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tủi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638550"/>
            <a:ext cx="21336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nhiên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4" idx="3"/>
          </p:cNvCxnSpPr>
          <p:nvPr/>
        </p:nvCxnSpPr>
        <p:spPr>
          <a:xfrm>
            <a:off x="2438400" y="781050"/>
            <a:ext cx="1676400" cy="1104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  <a:endCxn id="5" idx="1"/>
          </p:cNvCxnSpPr>
          <p:nvPr/>
        </p:nvCxnSpPr>
        <p:spPr>
          <a:xfrm flipV="1">
            <a:off x="2438400" y="2838450"/>
            <a:ext cx="167640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84120" y="2772410"/>
            <a:ext cx="1676400" cy="1104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 flipV="1">
            <a:off x="2438400" y="941070"/>
            <a:ext cx="1676400" cy="8686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6530" y="93050"/>
            <a:ext cx="319347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sp>
        <p:nvSpPr>
          <p:cNvPr id="8" name="Oval 7"/>
          <p:cNvSpPr/>
          <p:nvPr/>
        </p:nvSpPr>
        <p:spPr>
          <a:xfrm>
            <a:off x="-1219200" y="238635"/>
            <a:ext cx="609600" cy="609600"/>
          </a:xfrm>
          <a:prstGeom prst="ellipse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" y="-19050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7668" y="339002"/>
            <a:ext cx="5947064" cy="49230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6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26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714568"/>
            <a:ext cx="8991600" cy="452418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Đang 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oà khóc.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Về 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  <a:p>
            <a:pPr algn="r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365 kể truyện hằng đêm</a:t>
            </a:r>
            <a:endParaRPr lang="en-US" sz="24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637" y="718004"/>
            <a:ext cx="88219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Đang </a:t>
            </a:r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oà khóc.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2895601" y="57150"/>
            <a:ext cx="3642531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 đoạn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87" y="4498295"/>
            <a:ext cx="9144000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Con vật nào xuất hiện trong bài?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37" y="4541610"/>
            <a:ext cx="9144000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Gấu đi chơi ở đâu?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105400" y="1214664"/>
            <a:ext cx="558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43400" y="1214664"/>
            <a:ext cx="523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67600" y="1657350"/>
            <a:ext cx="139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1564" y="2057400"/>
            <a:ext cx="40856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1564" y="4577896"/>
            <a:ext cx="8880103" cy="523099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Chuyện gì xảy ra khi gấu con vui mừng reo lên: “A!”?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4775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Về </a:t>
            </a:r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85" y="4514396"/>
            <a:ext cx="9144000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Gấu mẹ nói gì với gấu con?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575951"/>
            <a:ext cx="8826442" cy="523099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Sau khi làm theo lời mẹ, gấu con cảm thấy thế nào?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1" y="285750"/>
            <a:ext cx="3642531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 đoạn 2: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67200" y="2190750"/>
            <a:ext cx="4467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4227" y="2724150"/>
            <a:ext cx="54807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9413" y="3835400"/>
            <a:ext cx="4794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209550"/>
            <a:ext cx="8312727" cy="523099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Bài đọc khuyên chúng ta điều gì?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7" t="20573" r="33183" b="23958"/>
          <a:stretch/>
        </p:blipFill>
        <p:spPr bwMode="auto">
          <a:xfrm>
            <a:off x="2362200" y="895350"/>
            <a:ext cx="4693227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35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0452" y="654277"/>
            <a:ext cx="6870023" cy="584654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Bài đọc khuyên chúng ta điều gì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127000" y="900498"/>
            <a:ext cx="609600" cy="27380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20" y="1993015"/>
            <a:ext cx="7875270" cy="2308203"/>
          </a:xfrm>
          <a:prstGeom prst="rect">
            <a:avLst/>
          </a:prstGeom>
          <a:solidFill>
            <a:srgbClr val="FEDEF3"/>
          </a:solidFill>
        </p:spPr>
        <p:txBody>
          <a:bodyPr wrap="square" lIns="91318" tIns="45660" rIns="91318" bIns="45660" rtlCol="0">
            <a:spAutoFit/>
          </a:bodyPr>
          <a:lstStyle/>
          <a:p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>
                <a:latin typeface="Arial" pitchFamily="34" charset="0"/>
                <a:cs typeface="Arial" pitchFamily="34" charset="0"/>
              </a:rPr>
              <a:t>Nội dung: Chúng ta nên nói lời hay ý đẹp. Khi nói lời hay, ý đẹp, bản thân mình và mọi người xung quanh sẽ thấy vui vẻ, hạnh phúc.</a:t>
            </a:r>
          </a:p>
        </p:txBody>
      </p:sp>
    </p:spTree>
    <p:extLst>
      <p:ext uri="{BB962C8B-B14F-4D97-AF65-F5344CB8AC3E}">
        <p14:creationId xmlns:p14="http://schemas.microsoft.com/office/powerpoint/2010/main" val="18456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730" y="393123"/>
            <a:ext cx="7917870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Viết vào vở câu trả lời cho câu hỏi c ở mục 3</a:t>
            </a:r>
          </a:p>
        </p:txBody>
      </p:sp>
      <p:sp>
        <p:nvSpPr>
          <p:cNvPr id="5" name="Rectangle 4"/>
          <p:cNvSpPr/>
          <p:nvPr/>
        </p:nvSpPr>
        <p:spPr>
          <a:xfrm>
            <a:off x="378405" y="1137849"/>
            <a:ext cx="8536995" cy="1200207"/>
          </a:xfrm>
          <a:prstGeom prst="rect">
            <a:avLst/>
          </a:prstGeom>
        </p:spPr>
        <p:txBody>
          <a:bodyPr wrap="square" lIns="91318" tIns="45660" rIns="91318" bIns="4566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c. Sau khi làm theo lời mẹ, gấu con cảm thấy (…).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" y="297892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814656" y="2743143"/>
            <a:ext cx="7643544" cy="1200207"/>
          </a:xfrm>
          <a:prstGeom prst="rect">
            <a:avLst/>
          </a:prstGeom>
        </p:spPr>
        <p:txBody>
          <a:bodyPr wrap="square" lIns="91318" tIns="45660" rIns="91318" bIns="4566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Sau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3600" dirty="0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37431" y="2827435"/>
            <a:ext cx="489204" cy="4005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C62A49-F166-4F0A-8CFC-A1CA3F07D32E}"/>
              </a:ext>
            </a:extLst>
          </p:cNvPr>
          <p:cNvCxnSpPr>
            <a:cxnSpLocks/>
          </p:cNvCxnSpPr>
          <p:nvPr/>
        </p:nvCxnSpPr>
        <p:spPr>
          <a:xfrm>
            <a:off x="1219200" y="3295650"/>
            <a:ext cx="38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6A38BCC-9FD4-493F-983B-C3599C6E88C9}"/>
              </a:ext>
            </a:extLst>
          </p:cNvPr>
          <p:cNvSpPr/>
          <p:nvPr/>
        </p:nvSpPr>
        <p:spPr>
          <a:xfrm>
            <a:off x="4724400" y="3600450"/>
            <a:ext cx="152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8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/>
      <p:bldP spid="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5800" y="1200150"/>
            <a:ext cx="1676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 b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    </a:t>
            </a:r>
            <a:endParaRPr lang="zh-CN" altLang="en-US" sz="88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ách viết chữ G hoa cỡ nhỏ, chuẩn theo chương chương trình mới, có hướng dẫn cách viế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599" y="408950"/>
            <a:ext cx="6147911" cy="3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025"/>
            <a:ext cx="8229600" cy="125510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 loài vật nào xuất hiện trong câu chuyện </a:t>
            </a:r>
            <a:r>
              <a:rPr lang="en-US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Chú bé chăn cừu</a:t>
            </a:r>
            <a:r>
              <a:rPr lang="en-US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781300"/>
            <a:ext cx="6633937" cy="16002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Sói và chú bé chăn cừu</a:t>
            </a:r>
            <a:endParaRPr lang="en-US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3" y="2038350"/>
            <a:ext cx="5109935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Sói và cừu</a:t>
            </a:r>
            <a:endParaRPr lang="en-US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>
          <a:xfrm>
            <a:off x="6758671" y="1585946"/>
            <a:ext cx="1704726" cy="158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>
          <a:xfrm flipH="1">
            <a:off x="5562600" y="1592296"/>
            <a:ext cx="1196071" cy="15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8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0955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8544" y="57150"/>
            <a:ext cx="2909455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545" y="742949"/>
            <a:ext cx="8929255" cy="3857188"/>
            <a:chOff x="138545" y="742949"/>
            <a:chExt cx="8929255" cy="385718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101" r="3489" b="-79"/>
            <a:stretch/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018" r="83754" b="-80"/>
            <a:stretch/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367" r="3489" b="-80"/>
            <a:stretch/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247" r="83754" b="-79"/>
            <a:stretch/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37" y="2341674"/>
            <a:ext cx="706348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1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1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bject 53"/>
          <p:cNvSpPr txBox="1"/>
          <p:nvPr/>
        </p:nvSpPr>
        <p:spPr>
          <a:xfrm rot="20566059">
            <a:off x="2486918" y="4621237"/>
            <a:ext cx="2798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  <a:endParaRPr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157" y="982031"/>
            <a:ext cx="1694235" cy="847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991031"/>
            <a:ext cx="1676400" cy="8474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960" y="985484"/>
            <a:ext cx="1619780" cy="8474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967" y="982909"/>
            <a:ext cx="1682448" cy="847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307" y="2251504"/>
            <a:ext cx="1577477" cy="83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400" y="2271668"/>
            <a:ext cx="1255877" cy="8352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2260480"/>
            <a:ext cx="1637599" cy="8352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2271668"/>
            <a:ext cx="993592" cy="8352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199" y="982031"/>
            <a:ext cx="1447799" cy="8277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870" y="997090"/>
            <a:ext cx="1558635" cy="8633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2156243"/>
            <a:ext cx="1157593" cy="10918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199" y="2156243"/>
            <a:ext cx="1344399" cy="1043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0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769" y="67151"/>
            <a:ext cx="6234632" cy="572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6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3. Viết câu trả lời cho câu hỏi c ở mục 3  </a:t>
            </a:r>
            <a:endParaRPr lang="vi-VN" sz="26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545" y="742949"/>
            <a:ext cx="8929255" cy="3857188"/>
            <a:chOff x="138545" y="742949"/>
            <a:chExt cx="8929255" cy="385718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101" r="3489" b="-79"/>
            <a:stretch/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018" r="83754" b="-80"/>
            <a:stretch/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367" r="3489" b="-80"/>
            <a:stretch/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247" r="83754" b="-79"/>
            <a:stretch/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946673"/>
            <a:ext cx="4786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  <a:endParaRPr lang="en-US" altLang="en-US" sz="44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0" y="983125"/>
            <a:ext cx="859611" cy="84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81" y="992848"/>
            <a:ext cx="1142770" cy="84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75" y="990798"/>
            <a:ext cx="1462879" cy="841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734" y="993081"/>
            <a:ext cx="1607916" cy="841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556" y="985252"/>
            <a:ext cx="1351170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948" y="996826"/>
            <a:ext cx="1180305" cy="83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0034" y="985371"/>
            <a:ext cx="1333532" cy="835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3848" y="996826"/>
            <a:ext cx="1436197" cy="835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3515" y="996494"/>
            <a:ext cx="1214443" cy="835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8223" y="1635435"/>
            <a:ext cx="1533963" cy="835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8357" y="1623740"/>
            <a:ext cx="1578629" cy="835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9540" y="1623620"/>
            <a:ext cx="1204365" cy="835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9537" y="1633463"/>
            <a:ext cx="1306686" cy="835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69525" y="1633583"/>
            <a:ext cx="1110227" cy="835224"/>
          </a:xfrm>
          <a:prstGeom prst="rect">
            <a:avLst/>
          </a:prstGeom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41" y="1572275"/>
            <a:ext cx="4786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440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76200" y="285750"/>
            <a:ext cx="9067800" cy="44196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457138" indent="-457138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 lại bài: </a:t>
            </a:r>
            <a:r>
              <a:rPr lang="en-US" sz="32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 vọng của núi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(trang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98, 99).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138" indent="-457138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mới (trang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100, 101).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5933"/>
            <a:ext cx="8915400" cy="156743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Hoàn thành câu sau:</a:t>
            </a:r>
            <a:br>
              <a:rPr lang="en-US" smtClean="0">
                <a:latin typeface="Arial" pitchFamily="34" charset="0"/>
                <a:cs typeface="Arial" pitchFamily="34" charset="0"/>
              </a:rPr>
            </a:br>
            <a:r>
              <a:rPr lang="en-US" smtClean="0">
                <a:latin typeface="Arial" pitchFamily="34" charset="0"/>
                <a:cs typeface="Arial" pitchFamily="34" charset="0"/>
              </a:rPr>
              <a:t>Nói dối ………… 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.</a:t>
            </a:r>
            <a:endParaRPr lang="en-US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1165" y="2389868"/>
            <a:ext cx="5795735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 </a:t>
            </a:r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rất </a:t>
            </a:r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 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3865" y="3619500"/>
            <a:ext cx="5109935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71800" y="3619500"/>
            <a:ext cx="2554967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hại thân</a:t>
            </a:r>
          </a:p>
        </p:txBody>
      </p:sp>
    </p:spTree>
    <p:extLst>
      <p:ext uri="{BB962C8B-B14F-4D97-AF65-F5344CB8AC3E}">
        <p14:creationId xmlns:p14="http://schemas.microsoft.com/office/powerpoint/2010/main" val="40506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12291 -0.49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8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DB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8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8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D4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FD49B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3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D0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6910" y="5314950"/>
            <a:ext cx="1341530" cy="110786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4823" y="6099713"/>
            <a:ext cx="4704261" cy="64619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600" b="1" smtClean="0">
                <a:ln w="12700">
                  <a:solidFill>
                    <a:srgbClr val="FD0B95"/>
                  </a:solidFill>
                </a:ln>
                <a:solidFill>
                  <a:srgbClr val="FD0B9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VỌNG CỦA NÚI</a:t>
            </a:r>
            <a:endParaRPr lang="en-US" sz="3600" b="1">
              <a:ln w="12700">
                <a:solidFill>
                  <a:srgbClr val="FD0B95"/>
                </a:solidFill>
              </a:ln>
              <a:solidFill>
                <a:srgbClr val="FD0B9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88579" y="5297394"/>
            <a:ext cx="990600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25" y="-104733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212767"/>
            <a:ext cx="8151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34" y="2229080"/>
            <a:ext cx="47434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61" y="2076980"/>
            <a:ext cx="9937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8"/>
          <a:stretch/>
        </p:blipFill>
        <p:spPr>
          <a:xfrm>
            <a:off x="3962883" y="3272367"/>
            <a:ext cx="2133600" cy="15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300" y="209550"/>
            <a:ext cx="7962900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1219200" y="241697"/>
            <a:ext cx="609600" cy="609600"/>
          </a:xfrm>
          <a:prstGeom prst="ellipse">
            <a:avLst/>
          </a:pr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1" y="133350"/>
            <a:ext cx="679309" cy="78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4000" y="4087086"/>
            <a:ext cx="796290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Em nhìn thấy gì trong bức tranh?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000" y="4548618"/>
            <a:ext cx="891540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Hai phần của 2 bức tranh có gì giống nhau và khác nhau?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6823" r="32064" b="16406"/>
          <a:stretch/>
        </p:blipFill>
        <p:spPr bwMode="auto">
          <a:xfrm>
            <a:off x="2667000" y="813196"/>
            <a:ext cx="3904638" cy="327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5683" y="100997"/>
            <a:ext cx="1160318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2268" y="122867"/>
            <a:ext cx="5947064" cy="49230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6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26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" y="498433"/>
            <a:ext cx="8991600" cy="452418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Đang 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oà khóc.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Về 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  <a:p>
            <a:pPr algn="r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365 kể truyện hằng đêm</a:t>
            </a:r>
            <a:endParaRPr lang="en-US" sz="24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295400" y="165456"/>
            <a:ext cx="609600" cy="609600"/>
          </a:xfrm>
          <a:prstGeom prst="ellipse">
            <a:avLst/>
          </a:pr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683" cy="7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0292" y="25400"/>
            <a:ext cx="5947064" cy="49230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6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26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24" y="502566"/>
            <a:ext cx="8991600" cy="469345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Đang 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oà khóc.</a:t>
            </a:r>
          </a:p>
          <a:p>
            <a:pPr algn="just"/>
            <a:r>
              <a:rPr lang="en-US" sz="25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Về 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  <a:p>
            <a:pPr algn="r"/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5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5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365 kể truyện hằng đêm</a:t>
            </a:r>
            <a:endParaRPr lang="en-US" sz="25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29850" y="452807"/>
            <a:ext cx="864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10977" y="452807"/>
            <a:ext cx="512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965706" y="7012132"/>
            <a:ext cx="41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815525" y="1682750"/>
            <a:ext cx="15405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475800" y="1276350"/>
            <a:ext cx="9069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64695" y="7349837"/>
            <a:ext cx="8797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61695" y="7718137"/>
            <a:ext cx="574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13213" y="4324350"/>
            <a:ext cx="7905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21114" y="-247650"/>
            <a:ext cx="4419600" cy="16764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Arial" pitchFamily="34" charset="0"/>
                <a:cs typeface="Arial" pitchFamily="34" charset="0"/>
              </a:rPr>
              <a:t>Luyện đọc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0400" y="2156355"/>
            <a:ext cx="2743200" cy="914400"/>
          </a:xfrm>
        </p:spPr>
        <p:txBody>
          <a:bodyPr>
            <a:normAutofit/>
          </a:bodyPr>
          <a:lstStyle/>
          <a:p>
            <a:pPr algn="l"/>
            <a:r>
              <a:rPr lang="en-US" sz="3900" smtClean="0">
                <a:latin typeface="Arial" pitchFamily="34" charset="0"/>
                <a:cs typeface="Arial" pitchFamily="34" charset="0"/>
              </a:rPr>
              <a:t>mừng</a:t>
            </a:r>
            <a:endParaRPr lang="en-US" sz="39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1366311"/>
            <a:ext cx="2514600" cy="68580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smtClean="0">
                <a:latin typeface="Arial" pitchFamily="34" charset="0"/>
                <a:cs typeface="Arial" pitchFamily="34" charset="0"/>
              </a:rPr>
              <a:t>núi</a:t>
            </a:r>
            <a:endParaRPr lang="en-US" sz="39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42778" y="2994555"/>
            <a:ext cx="3297936" cy="1253595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mtClean="0">
                <a:latin typeface="Arial" pitchFamily="34" charset="0"/>
                <a:cs typeface="Arial" pitchFamily="34" charset="0"/>
              </a:rPr>
              <a:t>ngạc nhiên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4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0" y="387350"/>
            <a:ext cx="8991600" cy="469345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Đang 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oà khóc.</a:t>
            </a:r>
          </a:p>
          <a:p>
            <a:pPr algn="just"/>
            <a:r>
              <a:rPr lang="en-US" sz="25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Về 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  <a:p>
            <a:pPr algn="r"/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5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5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365 kể truyện hằng đêm</a:t>
            </a:r>
            <a:endParaRPr lang="en-US" sz="25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2268" y="6350"/>
            <a:ext cx="5947064" cy="49230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6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26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900" y="483321"/>
            <a:ext cx="8991600" cy="4524182"/>
          </a:xfrm>
          <a:prstGeom prst="rect">
            <a:avLst/>
          </a:prstGeom>
          <a:solidFill>
            <a:schemeClr val="bg1"/>
          </a:solidFill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Đang đi chơi trong núi, gấu con chợt nhìn thấy một hạt dẻ.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Gấu con vui mừng reo lên: “A!”.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Ngay lập tức, có tiếng “A!” vọng lại.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Gấu con ngạc nhiên kêu to: “Bạn là ai?”.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Lại có tiếng vọng ra từ vách núi: “Bạn là ai?”.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Gấu con hét lên: “Sao không nói cho tôi biết?”.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Núi cũng đáp lại như vậy.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Gấu con bực tức: “Tôi ghét bạn”.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Khắp nơi có tiếng vọng: “Tôi ghét bạn”.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Gấu con tủi thân, oà khóc.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 </a:t>
            </a:r>
            <a:endParaRPr lang="en-US" sz="2400" smtClean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Về nhà, gấu con kể cho mẹ nghe.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Gấu mẹ cười bảo: “Con hãy quay lại và nói với núi: “Tôi yêu bạn”.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Gấu con làm theo lời mẹ.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Quả nhiên, có tiếng vọng lại: “Tôi yêu bạn”.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Gấu con bật cười vui vẻ.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// 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</a:t>
            </a:r>
          </a:p>
          <a:p>
            <a:pPr algn="r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365 kể truyện hằng đêm</a:t>
            </a:r>
            <a:endParaRPr lang="en-US" sz="24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1729</Words>
  <Application>Microsoft Office PowerPoint</Application>
  <PresentationFormat>On-screen Show (16:9)</PresentationFormat>
  <Paragraphs>100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Rounded MT Bold</vt:lpstr>
      <vt:lpstr>Arial-Rounded</vt:lpstr>
      <vt:lpstr>Arial-SGK-TV</vt:lpstr>
      <vt:lpstr>Calibri</vt:lpstr>
      <vt:lpstr>HP001 4 hàng</vt:lpstr>
      <vt:lpstr>Times New Roman</vt:lpstr>
      <vt:lpstr>Office Theme</vt:lpstr>
      <vt:lpstr>PowerPoint Presentation</vt:lpstr>
      <vt:lpstr>Hai loài vật nào xuất hiện trong câu chuyện Chú bé chăn cừu?</vt:lpstr>
      <vt:lpstr>Hoàn thành câu sau: Nói dối ………… .</vt:lpstr>
      <vt:lpstr>PowerPoint Presentation</vt:lpstr>
      <vt:lpstr>PowerPoint Presentation</vt:lpstr>
      <vt:lpstr>PowerPoint Presentation</vt:lpstr>
      <vt:lpstr>PowerPoint Presentation</vt:lpstr>
      <vt:lpstr>mừng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318</cp:revision>
  <dcterms:created xsi:type="dcterms:W3CDTF">2020-12-08T15:48:47Z</dcterms:created>
  <dcterms:modified xsi:type="dcterms:W3CDTF">2022-03-30T11:47:52Z</dcterms:modified>
</cp:coreProperties>
</file>