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04" r:id="rId2"/>
    <p:sldId id="305" r:id="rId3"/>
    <p:sldId id="306" r:id="rId4"/>
    <p:sldId id="303" r:id="rId5"/>
    <p:sldId id="273" r:id="rId6"/>
    <p:sldId id="307" r:id="rId7"/>
    <p:sldId id="309" r:id="rId8"/>
    <p:sldId id="308" r:id="rId9"/>
    <p:sldId id="258" r:id="rId10"/>
    <p:sldId id="270" r:id="rId11"/>
    <p:sldId id="297" r:id="rId12"/>
    <p:sldId id="272" r:id="rId13"/>
  </p:sldIdLst>
  <p:sldSz cx="9144000" cy="5143500" type="screen16x9"/>
  <p:notesSz cx="6858000" cy="9144000"/>
  <p:defaultTextStyle>
    <a:defPPr>
      <a:defRPr lang="en-US"/>
    </a:defPPr>
    <a:lvl1pPr marL="0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527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056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69583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6111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2638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39166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5694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2221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2980"/>
    <a:srgbClr val="FD0B95"/>
    <a:srgbClr val="FDBBE5"/>
    <a:srgbClr val="FD2BA3"/>
    <a:srgbClr val="FEA8D9"/>
    <a:srgbClr val="FEDEF3"/>
    <a:srgbClr val="F7BFCC"/>
    <a:srgbClr val="FE8ACC"/>
    <a:srgbClr val="FECEED"/>
    <a:srgbClr val="FD49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772" autoAdjust="0"/>
  </p:normalViewPr>
  <p:slideViewPr>
    <p:cSldViewPr>
      <p:cViewPr varScale="1">
        <p:scale>
          <a:sx n="109" d="100"/>
          <a:sy n="109" d="100"/>
        </p:scale>
        <p:origin x="706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BC2AF-ECAD-4B64-9E5E-57F7F29CBAD2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EA3F6-B450-4284-BB2C-4DA94784F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272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589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178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9769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6358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2948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9538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6127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2716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0969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Gọi</a:t>
            </a:r>
            <a:r>
              <a:rPr lang="en-US" baseline="0" smtClean="0"/>
              <a:t> HS đọc lại bài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098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1220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4460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3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5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5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6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6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22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95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13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682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573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52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05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5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11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263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1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569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222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70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206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27" indent="0">
              <a:buNone/>
              <a:defRPr sz="2000" b="1"/>
            </a:lvl2pPr>
            <a:lvl3pPr marL="913056" indent="0">
              <a:buNone/>
              <a:defRPr sz="1800" b="1"/>
            </a:lvl3pPr>
            <a:lvl4pPr marL="1369583" indent="0">
              <a:buNone/>
              <a:defRPr sz="1600" b="1"/>
            </a:lvl4pPr>
            <a:lvl5pPr marL="1826111" indent="0">
              <a:buNone/>
              <a:defRPr sz="1600" b="1"/>
            </a:lvl5pPr>
            <a:lvl6pPr marL="2282638" indent="0">
              <a:buNone/>
              <a:defRPr sz="1600" b="1"/>
            </a:lvl6pPr>
            <a:lvl7pPr marL="2739166" indent="0">
              <a:buNone/>
              <a:defRPr sz="1600" b="1"/>
            </a:lvl7pPr>
            <a:lvl8pPr marL="3195694" indent="0">
              <a:buNone/>
              <a:defRPr sz="1600" b="1"/>
            </a:lvl8pPr>
            <a:lvl9pPr marL="365222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27" indent="0">
              <a:buNone/>
              <a:defRPr sz="2000" b="1"/>
            </a:lvl2pPr>
            <a:lvl3pPr marL="913056" indent="0">
              <a:buNone/>
              <a:defRPr sz="1800" b="1"/>
            </a:lvl3pPr>
            <a:lvl4pPr marL="1369583" indent="0">
              <a:buNone/>
              <a:defRPr sz="1600" b="1"/>
            </a:lvl4pPr>
            <a:lvl5pPr marL="1826111" indent="0">
              <a:buNone/>
              <a:defRPr sz="1600" b="1"/>
            </a:lvl5pPr>
            <a:lvl6pPr marL="2282638" indent="0">
              <a:buNone/>
              <a:defRPr sz="1600" b="1"/>
            </a:lvl6pPr>
            <a:lvl7pPr marL="2739166" indent="0">
              <a:buNone/>
              <a:defRPr sz="1600" b="1"/>
            </a:lvl7pPr>
            <a:lvl8pPr marL="3195694" indent="0">
              <a:buNone/>
              <a:defRPr sz="1600" b="1"/>
            </a:lvl8pPr>
            <a:lvl9pPr marL="365222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699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197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749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076329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6527" indent="0">
              <a:buNone/>
              <a:defRPr sz="1200"/>
            </a:lvl2pPr>
            <a:lvl3pPr marL="913056" indent="0">
              <a:buNone/>
              <a:defRPr sz="1000"/>
            </a:lvl3pPr>
            <a:lvl4pPr marL="1369583" indent="0">
              <a:buNone/>
              <a:defRPr sz="900"/>
            </a:lvl4pPr>
            <a:lvl5pPr marL="1826111" indent="0">
              <a:buNone/>
              <a:defRPr sz="900"/>
            </a:lvl5pPr>
            <a:lvl6pPr marL="2282638" indent="0">
              <a:buNone/>
              <a:defRPr sz="900"/>
            </a:lvl6pPr>
            <a:lvl7pPr marL="2739166" indent="0">
              <a:buNone/>
              <a:defRPr sz="900"/>
            </a:lvl7pPr>
            <a:lvl8pPr marL="3195694" indent="0">
              <a:buNone/>
              <a:defRPr sz="900"/>
            </a:lvl8pPr>
            <a:lvl9pPr marL="365222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78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6527" indent="0">
              <a:buNone/>
              <a:defRPr sz="2800"/>
            </a:lvl2pPr>
            <a:lvl3pPr marL="913056" indent="0">
              <a:buNone/>
              <a:defRPr sz="2400"/>
            </a:lvl3pPr>
            <a:lvl4pPr marL="1369583" indent="0">
              <a:buNone/>
              <a:defRPr sz="2000"/>
            </a:lvl4pPr>
            <a:lvl5pPr marL="1826111" indent="0">
              <a:buNone/>
              <a:defRPr sz="2000"/>
            </a:lvl5pPr>
            <a:lvl6pPr marL="2282638" indent="0">
              <a:buNone/>
              <a:defRPr sz="2000"/>
            </a:lvl6pPr>
            <a:lvl7pPr marL="2739166" indent="0">
              <a:buNone/>
              <a:defRPr sz="2000"/>
            </a:lvl7pPr>
            <a:lvl8pPr marL="3195694" indent="0">
              <a:buNone/>
              <a:defRPr sz="2000"/>
            </a:lvl8pPr>
            <a:lvl9pPr marL="3652221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7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6527" indent="0">
              <a:buNone/>
              <a:defRPr sz="1200"/>
            </a:lvl2pPr>
            <a:lvl3pPr marL="913056" indent="0">
              <a:buNone/>
              <a:defRPr sz="1000"/>
            </a:lvl3pPr>
            <a:lvl4pPr marL="1369583" indent="0">
              <a:buNone/>
              <a:defRPr sz="900"/>
            </a:lvl4pPr>
            <a:lvl5pPr marL="1826111" indent="0">
              <a:buNone/>
              <a:defRPr sz="900"/>
            </a:lvl5pPr>
            <a:lvl6pPr marL="2282638" indent="0">
              <a:buNone/>
              <a:defRPr sz="900"/>
            </a:lvl6pPr>
            <a:lvl7pPr marL="2739166" indent="0">
              <a:buNone/>
              <a:defRPr sz="900"/>
            </a:lvl7pPr>
            <a:lvl8pPr marL="3195694" indent="0">
              <a:buNone/>
              <a:defRPr sz="900"/>
            </a:lvl8pPr>
            <a:lvl9pPr marL="365222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427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305" tIns="45654" rIns="91305" bIns="45654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305" tIns="45654" rIns="91305" bIns="4565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305" tIns="45654" rIns="91305" bIns="4565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305" tIns="45654" rIns="91305" bIns="4565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305" tIns="45654" rIns="91305" bIns="4565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77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305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395" indent="-342395" algn="l" defTabSz="91305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857" indent="-285330" algn="l" defTabSz="913056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319" indent="-228265" algn="l" defTabSz="91305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847" indent="-228265" algn="l" defTabSz="913056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375" indent="-228265" algn="l" defTabSz="913056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0902" indent="-228265" algn="l" defTabSz="91305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429" indent="-228265" algn="l" defTabSz="91305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3958" indent="-228265" algn="l" defTabSz="91305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0485" indent="-228265" algn="l" defTabSz="91305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27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056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583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111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638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166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694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221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0.png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3" Type="http://schemas.openxmlformats.org/officeDocument/2006/relationships/image" Target="../media/image11.png"/><Relationship Id="rId21" Type="http://schemas.openxmlformats.org/officeDocument/2006/relationships/image" Target="../media/image29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4.png"/><Relationship Id="rId20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24" Type="http://schemas.openxmlformats.org/officeDocument/2006/relationships/image" Target="../media/image32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23" Type="http://schemas.openxmlformats.org/officeDocument/2006/relationships/image" Target="../media/image31.png"/><Relationship Id="rId10" Type="http://schemas.openxmlformats.org/officeDocument/2006/relationships/image" Target="../media/image18.png"/><Relationship Id="rId19" Type="http://schemas.openxmlformats.org/officeDocument/2006/relationships/image" Target="../media/image27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Relationship Id="rId22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17.png"/><Relationship Id="rId18" Type="http://schemas.openxmlformats.org/officeDocument/2006/relationships/image" Target="../media/image46.png"/><Relationship Id="rId26" Type="http://schemas.openxmlformats.org/officeDocument/2006/relationships/image" Target="../media/image52.png"/><Relationship Id="rId3" Type="http://schemas.openxmlformats.org/officeDocument/2006/relationships/image" Target="../media/image11.png"/><Relationship Id="rId21" Type="http://schemas.openxmlformats.org/officeDocument/2006/relationships/image" Target="../media/image27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17" Type="http://schemas.openxmlformats.org/officeDocument/2006/relationships/image" Target="../media/image45.png"/><Relationship Id="rId25" Type="http://schemas.openxmlformats.org/officeDocument/2006/relationships/image" Target="../media/image51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44.png"/><Relationship Id="rId20" Type="http://schemas.openxmlformats.org/officeDocument/2006/relationships/image" Target="../media/image26.png"/><Relationship Id="rId29" Type="http://schemas.openxmlformats.org/officeDocument/2006/relationships/image" Target="../media/image5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24" Type="http://schemas.openxmlformats.org/officeDocument/2006/relationships/image" Target="../media/image50.png"/><Relationship Id="rId32" Type="http://schemas.openxmlformats.org/officeDocument/2006/relationships/image" Target="../media/image58.png"/><Relationship Id="rId5" Type="http://schemas.openxmlformats.org/officeDocument/2006/relationships/image" Target="../media/image35.png"/><Relationship Id="rId15" Type="http://schemas.openxmlformats.org/officeDocument/2006/relationships/image" Target="../media/image43.png"/><Relationship Id="rId23" Type="http://schemas.openxmlformats.org/officeDocument/2006/relationships/image" Target="../media/image49.png"/><Relationship Id="rId28" Type="http://schemas.openxmlformats.org/officeDocument/2006/relationships/image" Target="../media/image54.png"/><Relationship Id="rId10" Type="http://schemas.openxmlformats.org/officeDocument/2006/relationships/image" Target="../media/image40.png"/><Relationship Id="rId19" Type="http://schemas.openxmlformats.org/officeDocument/2006/relationships/image" Target="../media/image47.png"/><Relationship Id="rId31" Type="http://schemas.openxmlformats.org/officeDocument/2006/relationships/image" Target="../media/image57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Relationship Id="rId14" Type="http://schemas.openxmlformats.org/officeDocument/2006/relationships/image" Target="../media/image18.png"/><Relationship Id="rId22" Type="http://schemas.openxmlformats.org/officeDocument/2006/relationships/image" Target="../media/image48.png"/><Relationship Id="rId27" Type="http://schemas.openxmlformats.org/officeDocument/2006/relationships/image" Target="../media/image53.png"/><Relationship Id="rId30" Type="http://schemas.openxmlformats.org/officeDocument/2006/relationships/image" Target="../media/image5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913" y="1982788"/>
            <a:ext cx="5718175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0982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92730" y="89808"/>
            <a:ext cx="8241170" cy="523087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8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Chọn dấu thanh phù hợp thay cho ô trống</a:t>
            </a:r>
            <a:endParaRPr lang="en-US" sz="28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80" y="1460"/>
            <a:ext cx="62865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" name="TextBox 40"/>
          <p:cNvSpPr txBox="1"/>
          <p:nvPr/>
        </p:nvSpPr>
        <p:spPr>
          <a:xfrm>
            <a:off x="533400" y="1853676"/>
            <a:ext cx="2230272" cy="707874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40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</a:t>
            </a:r>
            <a:r>
              <a:rPr lang="en-US" sz="4000" smtClean="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ày</a:t>
            </a:r>
            <a:r>
              <a:rPr lang="en-US" sz="40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trò</a:t>
            </a:r>
            <a:endParaRPr lang="en-US" sz="4000" i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914811" y="1853676"/>
            <a:ext cx="2888673" cy="707874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40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</a:t>
            </a:r>
            <a:r>
              <a:rPr lang="en-US" sz="4000" smtClean="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ài</a:t>
            </a:r>
            <a:r>
              <a:rPr lang="en-US" sz="40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 học</a:t>
            </a:r>
            <a:endParaRPr lang="en-US" sz="4000" i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89646" y="895350"/>
            <a:ext cx="8241170" cy="707753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40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a. </a:t>
            </a:r>
            <a:r>
              <a:rPr lang="en-US" sz="4000" i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ai </a:t>
            </a:r>
            <a:r>
              <a:rPr lang="en-US" sz="40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hay </a:t>
            </a:r>
            <a:r>
              <a:rPr lang="en-US" sz="4000" i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ay?</a:t>
            </a:r>
            <a:r>
              <a:rPr lang="en-US" sz="40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endParaRPr lang="en-US" sz="40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89646" y="2894293"/>
            <a:ext cx="8241170" cy="707753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40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b. </a:t>
            </a:r>
            <a:r>
              <a:rPr lang="en-US" sz="4000" i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iêc </a:t>
            </a:r>
            <a:r>
              <a:rPr lang="en-US" sz="40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hay </a:t>
            </a:r>
            <a:r>
              <a:rPr lang="en-US" sz="4000" i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iêt?</a:t>
            </a:r>
            <a:r>
              <a:rPr lang="en-US" sz="40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endParaRPr lang="en-US" sz="40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686453" y="1853676"/>
            <a:ext cx="2888673" cy="707874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40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ch</a:t>
            </a:r>
            <a:r>
              <a:rPr lang="en-US" sz="4000" smtClean="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ạy</a:t>
            </a:r>
            <a:r>
              <a:rPr lang="en-US" sz="40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trốn</a:t>
            </a:r>
            <a:endParaRPr lang="en-US" sz="4000" i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55173" y="1989883"/>
            <a:ext cx="520685" cy="52068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3769673" y="1935846"/>
            <a:ext cx="520685" cy="52068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533400" y="3714750"/>
            <a:ext cx="2230272" cy="707874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40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v</a:t>
            </a:r>
            <a:r>
              <a:rPr lang="en-US" sz="4000" smtClean="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iệc</a:t>
            </a:r>
            <a:r>
              <a:rPr lang="en-US" sz="40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làm</a:t>
            </a:r>
            <a:endParaRPr lang="en-US" sz="4000" i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914811" y="3714750"/>
            <a:ext cx="2888673" cy="707874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40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tạm b</a:t>
            </a:r>
            <a:r>
              <a:rPr lang="en-US" sz="4000" smtClean="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iệt</a:t>
            </a:r>
            <a:endParaRPr lang="en-US" sz="4000" i="1">
              <a:solidFill>
                <a:srgbClr val="FF0000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686453" y="3714750"/>
            <a:ext cx="2888673" cy="707874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40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rạp x</a:t>
            </a:r>
            <a:r>
              <a:rPr lang="en-US" sz="4000" smtClean="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iếc</a:t>
            </a:r>
            <a:endParaRPr lang="en-US" sz="4000" i="1">
              <a:solidFill>
                <a:srgbClr val="FF0000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609136" y="1978580"/>
            <a:ext cx="542201" cy="874628"/>
            <a:chOff x="6608778" y="1989883"/>
            <a:chExt cx="542201" cy="874628"/>
          </a:xfrm>
        </p:grpSpPr>
        <p:sp>
          <p:nvSpPr>
            <p:cNvPr id="29" name="Rectangle 28"/>
            <p:cNvSpPr/>
            <p:nvPr/>
          </p:nvSpPr>
          <p:spPr>
            <a:xfrm>
              <a:off x="6630294" y="1989883"/>
              <a:ext cx="520685" cy="52068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608778" y="2156625"/>
              <a:ext cx="31451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smtClean="0"/>
                <a:t>·</a:t>
              </a:r>
              <a:endParaRPr lang="en-US" sz="4000"/>
            </a:p>
          </p:txBody>
        </p:sp>
      </p:grpSp>
      <p:sp>
        <p:nvSpPr>
          <p:cNvPr id="35" name="Rectangle 34"/>
          <p:cNvSpPr/>
          <p:nvPr/>
        </p:nvSpPr>
        <p:spPr>
          <a:xfrm>
            <a:off x="994459" y="3812032"/>
            <a:ext cx="630029" cy="52068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4719591" y="3833189"/>
            <a:ext cx="630029" cy="52068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7393629" y="3801757"/>
            <a:ext cx="630029" cy="52068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454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5" grpId="0" animBg="1"/>
      <p:bldP spid="28" grpId="0" animBg="1"/>
      <p:bldP spid="35" grpId="0" animBg="1"/>
      <p:bldP spid="36" grpId="0" animBg="1"/>
      <p:bldP spid="3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92730" y="216417"/>
            <a:ext cx="8241170" cy="953974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8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Quan sát tranh và dùng từ ngữ trong khung để nói theo tranh</a:t>
            </a:r>
            <a:endParaRPr lang="en-US" sz="2800" b="1" i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81" y="130589"/>
            <a:ext cx="62865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423270" y="1173133"/>
            <a:ext cx="6191714" cy="523087"/>
          </a:xfrm>
          <a:prstGeom prst="rect">
            <a:avLst/>
          </a:prstGeom>
          <a:noFill/>
          <a:ln>
            <a:solidFill>
              <a:srgbClr val="FF2980"/>
            </a:solidFill>
          </a:ln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	nông dân	chú bé	giúp</a:t>
            </a:r>
            <a:endParaRPr lang="en-US" sz="28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83" t="23188" r="26041" b="24404"/>
          <a:stretch/>
        </p:blipFill>
        <p:spPr bwMode="auto">
          <a:xfrm>
            <a:off x="1992262" y="1885950"/>
            <a:ext cx="5053730" cy="2979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0197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/>
          <p:cNvSpPr/>
          <p:nvPr/>
        </p:nvSpPr>
        <p:spPr>
          <a:xfrm>
            <a:off x="304800" y="285750"/>
            <a:ext cx="8662416" cy="4419600"/>
          </a:xfrm>
          <a:prstGeom prst="cloud">
            <a:avLst/>
          </a:prstGeom>
          <a:solidFill>
            <a:srgbClr val="B9ED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Dặn dò:</a:t>
            </a:r>
          </a:p>
          <a:p>
            <a:pPr marL="457138" indent="-457138" algn="just">
              <a:buFontTx/>
              <a:buChar char="-"/>
            </a:pPr>
            <a:r>
              <a:rPr lang="en-US" sz="32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Xem </a:t>
            </a:r>
            <a:r>
              <a:rPr lang="en-US" sz="3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lại </a:t>
            </a:r>
            <a:r>
              <a:rPr lang="en-US" sz="32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từ trang 94 đến trang 97.</a:t>
            </a:r>
            <a:endParaRPr lang="en-US" sz="32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57138" indent="-457138" algn="just">
              <a:buFontTx/>
              <a:buChar char="-"/>
            </a:pPr>
            <a:r>
              <a:rPr lang="en-US" sz="3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Chuẩn bị bài mới </a:t>
            </a:r>
            <a:r>
              <a:rPr lang="en-US" sz="32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Tiếng vọng của núi</a:t>
            </a:r>
            <a:r>
              <a:rPr lang="en-US" sz="32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(trang </a:t>
            </a:r>
            <a:r>
              <a:rPr lang="en-US" sz="32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98).</a:t>
            </a:r>
            <a:endParaRPr lang="en-US" sz="32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851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28600" y="133350"/>
            <a:ext cx="8686800" cy="12551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305" tIns="45654" rIns="91305" bIns="45654" rtlCol="0" anchor="ctr">
            <a:normAutofit fontScale="67500" lnSpcReduction="20000"/>
          </a:bodyPr>
          <a:lstStyle>
            <a:lvl1pPr algn="ctr" defTabSz="913056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latin typeface="Arial" pitchFamily="34" charset="0"/>
                <a:cs typeface="Arial" pitchFamily="34" charset="0"/>
              </a:rPr>
              <a:t>Em hãy chọn từ ngữ thích hợp để nói về tính cách của chú bé trong câu chuyện </a:t>
            </a:r>
            <a:r>
              <a:rPr lang="en-US" i="1">
                <a:latin typeface="Arial" pitchFamily="34" charset="0"/>
                <a:cs typeface="Arial" pitchFamily="34" charset="0"/>
              </a:rPr>
              <a:t>Chú bé chăn cừu</a:t>
            </a:r>
            <a:endParaRPr lang="en-US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5999" y="1657350"/>
            <a:ext cx="5109935" cy="857250"/>
          </a:xfrm>
          <a:prstGeom prst="rect">
            <a:avLst/>
          </a:prstGeom>
        </p:spPr>
        <p:txBody>
          <a:bodyPr vert="horz" lIns="91305" tIns="45654" rIns="91305" bIns="45654" rtlCol="0" anchor="ctr">
            <a:normAutofit fontScale="97500"/>
          </a:bodyPr>
          <a:lstStyle>
            <a:lvl1pPr algn="ctr" defTabSz="913056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A. Ngoan ngoãn</a:t>
            </a:r>
            <a:endParaRPr lang="en-US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285999" y="2514600"/>
            <a:ext cx="5109935" cy="857250"/>
          </a:xfrm>
          <a:prstGeom prst="rect">
            <a:avLst/>
          </a:prstGeom>
        </p:spPr>
        <p:txBody>
          <a:bodyPr vert="horz" lIns="91305" tIns="45654" rIns="91305" bIns="45654" rtlCol="0" anchor="ctr">
            <a:normAutofit fontScale="97500"/>
          </a:bodyPr>
          <a:lstStyle>
            <a:lvl1pPr algn="ctr" defTabSz="913056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B. Không thật thà</a:t>
            </a:r>
            <a:endParaRPr lang="en-US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285999" y="3105150"/>
            <a:ext cx="6858001" cy="1548245"/>
          </a:xfrm>
          <a:prstGeom prst="rect">
            <a:avLst/>
          </a:prstGeom>
        </p:spPr>
        <p:txBody>
          <a:bodyPr vert="horz" lIns="91305" tIns="45654" rIns="91305" bIns="45654" rtlCol="0" anchor="ctr">
            <a:normAutofit fontScale="97500"/>
          </a:bodyPr>
          <a:lstStyle>
            <a:lvl1pPr algn="ctr" defTabSz="913056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Tôn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trọng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khác</a:t>
            </a:r>
            <a:endParaRPr lang="en-US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286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28600" y="133350"/>
            <a:ext cx="8686800" cy="12551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305" tIns="45654" rIns="91305" bIns="45654" rtlCol="0" anchor="ctr">
            <a:normAutofit fontScale="90000" lnSpcReduction="10000"/>
          </a:bodyPr>
          <a:lstStyle>
            <a:lvl1pPr algn="ctr" defTabSz="913056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>
                <a:latin typeface="Arial" pitchFamily="34" charset="0"/>
                <a:cs typeface="Arial" pitchFamily="34" charset="0"/>
              </a:rPr>
              <a:t>Câu chuyện </a:t>
            </a:r>
            <a:r>
              <a:rPr lang="en-US" i="1">
                <a:latin typeface="Arial" pitchFamily="34" charset="0"/>
                <a:cs typeface="Arial" pitchFamily="34" charset="0"/>
              </a:rPr>
              <a:t>Chú bé chăn </a:t>
            </a:r>
            <a:r>
              <a:rPr lang="en-US" i="1" smtClean="0">
                <a:latin typeface="Arial" pitchFamily="34" charset="0"/>
                <a:cs typeface="Arial" pitchFamily="34" charset="0"/>
              </a:rPr>
              <a:t>cừu </a:t>
            </a:r>
            <a:r>
              <a:rPr lang="en-US" smtClean="0">
                <a:latin typeface="Arial" pitchFamily="34" charset="0"/>
                <a:cs typeface="Arial" pitchFamily="34" charset="0"/>
              </a:rPr>
              <a:t>khuyên em điều gì?</a:t>
            </a:r>
            <a:endParaRPr lang="en-US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73182" y="1657350"/>
            <a:ext cx="7980218" cy="857250"/>
          </a:xfrm>
          <a:prstGeom prst="rect">
            <a:avLst/>
          </a:prstGeom>
        </p:spPr>
        <p:txBody>
          <a:bodyPr vert="horz" lIns="91305" tIns="45654" rIns="91305" bIns="45654" rtlCol="0" anchor="ctr">
            <a:normAutofit fontScale="90000"/>
          </a:bodyPr>
          <a:lstStyle>
            <a:lvl1pPr algn="ctr" defTabSz="913056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A. Có thể lấy người khác để làm trò đùa.</a:t>
            </a:r>
            <a:endParaRPr lang="en-US" sz="36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73183" y="3771900"/>
            <a:ext cx="7980218" cy="857250"/>
          </a:xfrm>
          <a:prstGeom prst="rect">
            <a:avLst/>
          </a:prstGeom>
        </p:spPr>
        <p:txBody>
          <a:bodyPr vert="horz" lIns="91305" tIns="45654" rIns="91305" bIns="45654" rtlCol="0" anchor="ctr">
            <a:normAutofit fontScale="82500" lnSpcReduction="20000"/>
          </a:bodyPr>
          <a:lstStyle>
            <a:lvl1pPr algn="ctr" defTabSz="913056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C. Không nên nói dối, nói dối mọi người sẽ mất niềm tin ở mình.</a:t>
            </a:r>
            <a:endParaRPr lang="en-US" sz="36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52400" y="2724150"/>
            <a:ext cx="8839200" cy="838200"/>
          </a:xfrm>
          <a:prstGeom prst="rect">
            <a:avLst/>
          </a:prstGeom>
        </p:spPr>
        <p:txBody>
          <a:bodyPr vert="horz" lIns="91305" tIns="45654" rIns="91305" bIns="45654" rtlCol="0" anchor="ctr">
            <a:normAutofit fontScale="82500" lnSpcReduction="20000"/>
          </a:bodyPr>
          <a:lstStyle>
            <a:lvl1pPr algn="ctr" defTabSz="913056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B. Không nên nói dối nhưng nói dối một lần thì không sao.</a:t>
            </a:r>
            <a:endParaRPr lang="en-US" sz="36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5456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17798" y="-14642"/>
            <a:ext cx="9252641" cy="1943558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rgbClr val="FDBB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60" rIns="91318" bIns="45660" rtlCol="0" anchor="ctr"/>
          <a:lstStyle/>
          <a:p>
            <a:pPr algn="ctr"/>
            <a:endParaRPr lang="en-US"/>
          </a:p>
        </p:txBody>
      </p:sp>
      <p:sp>
        <p:nvSpPr>
          <p:cNvPr id="18" name="Flowchart: Document 17"/>
          <p:cNvSpPr/>
          <p:nvPr/>
        </p:nvSpPr>
        <p:spPr>
          <a:xfrm>
            <a:off x="-43198" y="10758"/>
            <a:ext cx="9252641" cy="177722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FD49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60" rIns="91318" bIns="45660"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2400655" y="2152118"/>
            <a:ext cx="5828945" cy="975143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rgbClr val="FD49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408834" y="2109520"/>
            <a:ext cx="992332" cy="992332"/>
            <a:chOff x="1212273" y="1084984"/>
            <a:chExt cx="992332" cy="992332"/>
          </a:xfrm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solidFill>
              <a:srgbClr val="FD49B0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659633" y="-848743"/>
            <a:ext cx="2469633" cy="2296731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FD0B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796910" y="5314950"/>
            <a:ext cx="1341530" cy="1107862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ctr"/>
            <a:r>
              <a:rPr lang="en-US" sz="6600" b="1">
                <a:solidFill>
                  <a:srgbClr val="0070C0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5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979618" y="5605171"/>
            <a:ext cx="4303698" cy="646197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ctr"/>
            <a:r>
              <a:rPr lang="en-US" sz="3600" b="1" smtClean="0">
                <a:ln w="12700">
                  <a:solidFill>
                    <a:srgbClr val="FD0B95"/>
                  </a:solidFill>
                </a:ln>
                <a:solidFill>
                  <a:srgbClr val="FD0B95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CHÚ BÉ CHĂN CỪU</a:t>
            </a:r>
            <a:endParaRPr lang="en-US" sz="3600" b="1">
              <a:ln w="12700">
                <a:solidFill>
                  <a:srgbClr val="FD0B95"/>
                </a:solidFill>
              </a:ln>
              <a:solidFill>
                <a:srgbClr val="FD0B95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188579" y="5297394"/>
            <a:ext cx="990600" cy="953974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</a:p>
          <a:p>
            <a:pPr algn="ctr"/>
            <a:r>
              <a:rPr lang="en-US" sz="3200" b="1" smtClean="0">
                <a:solidFill>
                  <a:schemeClr val="bg1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4</a:t>
            </a:r>
            <a:endParaRPr lang="en-US" sz="3200" b="1">
              <a:solidFill>
                <a:schemeClr val="bg1"/>
              </a:solidFill>
              <a:latin typeface="Arial Rounded MT Bold" pitchFamily="34" charset="0"/>
              <a:ea typeface="Arial-Rounded" pitchFamily="34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325" y="-104733"/>
            <a:ext cx="1524000" cy="177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187" y="212767"/>
            <a:ext cx="8151813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243" y="2192868"/>
            <a:ext cx="4303713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257" y="2076980"/>
            <a:ext cx="993775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5" name="Group 14"/>
          <p:cNvGrpSpPr/>
          <p:nvPr/>
        </p:nvGrpSpPr>
        <p:grpSpPr>
          <a:xfrm>
            <a:off x="3352800" y="3249476"/>
            <a:ext cx="3108788" cy="2214686"/>
            <a:chOff x="3758364" y="3249476"/>
            <a:chExt cx="3108788" cy="2214686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802"/>
            <a:stretch/>
          </p:blipFill>
          <p:spPr>
            <a:xfrm>
              <a:off x="3758364" y="3272367"/>
              <a:ext cx="1854154" cy="1504950"/>
            </a:xfrm>
            <a:prstGeom prst="rect">
              <a:avLst/>
            </a:prstGeom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15099" y="3249476"/>
              <a:ext cx="2052053" cy="22146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8730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200" y="843319"/>
            <a:ext cx="8915400" cy="1343381"/>
          </a:xfrm>
          <a:prstGeom prst="rect">
            <a:avLst/>
          </a:prstGeom>
          <a:solidFill>
            <a:srgbClr val="FEDE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62000" y="260747"/>
            <a:ext cx="7962900" cy="476920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5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Chọn từ ngữ để hoàn thiện câu và viết câu vào vở</a:t>
            </a:r>
            <a:endParaRPr lang="en-US" sz="25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5010150"/>
            <a:ext cx="9144000" cy="133350"/>
          </a:xfrm>
          <a:prstGeom prst="rect">
            <a:avLst/>
          </a:prstGeom>
          <a:solidFill>
            <a:srgbClr val="FE8A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5" tIns="45654" rIns="91305" bIns="45654" spcCol="0"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133350"/>
          </a:xfrm>
          <a:prstGeom prst="rect">
            <a:avLst/>
          </a:prstGeom>
          <a:solidFill>
            <a:srgbClr val="FE8A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5" tIns="45654" rIns="91305" bIns="45654" spcCol="0"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52400" y="174925"/>
            <a:ext cx="609600" cy="609600"/>
          </a:xfrm>
          <a:prstGeom prst="ellipse">
            <a:avLst/>
          </a:prstGeom>
          <a:solidFill>
            <a:srgbClr val="FF29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60" rIns="91318" bIns="45660" rtlCol="0" anchor="ctr"/>
          <a:lstStyle/>
          <a:p>
            <a:pPr algn="ctr"/>
            <a:r>
              <a:rPr lang="en-US" sz="2800" b="1" smtClean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5</a:t>
            </a:r>
            <a:endParaRPr lang="en-US" sz="2800" b="1">
              <a:solidFill>
                <a:schemeClr val="bg1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2400" y="2571750"/>
            <a:ext cx="8686800" cy="584642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32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a. Nhiều người (……….….) vì có đám cháy.</a:t>
            </a:r>
            <a:endParaRPr lang="en-US" sz="32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0500" y="3574829"/>
            <a:ext cx="8686800" cy="584642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32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b. Các bác (..…….…..) đang làm việc.</a:t>
            </a:r>
            <a:endParaRPr lang="en-US" sz="32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62000" y="1601937"/>
            <a:ext cx="3581400" cy="584763"/>
          </a:xfrm>
          <a:prstGeom prst="rect">
            <a:avLst/>
          </a:prstGeom>
          <a:solidFill>
            <a:srgbClr val="B9EDFF"/>
          </a:solidFill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32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tiếng kêu cứu</a:t>
            </a:r>
            <a:endParaRPr lang="en-US" sz="32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05400" y="1601937"/>
            <a:ext cx="3048000" cy="584763"/>
          </a:xfrm>
          <a:prstGeom prst="rect">
            <a:avLst/>
          </a:prstGeom>
          <a:solidFill>
            <a:srgbClr val="B9EDFF"/>
          </a:solidFill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32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thản nhiên</a:t>
            </a:r>
            <a:endParaRPr lang="en-US" sz="32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6862" y="852536"/>
            <a:ext cx="2173845" cy="584763"/>
          </a:xfrm>
          <a:prstGeom prst="rect">
            <a:avLst/>
          </a:prstGeom>
          <a:solidFill>
            <a:srgbClr val="B9EDFF"/>
          </a:solidFill>
          <a:ln>
            <a:noFill/>
          </a:ln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32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nông dân</a:t>
            </a:r>
            <a:endParaRPr lang="en-US" sz="32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pic>
        <p:nvPicPr>
          <p:cNvPr id="20" name="Hieu-ung-am-thanh-oh-nooo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213.8521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906000" y="975070"/>
            <a:ext cx="609600" cy="6096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543301" y="839343"/>
            <a:ext cx="2286000" cy="584763"/>
          </a:xfrm>
          <a:prstGeom prst="rect">
            <a:avLst/>
          </a:prstGeom>
          <a:solidFill>
            <a:srgbClr val="B9EDFF"/>
          </a:solidFill>
          <a:ln>
            <a:noFill/>
          </a:ln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32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hoảng hốt</a:t>
            </a:r>
            <a:endParaRPr lang="en-US" sz="32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115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022E-16 3.30349E-7 L -0.0375 0.339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5" y="16950"/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659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659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32232E-7 L 0.1974 0.52948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61" y="26459"/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10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  <p:bldLst>
      <p:bldP spid="17" grpId="0" animBg="1"/>
      <p:bldP spid="18" grpId="0" animBg="1"/>
      <p:bldP spid="19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id="{C4F8E5F2-4792-4415-B6B7-F49CEAC375A5}"/>
              </a:ext>
            </a:extLst>
          </p:cNvPr>
          <p:cNvSpPr txBox="1"/>
          <p:nvPr/>
        </p:nvSpPr>
        <p:spPr>
          <a:xfrm>
            <a:off x="13768" y="67151"/>
            <a:ext cx="8530099" cy="5283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sz="2600" smtClean="0">
                <a:ln>
                  <a:solidFill>
                    <a:srgbClr val="00B050"/>
                  </a:solidFill>
                </a:ln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4. Viết câu đã hoàn thành ở mục 5  </a:t>
            </a:r>
            <a:endParaRPr lang="vi-VN" sz="2600" dirty="0">
              <a:ln>
                <a:solidFill>
                  <a:srgbClr val="00B050"/>
                </a:solidFill>
              </a:ln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38545" y="742949"/>
            <a:ext cx="8929255" cy="3857188"/>
            <a:chOff x="138545" y="742949"/>
            <a:chExt cx="8929255" cy="3857188"/>
          </a:xfrm>
        </p:grpSpPr>
        <p:pic>
          <p:nvPicPr>
            <p:cNvPr id="26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6101" r="3489" b="-79"/>
            <a:stretch/>
          </p:blipFill>
          <p:spPr bwMode="auto">
            <a:xfrm>
              <a:off x="138545" y="742949"/>
              <a:ext cx="7678412" cy="19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6018" r="83754" b="-80"/>
            <a:stretch/>
          </p:blipFill>
          <p:spPr bwMode="auto">
            <a:xfrm>
              <a:off x="7775392" y="742950"/>
              <a:ext cx="1292408" cy="19480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1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8367" r="3489" b="-80"/>
            <a:stretch/>
          </p:blipFill>
          <p:spPr bwMode="auto">
            <a:xfrm>
              <a:off x="138545" y="2700735"/>
              <a:ext cx="7678412" cy="18994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2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9247" r="83754" b="-79"/>
            <a:stretch/>
          </p:blipFill>
          <p:spPr bwMode="auto">
            <a:xfrm>
              <a:off x="7775392" y="2714590"/>
              <a:ext cx="1292408" cy="18811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8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757" y="2218756"/>
            <a:ext cx="32038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44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.</a:t>
            </a:r>
            <a:endParaRPr lang="en-US" altLang="en-US" sz="440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37844" y="691631"/>
            <a:ext cx="1163548" cy="14570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78139" y="1312073"/>
            <a:ext cx="1340272" cy="14570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0210" y="987499"/>
            <a:ext cx="1208619" cy="8413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91474" y="988141"/>
            <a:ext cx="1814485" cy="84132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3519" y="991973"/>
            <a:ext cx="1572005" cy="84132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51981" y="986626"/>
            <a:ext cx="1216767" cy="841321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37721" y="665440"/>
            <a:ext cx="1953419" cy="116443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24509" y="986626"/>
            <a:ext cx="977840" cy="841321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389301" y="985445"/>
            <a:ext cx="873240" cy="841321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851067" y="991129"/>
            <a:ext cx="1545808" cy="841321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945012" y="989231"/>
            <a:ext cx="1448478" cy="841321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36089" y="1627875"/>
            <a:ext cx="823031" cy="841321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57968" y="1627480"/>
            <a:ext cx="992174" cy="841321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522134" y="1626929"/>
            <a:ext cx="1306050" cy="841321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91112" y="1626378"/>
            <a:ext cx="1598006" cy="841321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683438" y="1625827"/>
            <a:ext cx="1361174" cy="841321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623108" y="1624646"/>
            <a:ext cx="1611302" cy="841321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810232" y="1624095"/>
            <a:ext cx="1588226" cy="841321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6945522" y="1626378"/>
            <a:ext cx="1288881" cy="841321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-53678" y="2264939"/>
            <a:ext cx="1769292" cy="841321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358012" y="2266070"/>
            <a:ext cx="1251623" cy="83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888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85800" y="163910"/>
            <a:ext cx="8305800" cy="523087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8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Nghe viết</a:t>
            </a:r>
            <a:endParaRPr lang="en-US" sz="28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-1219200" y="238635"/>
            <a:ext cx="609600" cy="609600"/>
          </a:xfrm>
          <a:prstGeom prst="ellipse">
            <a:avLst/>
          </a:prstGeom>
          <a:solidFill>
            <a:srgbClr val="FF29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60" rIns="91318" bIns="45660" rtlCol="0" anchor="ctr"/>
          <a:lstStyle/>
          <a:p>
            <a:pPr algn="ctr"/>
            <a:r>
              <a:rPr lang="en-US" sz="2800" b="1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7</a:t>
            </a:r>
            <a:endParaRPr lang="en-US" sz="2800" b="1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8082"/>
            <a:ext cx="6096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990598" y="4095750"/>
            <a:ext cx="6918037" cy="523208"/>
          </a:xfrm>
          <a:prstGeom prst="rect">
            <a:avLst/>
          </a:prstGeom>
          <a:solidFill>
            <a:schemeClr val="bg1"/>
          </a:solidFill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8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Đoạn trên có mấy câu?</a:t>
            </a:r>
            <a:endParaRPr lang="en-US" sz="28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17764" y="972355"/>
            <a:ext cx="8873836" cy="2818595"/>
            <a:chOff x="744680" y="1657350"/>
            <a:chExt cx="7809345" cy="2705100"/>
          </a:xfrm>
        </p:grpSpPr>
        <p:sp>
          <p:nvSpPr>
            <p:cNvPr id="13" name="Rectangle 2"/>
            <p:cNvSpPr/>
            <p:nvPr/>
          </p:nvSpPr>
          <p:spPr>
            <a:xfrm>
              <a:off x="744680" y="1657350"/>
              <a:ext cx="7809345" cy="2705100"/>
            </a:xfrm>
            <a:custGeom>
              <a:avLst/>
              <a:gdLst>
                <a:gd name="connsiteX0" fmla="*/ 0 w 7809345"/>
                <a:gd name="connsiteY0" fmla="*/ 0 h 2895600"/>
                <a:gd name="connsiteX1" fmla="*/ 7809345 w 7809345"/>
                <a:gd name="connsiteY1" fmla="*/ 0 h 2895600"/>
                <a:gd name="connsiteX2" fmla="*/ 7809345 w 7809345"/>
                <a:gd name="connsiteY2" fmla="*/ 2895600 h 2895600"/>
                <a:gd name="connsiteX3" fmla="*/ 0 w 7809345"/>
                <a:gd name="connsiteY3" fmla="*/ 2895600 h 2895600"/>
                <a:gd name="connsiteX4" fmla="*/ 0 w 7809345"/>
                <a:gd name="connsiteY4" fmla="*/ 0 h 2895600"/>
                <a:gd name="connsiteX0" fmla="*/ 35 w 7809380"/>
                <a:gd name="connsiteY0" fmla="*/ 0 h 2895600"/>
                <a:gd name="connsiteX1" fmla="*/ 7809380 w 7809380"/>
                <a:gd name="connsiteY1" fmla="*/ 0 h 2895600"/>
                <a:gd name="connsiteX2" fmla="*/ 7809380 w 7809380"/>
                <a:gd name="connsiteY2" fmla="*/ 2895600 h 2895600"/>
                <a:gd name="connsiteX3" fmla="*/ 35 w 7809380"/>
                <a:gd name="connsiteY3" fmla="*/ 2895600 h 2895600"/>
                <a:gd name="connsiteX4" fmla="*/ 144354 w 7809380"/>
                <a:gd name="connsiteY4" fmla="*/ 628650 h 2895600"/>
                <a:gd name="connsiteX5" fmla="*/ 35 w 7809380"/>
                <a:gd name="connsiteY5" fmla="*/ 0 h 2895600"/>
                <a:gd name="connsiteX0" fmla="*/ 35 w 7809380"/>
                <a:gd name="connsiteY0" fmla="*/ 0 h 2895600"/>
                <a:gd name="connsiteX1" fmla="*/ 7809380 w 7809380"/>
                <a:gd name="connsiteY1" fmla="*/ 0 h 2895600"/>
                <a:gd name="connsiteX2" fmla="*/ 7809380 w 7809380"/>
                <a:gd name="connsiteY2" fmla="*/ 2895600 h 2895600"/>
                <a:gd name="connsiteX3" fmla="*/ 35 w 7809380"/>
                <a:gd name="connsiteY3" fmla="*/ 2895600 h 2895600"/>
                <a:gd name="connsiteX4" fmla="*/ 144354 w 7809380"/>
                <a:gd name="connsiteY4" fmla="*/ 628650 h 2895600"/>
                <a:gd name="connsiteX5" fmla="*/ 35 w 7809380"/>
                <a:gd name="connsiteY5" fmla="*/ 0 h 2895600"/>
                <a:gd name="connsiteX0" fmla="*/ 47 w 7809392"/>
                <a:gd name="connsiteY0" fmla="*/ 0 h 2895600"/>
                <a:gd name="connsiteX1" fmla="*/ 7809392 w 7809392"/>
                <a:gd name="connsiteY1" fmla="*/ 0 h 2895600"/>
                <a:gd name="connsiteX2" fmla="*/ 7809392 w 7809392"/>
                <a:gd name="connsiteY2" fmla="*/ 2895600 h 2895600"/>
                <a:gd name="connsiteX3" fmla="*/ 47 w 7809392"/>
                <a:gd name="connsiteY3" fmla="*/ 2895600 h 2895600"/>
                <a:gd name="connsiteX4" fmla="*/ 144366 w 7809392"/>
                <a:gd name="connsiteY4" fmla="*/ 628650 h 2895600"/>
                <a:gd name="connsiteX5" fmla="*/ 47 w 7809392"/>
                <a:gd name="connsiteY5" fmla="*/ 0 h 2895600"/>
                <a:gd name="connsiteX0" fmla="*/ 47 w 7809392"/>
                <a:gd name="connsiteY0" fmla="*/ 0 h 2895600"/>
                <a:gd name="connsiteX1" fmla="*/ 7809392 w 7809392"/>
                <a:gd name="connsiteY1" fmla="*/ 0 h 2895600"/>
                <a:gd name="connsiteX2" fmla="*/ 7809392 w 7809392"/>
                <a:gd name="connsiteY2" fmla="*/ 2895600 h 2895600"/>
                <a:gd name="connsiteX3" fmla="*/ 47 w 7809392"/>
                <a:gd name="connsiteY3" fmla="*/ 2895600 h 2895600"/>
                <a:gd name="connsiteX4" fmla="*/ 144366 w 7809392"/>
                <a:gd name="connsiteY4" fmla="*/ 793750 h 2895600"/>
                <a:gd name="connsiteX5" fmla="*/ 47 w 7809392"/>
                <a:gd name="connsiteY5" fmla="*/ 0 h 2895600"/>
                <a:gd name="connsiteX0" fmla="*/ 72 w 7809417"/>
                <a:gd name="connsiteY0" fmla="*/ 0 h 2895600"/>
                <a:gd name="connsiteX1" fmla="*/ 7809417 w 7809417"/>
                <a:gd name="connsiteY1" fmla="*/ 0 h 2895600"/>
                <a:gd name="connsiteX2" fmla="*/ 7809417 w 7809417"/>
                <a:gd name="connsiteY2" fmla="*/ 2895600 h 2895600"/>
                <a:gd name="connsiteX3" fmla="*/ 72 w 7809417"/>
                <a:gd name="connsiteY3" fmla="*/ 2895600 h 2895600"/>
                <a:gd name="connsiteX4" fmla="*/ 106291 w 7809417"/>
                <a:gd name="connsiteY4" fmla="*/ 793750 h 2895600"/>
                <a:gd name="connsiteX5" fmla="*/ 72 w 7809417"/>
                <a:gd name="connsiteY5" fmla="*/ 0 h 2895600"/>
                <a:gd name="connsiteX0" fmla="*/ 555703 w 8365048"/>
                <a:gd name="connsiteY0" fmla="*/ 0 h 2895600"/>
                <a:gd name="connsiteX1" fmla="*/ 8365048 w 8365048"/>
                <a:gd name="connsiteY1" fmla="*/ 0 h 2895600"/>
                <a:gd name="connsiteX2" fmla="*/ 8365048 w 8365048"/>
                <a:gd name="connsiteY2" fmla="*/ 2895600 h 2895600"/>
                <a:gd name="connsiteX3" fmla="*/ 555703 w 8365048"/>
                <a:gd name="connsiteY3" fmla="*/ 2895600 h 2895600"/>
                <a:gd name="connsiteX4" fmla="*/ 649223 w 8365048"/>
                <a:gd name="connsiteY4" fmla="*/ 1670050 h 2895600"/>
                <a:gd name="connsiteX5" fmla="*/ 661922 w 8365048"/>
                <a:gd name="connsiteY5" fmla="*/ 793750 h 2895600"/>
                <a:gd name="connsiteX6" fmla="*/ 555703 w 8365048"/>
                <a:gd name="connsiteY6" fmla="*/ 0 h 2895600"/>
                <a:gd name="connsiteX0" fmla="*/ 0 w 7809345"/>
                <a:gd name="connsiteY0" fmla="*/ 0 h 2895600"/>
                <a:gd name="connsiteX1" fmla="*/ 7809345 w 7809345"/>
                <a:gd name="connsiteY1" fmla="*/ 0 h 2895600"/>
                <a:gd name="connsiteX2" fmla="*/ 7809345 w 7809345"/>
                <a:gd name="connsiteY2" fmla="*/ 2895600 h 2895600"/>
                <a:gd name="connsiteX3" fmla="*/ 0 w 7809345"/>
                <a:gd name="connsiteY3" fmla="*/ 2895600 h 2895600"/>
                <a:gd name="connsiteX4" fmla="*/ 93520 w 7809345"/>
                <a:gd name="connsiteY4" fmla="*/ 1670050 h 2895600"/>
                <a:gd name="connsiteX5" fmla="*/ 106219 w 7809345"/>
                <a:gd name="connsiteY5" fmla="*/ 793750 h 2895600"/>
                <a:gd name="connsiteX6" fmla="*/ 0 w 7809345"/>
                <a:gd name="connsiteY6" fmla="*/ 0 h 2895600"/>
                <a:gd name="connsiteX0" fmla="*/ 0 w 7809345"/>
                <a:gd name="connsiteY0" fmla="*/ 0 h 2895600"/>
                <a:gd name="connsiteX1" fmla="*/ 7809345 w 7809345"/>
                <a:gd name="connsiteY1" fmla="*/ 0 h 2895600"/>
                <a:gd name="connsiteX2" fmla="*/ 7809345 w 7809345"/>
                <a:gd name="connsiteY2" fmla="*/ 2895600 h 2895600"/>
                <a:gd name="connsiteX3" fmla="*/ 0 w 7809345"/>
                <a:gd name="connsiteY3" fmla="*/ 2895600 h 2895600"/>
                <a:gd name="connsiteX4" fmla="*/ 118920 w 7809345"/>
                <a:gd name="connsiteY4" fmla="*/ 1720850 h 2895600"/>
                <a:gd name="connsiteX5" fmla="*/ 106219 w 7809345"/>
                <a:gd name="connsiteY5" fmla="*/ 793750 h 2895600"/>
                <a:gd name="connsiteX6" fmla="*/ 0 w 7809345"/>
                <a:gd name="connsiteY6" fmla="*/ 0 h 2895600"/>
                <a:gd name="connsiteX0" fmla="*/ 0 w 7809345"/>
                <a:gd name="connsiteY0" fmla="*/ 0 h 2895600"/>
                <a:gd name="connsiteX1" fmla="*/ 7809345 w 7809345"/>
                <a:gd name="connsiteY1" fmla="*/ 0 h 2895600"/>
                <a:gd name="connsiteX2" fmla="*/ 7809345 w 7809345"/>
                <a:gd name="connsiteY2" fmla="*/ 2895600 h 2895600"/>
                <a:gd name="connsiteX3" fmla="*/ 0 w 7809345"/>
                <a:gd name="connsiteY3" fmla="*/ 2895600 h 2895600"/>
                <a:gd name="connsiteX4" fmla="*/ 118920 w 7809345"/>
                <a:gd name="connsiteY4" fmla="*/ 1720850 h 2895600"/>
                <a:gd name="connsiteX5" fmla="*/ 131619 w 7809345"/>
                <a:gd name="connsiteY5" fmla="*/ 806450 h 2895600"/>
                <a:gd name="connsiteX6" fmla="*/ 0 w 7809345"/>
                <a:gd name="connsiteY6" fmla="*/ 0 h 289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809345" h="2895600">
                  <a:moveTo>
                    <a:pt x="0" y="0"/>
                  </a:moveTo>
                  <a:lnTo>
                    <a:pt x="7809345" y="0"/>
                  </a:lnTo>
                  <a:lnTo>
                    <a:pt x="7809345" y="2895600"/>
                  </a:lnTo>
                  <a:lnTo>
                    <a:pt x="0" y="2895600"/>
                  </a:lnTo>
                  <a:cubicBezTo>
                    <a:pt x="77163" y="2176992"/>
                    <a:pt x="101217" y="2071158"/>
                    <a:pt x="118920" y="1720850"/>
                  </a:cubicBezTo>
                  <a:cubicBezTo>
                    <a:pt x="136623" y="1370542"/>
                    <a:pt x="138739" y="1078442"/>
                    <a:pt x="131619" y="806450"/>
                  </a:cubicBezTo>
                  <a:cubicBezTo>
                    <a:pt x="108913" y="558800"/>
                    <a:pt x="48106" y="209550"/>
                    <a:pt x="0" y="0"/>
                  </a:cubicBezTo>
                  <a:close/>
                </a:path>
              </a:pathLst>
            </a:custGeom>
            <a:solidFill>
              <a:srgbClr val="FBD6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2"/>
            <p:cNvSpPr/>
            <p:nvPr/>
          </p:nvSpPr>
          <p:spPr>
            <a:xfrm>
              <a:off x="1012918" y="1780006"/>
              <a:ext cx="7406990" cy="2466143"/>
            </a:xfrm>
            <a:custGeom>
              <a:avLst/>
              <a:gdLst>
                <a:gd name="connsiteX0" fmla="*/ 0 w 7809345"/>
                <a:gd name="connsiteY0" fmla="*/ 0 h 2895600"/>
                <a:gd name="connsiteX1" fmla="*/ 7809345 w 7809345"/>
                <a:gd name="connsiteY1" fmla="*/ 0 h 2895600"/>
                <a:gd name="connsiteX2" fmla="*/ 7809345 w 7809345"/>
                <a:gd name="connsiteY2" fmla="*/ 2895600 h 2895600"/>
                <a:gd name="connsiteX3" fmla="*/ 0 w 7809345"/>
                <a:gd name="connsiteY3" fmla="*/ 2895600 h 2895600"/>
                <a:gd name="connsiteX4" fmla="*/ 0 w 7809345"/>
                <a:gd name="connsiteY4" fmla="*/ 0 h 2895600"/>
                <a:gd name="connsiteX0" fmla="*/ 35 w 7809380"/>
                <a:gd name="connsiteY0" fmla="*/ 0 h 2895600"/>
                <a:gd name="connsiteX1" fmla="*/ 7809380 w 7809380"/>
                <a:gd name="connsiteY1" fmla="*/ 0 h 2895600"/>
                <a:gd name="connsiteX2" fmla="*/ 7809380 w 7809380"/>
                <a:gd name="connsiteY2" fmla="*/ 2895600 h 2895600"/>
                <a:gd name="connsiteX3" fmla="*/ 35 w 7809380"/>
                <a:gd name="connsiteY3" fmla="*/ 2895600 h 2895600"/>
                <a:gd name="connsiteX4" fmla="*/ 144354 w 7809380"/>
                <a:gd name="connsiteY4" fmla="*/ 628650 h 2895600"/>
                <a:gd name="connsiteX5" fmla="*/ 35 w 7809380"/>
                <a:gd name="connsiteY5" fmla="*/ 0 h 2895600"/>
                <a:gd name="connsiteX0" fmla="*/ 35 w 7809380"/>
                <a:gd name="connsiteY0" fmla="*/ 0 h 2895600"/>
                <a:gd name="connsiteX1" fmla="*/ 7809380 w 7809380"/>
                <a:gd name="connsiteY1" fmla="*/ 0 h 2895600"/>
                <a:gd name="connsiteX2" fmla="*/ 7809380 w 7809380"/>
                <a:gd name="connsiteY2" fmla="*/ 2895600 h 2895600"/>
                <a:gd name="connsiteX3" fmla="*/ 35 w 7809380"/>
                <a:gd name="connsiteY3" fmla="*/ 2895600 h 2895600"/>
                <a:gd name="connsiteX4" fmla="*/ 144354 w 7809380"/>
                <a:gd name="connsiteY4" fmla="*/ 628650 h 2895600"/>
                <a:gd name="connsiteX5" fmla="*/ 35 w 7809380"/>
                <a:gd name="connsiteY5" fmla="*/ 0 h 2895600"/>
                <a:gd name="connsiteX0" fmla="*/ 47 w 7809392"/>
                <a:gd name="connsiteY0" fmla="*/ 0 h 2895600"/>
                <a:gd name="connsiteX1" fmla="*/ 7809392 w 7809392"/>
                <a:gd name="connsiteY1" fmla="*/ 0 h 2895600"/>
                <a:gd name="connsiteX2" fmla="*/ 7809392 w 7809392"/>
                <a:gd name="connsiteY2" fmla="*/ 2895600 h 2895600"/>
                <a:gd name="connsiteX3" fmla="*/ 47 w 7809392"/>
                <a:gd name="connsiteY3" fmla="*/ 2895600 h 2895600"/>
                <a:gd name="connsiteX4" fmla="*/ 144366 w 7809392"/>
                <a:gd name="connsiteY4" fmla="*/ 628650 h 2895600"/>
                <a:gd name="connsiteX5" fmla="*/ 47 w 7809392"/>
                <a:gd name="connsiteY5" fmla="*/ 0 h 2895600"/>
                <a:gd name="connsiteX0" fmla="*/ 44 w 7809389"/>
                <a:gd name="connsiteY0" fmla="*/ 0 h 2895600"/>
                <a:gd name="connsiteX1" fmla="*/ 7809389 w 7809389"/>
                <a:gd name="connsiteY1" fmla="*/ 0 h 2895600"/>
                <a:gd name="connsiteX2" fmla="*/ 7809389 w 7809389"/>
                <a:gd name="connsiteY2" fmla="*/ 2895600 h 2895600"/>
                <a:gd name="connsiteX3" fmla="*/ 44 w 7809389"/>
                <a:gd name="connsiteY3" fmla="*/ 2895600 h 2895600"/>
                <a:gd name="connsiteX4" fmla="*/ 159033 w 7809389"/>
                <a:gd name="connsiteY4" fmla="*/ 1016020 h 2895600"/>
                <a:gd name="connsiteX5" fmla="*/ 44 w 7809389"/>
                <a:gd name="connsiteY5" fmla="*/ 0 h 2895600"/>
                <a:gd name="connsiteX0" fmla="*/ 582152 w 8391497"/>
                <a:gd name="connsiteY0" fmla="*/ 0 h 2895600"/>
                <a:gd name="connsiteX1" fmla="*/ 8391497 w 8391497"/>
                <a:gd name="connsiteY1" fmla="*/ 0 h 2895600"/>
                <a:gd name="connsiteX2" fmla="*/ 8391497 w 8391497"/>
                <a:gd name="connsiteY2" fmla="*/ 2895600 h 2895600"/>
                <a:gd name="connsiteX3" fmla="*/ 582152 w 8391497"/>
                <a:gd name="connsiteY3" fmla="*/ 2895600 h 2895600"/>
                <a:gd name="connsiteX4" fmla="*/ 741141 w 8391497"/>
                <a:gd name="connsiteY4" fmla="*/ 1016020 h 2895600"/>
                <a:gd name="connsiteX5" fmla="*/ 572769 w 8391497"/>
                <a:gd name="connsiteY5" fmla="*/ 448384 h 2895600"/>
                <a:gd name="connsiteX6" fmla="*/ 582152 w 8391497"/>
                <a:gd name="connsiteY6" fmla="*/ 0 h 2895600"/>
                <a:gd name="connsiteX0" fmla="*/ 74435 w 7883780"/>
                <a:gd name="connsiteY0" fmla="*/ 0 h 2895600"/>
                <a:gd name="connsiteX1" fmla="*/ 7883780 w 7883780"/>
                <a:gd name="connsiteY1" fmla="*/ 0 h 2895600"/>
                <a:gd name="connsiteX2" fmla="*/ 7883780 w 7883780"/>
                <a:gd name="connsiteY2" fmla="*/ 2895600 h 2895600"/>
                <a:gd name="connsiteX3" fmla="*/ 74435 w 7883780"/>
                <a:gd name="connsiteY3" fmla="*/ 2895600 h 2895600"/>
                <a:gd name="connsiteX4" fmla="*/ 233424 w 7883780"/>
                <a:gd name="connsiteY4" fmla="*/ 1016020 h 2895600"/>
                <a:gd name="connsiteX5" fmla="*/ 65052 w 7883780"/>
                <a:gd name="connsiteY5" fmla="*/ 448384 h 2895600"/>
                <a:gd name="connsiteX6" fmla="*/ 74435 w 7883780"/>
                <a:gd name="connsiteY6" fmla="*/ 0 h 2895600"/>
                <a:gd name="connsiteX0" fmla="*/ 55299 w 7864644"/>
                <a:gd name="connsiteY0" fmla="*/ 0 h 2895600"/>
                <a:gd name="connsiteX1" fmla="*/ 7864644 w 7864644"/>
                <a:gd name="connsiteY1" fmla="*/ 0 h 2895600"/>
                <a:gd name="connsiteX2" fmla="*/ 7864644 w 7864644"/>
                <a:gd name="connsiteY2" fmla="*/ 2895600 h 2895600"/>
                <a:gd name="connsiteX3" fmla="*/ 55299 w 7864644"/>
                <a:gd name="connsiteY3" fmla="*/ 2895600 h 2895600"/>
                <a:gd name="connsiteX4" fmla="*/ 214288 w 7864644"/>
                <a:gd name="connsiteY4" fmla="*/ 1016020 h 2895600"/>
                <a:gd name="connsiteX5" fmla="*/ 45916 w 7864644"/>
                <a:gd name="connsiteY5" fmla="*/ 448384 h 2895600"/>
                <a:gd name="connsiteX6" fmla="*/ 55299 w 7864644"/>
                <a:gd name="connsiteY6" fmla="*/ 0 h 2895600"/>
                <a:gd name="connsiteX0" fmla="*/ 55299 w 7864644"/>
                <a:gd name="connsiteY0" fmla="*/ 0 h 2895600"/>
                <a:gd name="connsiteX1" fmla="*/ 7864644 w 7864644"/>
                <a:gd name="connsiteY1" fmla="*/ 0 h 2895600"/>
                <a:gd name="connsiteX2" fmla="*/ 7864644 w 7864644"/>
                <a:gd name="connsiteY2" fmla="*/ 2895600 h 2895600"/>
                <a:gd name="connsiteX3" fmla="*/ 55299 w 7864644"/>
                <a:gd name="connsiteY3" fmla="*/ 2895600 h 2895600"/>
                <a:gd name="connsiteX4" fmla="*/ 214288 w 7864644"/>
                <a:gd name="connsiteY4" fmla="*/ 1016020 h 2895600"/>
                <a:gd name="connsiteX5" fmla="*/ 45916 w 7864644"/>
                <a:gd name="connsiteY5" fmla="*/ 448384 h 2895600"/>
                <a:gd name="connsiteX6" fmla="*/ 55299 w 7864644"/>
                <a:gd name="connsiteY6" fmla="*/ 0 h 2895600"/>
                <a:gd name="connsiteX0" fmla="*/ 579978 w 8389323"/>
                <a:gd name="connsiteY0" fmla="*/ 0 h 2895600"/>
                <a:gd name="connsiteX1" fmla="*/ 8389323 w 8389323"/>
                <a:gd name="connsiteY1" fmla="*/ 0 h 2895600"/>
                <a:gd name="connsiteX2" fmla="*/ 8389323 w 8389323"/>
                <a:gd name="connsiteY2" fmla="*/ 2895600 h 2895600"/>
                <a:gd name="connsiteX3" fmla="*/ 579978 w 8389323"/>
                <a:gd name="connsiteY3" fmla="*/ 2895600 h 2895600"/>
                <a:gd name="connsiteX4" fmla="*/ 570596 w 8389323"/>
                <a:gd name="connsiteY4" fmla="*/ 1625991 h 2895600"/>
                <a:gd name="connsiteX5" fmla="*/ 738967 w 8389323"/>
                <a:gd name="connsiteY5" fmla="*/ 1016020 h 2895600"/>
                <a:gd name="connsiteX6" fmla="*/ 570595 w 8389323"/>
                <a:gd name="connsiteY6" fmla="*/ 448384 h 2895600"/>
                <a:gd name="connsiteX7" fmla="*/ 579978 w 8389323"/>
                <a:gd name="connsiteY7" fmla="*/ 0 h 2895600"/>
                <a:gd name="connsiteX0" fmla="*/ 55299 w 7864644"/>
                <a:gd name="connsiteY0" fmla="*/ 0 h 2895600"/>
                <a:gd name="connsiteX1" fmla="*/ 7864644 w 7864644"/>
                <a:gd name="connsiteY1" fmla="*/ 0 h 2895600"/>
                <a:gd name="connsiteX2" fmla="*/ 7864644 w 7864644"/>
                <a:gd name="connsiteY2" fmla="*/ 2895600 h 2895600"/>
                <a:gd name="connsiteX3" fmla="*/ 55299 w 7864644"/>
                <a:gd name="connsiteY3" fmla="*/ 2895600 h 2895600"/>
                <a:gd name="connsiteX4" fmla="*/ 45917 w 7864644"/>
                <a:gd name="connsiteY4" fmla="*/ 1625991 h 2895600"/>
                <a:gd name="connsiteX5" fmla="*/ 214288 w 7864644"/>
                <a:gd name="connsiteY5" fmla="*/ 1016020 h 2895600"/>
                <a:gd name="connsiteX6" fmla="*/ 45916 w 7864644"/>
                <a:gd name="connsiteY6" fmla="*/ 448384 h 2895600"/>
                <a:gd name="connsiteX7" fmla="*/ 55299 w 7864644"/>
                <a:gd name="connsiteY7" fmla="*/ 0 h 2895600"/>
                <a:gd name="connsiteX0" fmla="*/ 55299 w 7864644"/>
                <a:gd name="connsiteY0" fmla="*/ 0 h 2895600"/>
                <a:gd name="connsiteX1" fmla="*/ 7864644 w 7864644"/>
                <a:gd name="connsiteY1" fmla="*/ 0 h 2895600"/>
                <a:gd name="connsiteX2" fmla="*/ 7732620 w 7864644"/>
                <a:gd name="connsiteY2" fmla="*/ 510363 h 2895600"/>
                <a:gd name="connsiteX3" fmla="*/ 7864644 w 7864644"/>
                <a:gd name="connsiteY3" fmla="*/ 2895600 h 2895600"/>
                <a:gd name="connsiteX4" fmla="*/ 55299 w 7864644"/>
                <a:gd name="connsiteY4" fmla="*/ 2895600 h 2895600"/>
                <a:gd name="connsiteX5" fmla="*/ 45917 w 7864644"/>
                <a:gd name="connsiteY5" fmla="*/ 1625991 h 2895600"/>
                <a:gd name="connsiteX6" fmla="*/ 214288 w 7864644"/>
                <a:gd name="connsiteY6" fmla="*/ 1016020 h 2895600"/>
                <a:gd name="connsiteX7" fmla="*/ 45916 w 7864644"/>
                <a:gd name="connsiteY7" fmla="*/ 448384 h 2895600"/>
                <a:gd name="connsiteX8" fmla="*/ 55299 w 7864644"/>
                <a:gd name="connsiteY8" fmla="*/ 0 h 2895600"/>
                <a:gd name="connsiteX0" fmla="*/ 55299 w 7879425"/>
                <a:gd name="connsiteY0" fmla="*/ 0 h 2895600"/>
                <a:gd name="connsiteX1" fmla="*/ 7864644 w 7879425"/>
                <a:gd name="connsiteY1" fmla="*/ 0 h 2895600"/>
                <a:gd name="connsiteX2" fmla="*/ 7732620 w 7879425"/>
                <a:gd name="connsiteY2" fmla="*/ 510363 h 2895600"/>
                <a:gd name="connsiteX3" fmla="*/ 7879313 w 7879425"/>
                <a:gd name="connsiteY3" fmla="*/ 928723 h 2895600"/>
                <a:gd name="connsiteX4" fmla="*/ 7864644 w 7879425"/>
                <a:gd name="connsiteY4" fmla="*/ 2895600 h 2895600"/>
                <a:gd name="connsiteX5" fmla="*/ 55299 w 7879425"/>
                <a:gd name="connsiteY5" fmla="*/ 2895600 h 2895600"/>
                <a:gd name="connsiteX6" fmla="*/ 45917 w 7879425"/>
                <a:gd name="connsiteY6" fmla="*/ 1625991 h 2895600"/>
                <a:gd name="connsiteX7" fmla="*/ 214288 w 7879425"/>
                <a:gd name="connsiteY7" fmla="*/ 1016020 h 2895600"/>
                <a:gd name="connsiteX8" fmla="*/ 45916 w 7879425"/>
                <a:gd name="connsiteY8" fmla="*/ 448384 h 2895600"/>
                <a:gd name="connsiteX9" fmla="*/ 55299 w 7879425"/>
                <a:gd name="connsiteY9" fmla="*/ 0 h 2895600"/>
                <a:gd name="connsiteX0" fmla="*/ 55299 w 7879425"/>
                <a:gd name="connsiteY0" fmla="*/ 0 h 2895600"/>
                <a:gd name="connsiteX1" fmla="*/ 7864644 w 7879425"/>
                <a:gd name="connsiteY1" fmla="*/ 0 h 2895600"/>
                <a:gd name="connsiteX2" fmla="*/ 7732620 w 7879425"/>
                <a:gd name="connsiteY2" fmla="*/ 510363 h 2895600"/>
                <a:gd name="connsiteX3" fmla="*/ 7879313 w 7879425"/>
                <a:gd name="connsiteY3" fmla="*/ 928723 h 2895600"/>
                <a:gd name="connsiteX4" fmla="*/ 7688611 w 7879425"/>
                <a:gd name="connsiteY4" fmla="*/ 1734454 h 2895600"/>
                <a:gd name="connsiteX5" fmla="*/ 7864644 w 7879425"/>
                <a:gd name="connsiteY5" fmla="*/ 2895600 h 2895600"/>
                <a:gd name="connsiteX6" fmla="*/ 55299 w 7879425"/>
                <a:gd name="connsiteY6" fmla="*/ 2895600 h 2895600"/>
                <a:gd name="connsiteX7" fmla="*/ 45917 w 7879425"/>
                <a:gd name="connsiteY7" fmla="*/ 1625991 h 2895600"/>
                <a:gd name="connsiteX8" fmla="*/ 214288 w 7879425"/>
                <a:gd name="connsiteY8" fmla="*/ 1016020 h 2895600"/>
                <a:gd name="connsiteX9" fmla="*/ 45916 w 7879425"/>
                <a:gd name="connsiteY9" fmla="*/ 448384 h 2895600"/>
                <a:gd name="connsiteX10" fmla="*/ 55299 w 7879425"/>
                <a:gd name="connsiteY10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88611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88611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88611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88611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88611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11602"/>
                <a:gd name="connsiteY0" fmla="*/ 0 h 2895600"/>
                <a:gd name="connsiteX1" fmla="*/ 7864644 w 7911602"/>
                <a:gd name="connsiteY1" fmla="*/ 0 h 2895600"/>
                <a:gd name="connsiteX2" fmla="*/ 7732620 w 7911602"/>
                <a:gd name="connsiteY2" fmla="*/ 510363 h 2895600"/>
                <a:gd name="connsiteX3" fmla="*/ 7879313 w 7911602"/>
                <a:gd name="connsiteY3" fmla="*/ 928723 h 2895600"/>
                <a:gd name="connsiteX4" fmla="*/ 7629934 w 7911602"/>
                <a:gd name="connsiteY4" fmla="*/ 1734454 h 2895600"/>
                <a:gd name="connsiteX5" fmla="*/ 7908650 w 7911602"/>
                <a:gd name="connsiteY5" fmla="*/ 2462711 h 2895600"/>
                <a:gd name="connsiteX6" fmla="*/ 7864644 w 7911602"/>
                <a:gd name="connsiteY6" fmla="*/ 2895600 h 2895600"/>
                <a:gd name="connsiteX7" fmla="*/ 55299 w 7911602"/>
                <a:gd name="connsiteY7" fmla="*/ 2895600 h 2895600"/>
                <a:gd name="connsiteX8" fmla="*/ 45917 w 7911602"/>
                <a:gd name="connsiteY8" fmla="*/ 1625991 h 2895600"/>
                <a:gd name="connsiteX9" fmla="*/ 214288 w 7911602"/>
                <a:gd name="connsiteY9" fmla="*/ 1016020 h 2895600"/>
                <a:gd name="connsiteX10" fmla="*/ 45916 w 7911602"/>
                <a:gd name="connsiteY10" fmla="*/ 448384 h 2895600"/>
                <a:gd name="connsiteX11" fmla="*/ 55299 w 7911602"/>
                <a:gd name="connsiteY11" fmla="*/ 0 h 2895600"/>
                <a:gd name="connsiteX0" fmla="*/ 55299 w 7911602"/>
                <a:gd name="connsiteY0" fmla="*/ 0 h 2895600"/>
                <a:gd name="connsiteX1" fmla="*/ 7864644 w 7911602"/>
                <a:gd name="connsiteY1" fmla="*/ 0 h 2895600"/>
                <a:gd name="connsiteX2" fmla="*/ 7732620 w 7911602"/>
                <a:gd name="connsiteY2" fmla="*/ 510363 h 2895600"/>
                <a:gd name="connsiteX3" fmla="*/ 7879313 w 7911602"/>
                <a:gd name="connsiteY3" fmla="*/ 928723 h 2895600"/>
                <a:gd name="connsiteX4" fmla="*/ 7629934 w 7911602"/>
                <a:gd name="connsiteY4" fmla="*/ 1734454 h 2895600"/>
                <a:gd name="connsiteX5" fmla="*/ 7908650 w 7911602"/>
                <a:gd name="connsiteY5" fmla="*/ 2462711 h 2895600"/>
                <a:gd name="connsiteX6" fmla="*/ 7864644 w 7911602"/>
                <a:gd name="connsiteY6" fmla="*/ 2895600 h 2895600"/>
                <a:gd name="connsiteX7" fmla="*/ 55299 w 7911602"/>
                <a:gd name="connsiteY7" fmla="*/ 2895600 h 2895600"/>
                <a:gd name="connsiteX8" fmla="*/ 45917 w 7911602"/>
                <a:gd name="connsiteY8" fmla="*/ 1625991 h 2895600"/>
                <a:gd name="connsiteX9" fmla="*/ 214288 w 7911602"/>
                <a:gd name="connsiteY9" fmla="*/ 1016020 h 2895600"/>
                <a:gd name="connsiteX10" fmla="*/ 45916 w 7911602"/>
                <a:gd name="connsiteY10" fmla="*/ 448384 h 2895600"/>
                <a:gd name="connsiteX11" fmla="*/ 55299 w 7911602"/>
                <a:gd name="connsiteY11" fmla="*/ 0 h 2895600"/>
                <a:gd name="connsiteX0" fmla="*/ 55299 w 7911602"/>
                <a:gd name="connsiteY0" fmla="*/ 0 h 2895600"/>
                <a:gd name="connsiteX1" fmla="*/ 7864644 w 7911602"/>
                <a:gd name="connsiteY1" fmla="*/ 0 h 2895600"/>
                <a:gd name="connsiteX2" fmla="*/ 7732620 w 7911602"/>
                <a:gd name="connsiteY2" fmla="*/ 510363 h 2895600"/>
                <a:gd name="connsiteX3" fmla="*/ 7879313 w 7911602"/>
                <a:gd name="connsiteY3" fmla="*/ 928723 h 2895600"/>
                <a:gd name="connsiteX4" fmla="*/ 7629934 w 7911602"/>
                <a:gd name="connsiteY4" fmla="*/ 1734454 h 2895600"/>
                <a:gd name="connsiteX5" fmla="*/ 7908650 w 7911602"/>
                <a:gd name="connsiteY5" fmla="*/ 2462711 h 2895600"/>
                <a:gd name="connsiteX6" fmla="*/ 7864644 w 7911602"/>
                <a:gd name="connsiteY6" fmla="*/ 2895600 h 2895600"/>
                <a:gd name="connsiteX7" fmla="*/ 55299 w 7911602"/>
                <a:gd name="connsiteY7" fmla="*/ 2895600 h 2895600"/>
                <a:gd name="connsiteX8" fmla="*/ 45917 w 7911602"/>
                <a:gd name="connsiteY8" fmla="*/ 1625991 h 2895600"/>
                <a:gd name="connsiteX9" fmla="*/ 214288 w 7911602"/>
                <a:gd name="connsiteY9" fmla="*/ 1016020 h 2895600"/>
                <a:gd name="connsiteX10" fmla="*/ 45916 w 7911602"/>
                <a:gd name="connsiteY10" fmla="*/ 448384 h 2895600"/>
                <a:gd name="connsiteX11" fmla="*/ 55299 w 7911602"/>
                <a:gd name="connsiteY11" fmla="*/ 0 h 2895600"/>
                <a:gd name="connsiteX0" fmla="*/ 69257 w 7925560"/>
                <a:gd name="connsiteY0" fmla="*/ 0 h 2895600"/>
                <a:gd name="connsiteX1" fmla="*/ 7878602 w 7925560"/>
                <a:gd name="connsiteY1" fmla="*/ 0 h 2895600"/>
                <a:gd name="connsiteX2" fmla="*/ 7746578 w 7925560"/>
                <a:gd name="connsiteY2" fmla="*/ 510363 h 2895600"/>
                <a:gd name="connsiteX3" fmla="*/ 7893271 w 7925560"/>
                <a:gd name="connsiteY3" fmla="*/ 928723 h 2895600"/>
                <a:gd name="connsiteX4" fmla="*/ 7643892 w 7925560"/>
                <a:gd name="connsiteY4" fmla="*/ 1734454 h 2895600"/>
                <a:gd name="connsiteX5" fmla="*/ 7922608 w 7925560"/>
                <a:gd name="connsiteY5" fmla="*/ 2462711 h 2895600"/>
                <a:gd name="connsiteX6" fmla="*/ 7878602 w 7925560"/>
                <a:gd name="connsiteY6" fmla="*/ 2895600 h 2895600"/>
                <a:gd name="connsiteX7" fmla="*/ 69257 w 7925560"/>
                <a:gd name="connsiteY7" fmla="*/ 2895600 h 2895600"/>
                <a:gd name="connsiteX8" fmla="*/ 59875 w 7925560"/>
                <a:gd name="connsiteY8" fmla="*/ 1625991 h 2895600"/>
                <a:gd name="connsiteX9" fmla="*/ 228246 w 7925560"/>
                <a:gd name="connsiteY9" fmla="*/ 1016020 h 2895600"/>
                <a:gd name="connsiteX10" fmla="*/ 59874 w 7925560"/>
                <a:gd name="connsiteY10" fmla="*/ 448384 h 2895600"/>
                <a:gd name="connsiteX11" fmla="*/ 69257 w 7925560"/>
                <a:gd name="connsiteY11" fmla="*/ 0 h 2895600"/>
                <a:gd name="connsiteX0" fmla="*/ 64294 w 7920597"/>
                <a:gd name="connsiteY0" fmla="*/ 0 h 2895600"/>
                <a:gd name="connsiteX1" fmla="*/ 7873639 w 7920597"/>
                <a:gd name="connsiteY1" fmla="*/ 0 h 2895600"/>
                <a:gd name="connsiteX2" fmla="*/ 7741615 w 7920597"/>
                <a:gd name="connsiteY2" fmla="*/ 510363 h 2895600"/>
                <a:gd name="connsiteX3" fmla="*/ 7888308 w 7920597"/>
                <a:gd name="connsiteY3" fmla="*/ 928723 h 2895600"/>
                <a:gd name="connsiteX4" fmla="*/ 7638929 w 7920597"/>
                <a:gd name="connsiteY4" fmla="*/ 1734454 h 2895600"/>
                <a:gd name="connsiteX5" fmla="*/ 7917645 w 7920597"/>
                <a:gd name="connsiteY5" fmla="*/ 2462711 h 2895600"/>
                <a:gd name="connsiteX6" fmla="*/ 7873639 w 7920597"/>
                <a:gd name="connsiteY6" fmla="*/ 2895600 h 2895600"/>
                <a:gd name="connsiteX7" fmla="*/ 64294 w 7920597"/>
                <a:gd name="connsiteY7" fmla="*/ 2895600 h 2895600"/>
                <a:gd name="connsiteX8" fmla="*/ 54912 w 7920597"/>
                <a:gd name="connsiteY8" fmla="*/ 1625991 h 2895600"/>
                <a:gd name="connsiteX9" fmla="*/ 223283 w 7920597"/>
                <a:gd name="connsiteY9" fmla="*/ 1016020 h 2895600"/>
                <a:gd name="connsiteX10" fmla="*/ 54911 w 7920597"/>
                <a:gd name="connsiteY10" fmla="*/ 448384 h 2895600"/>
                <a:gd name="connsiteX11" fmla="*/ 64294 w 7920597"/>
                <a:gd name="connsiteY11" fmla="*/ 0 h 2895600"/>
                <a:gd name="connsiteX0" fmla="*/ 55299 w 7911602"/>
                <a:gd name="connsiteY0" fmla="*/ 0 h 2895600"/>
                <a:gd name="connsiteX1" fmla="*/ 7864644 w 7911602"/>
                <a:gd name="connsiteY1" fmla="*/ 0 h 2895600"/>
                <a:gd name="connsiteX2" fmla="*/ 7732620 w 7911602"/>
                <a:gd name="connsiteY2" fmla="*/ 510363 h 2895600"/>
                <a:gd name="connsiteX3" fmla="*/ 7879313 w 7911602"/>
                <a:gd name="connsiteY3" fmla="*/ 928723 h 2895600"/>
                <a:gd name="connsiteX4" fmla="*/ 7629934 w 7911602"/>
                <a:gd name="connsiteY4" fmla="*/ 1734454 h 2895600"/>
                <a:gd name="connsiteX5" fmla="*/ 7908650 w 7911602"/>
                <a:gd name="connsiteY5" fmla="*/ 2462711 h 2895600"/>
                <a:gd name="connsiteX6" fmla="*/ 7864644 w 7911602"/>
                <a:gd name="connsiteY6" fmla="*/ 2895600 h 2895600"/>
                <a:gd name="connsiteX7" fmla="*/ 55299 w 7911602"/>
                <a:gd name="connsiteY7" fmla="*/ 2895600 h 2895600"/>
                <a:gd name="connsiteX8" fmla="*/ 45917 w 7911602"/>
                <a:gd name="connsiteY8" fmla="*/ 1625991 h 2895600"/>
                <a:gd name="connsiteX9" fmla="*/ 214288 w 7911602"/>
                <a:gd name="connsiteY9" fmla="*/ 1016020 h 2895600"/>
                <a:gd name="connsiteX10" fmla="*/ 45916 w 7911602"/>
                <a:gd name="connsiteY10" fmla="*/ 448384 h 2895600"/>
                <a:gd name="connsiteX11" fmla="*/ 55299 w 7911602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28503 w 7920841"/>
                <a:gd name="connsiteY4" fmla="*/ 1908771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920841" h="2895600">
                  <a:moveTo>
                    <a:pt x="64538" y="0"/>
                  </a:moveTo>
                  <a:lnTo>
                    <a:pt x="7873883" y="0"/>
                  </a:lnTo>
                  <a:cubicBezTo>
                    <a:pt x="7868993" y="170121"/>
                    <a:pt x="7746749" y="340242"/>
                    <a:pt x="7741859" y="510363"/>
                  </a:cubicBezTo>
                  <a:cubicBezTo>
                    <a:pt x="7736969" y="634322"/>
                    <a:pt x="7849435" y="727289"/>
                    <a:pt x="7888552" y="928723"/>
                  </a:cubicBezTo>
                  <a:cubicBezTo>
                    <a:pt x="7913001" y="1248950"/>
                    <a:pt x="7662734" y="1526565"/>
                    <a:pt x="7628503" y="1908771"/>
                  </a:cubicBezTo>
                  <a:cubicBezTo>
                    <a:pt x="7682290" y="2280647"/>
                    <a:pt x="7805425" y="2168309"/>
                    <a:pt x="7917889" y="2462711"/>
                  </a:cubicBezTo>
                  <a:cubicBezTo>
                    <a:pt x="7932559" y="2622502"/>
                    <a:pt x="7888552" y="2751304"/>
                    <a:pt x="7873883" y="2895600"/>
                  </a:cubicBezTo>
                  <a:lnTo>
                    <a:pt x="64538" y="2895600"/>
                  </a:lnTo>
                  <a:cubicBezTo>
                    <a:pt x="362813" y="2461907"/>
                    <a:pt x="28658" y="1939254"/>
                    <a:pt x="55156" y="1625991"/>
                  </a:cubicBezTo>
                  <a:cubicBezTo>
                    <a:pt x="81654" y="1312728"/>
                    <a:pt x="190849" y="1284597"/>
                    <a:pt x="223527" y="1016020"/>
                  </a:cubicBezTo>
                  <a:cubicBezTo>
                    <a:pt x="191510" y="760517"/>
                    <a:pt x="161670" y="671953"/>
                    <a:pt x="55155" y="448384"/>
                  </a:cubicBezTo>
                  <a:cubicBezTo>
                    <a:pt x="28657" y="341026"/>
                    <a:pt x="-59486" y="203855"/>
                    <a:pt x="6453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818081" y="1428750"/>
            <a:ext cx="7563919" cy="2308312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2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	</a:t>
            </a:r>
            <a:r>
              <a:rPr lang="en-US" sz="36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Một hôm, sói đến thật. Chú bé hoảng hốt xin cứu giúp. Các bác nông dân nghĩ là chú nói dối, nên vẫn thản nhiên làm việc.</a:t>
            </a:r>
            <a:endParaRPr lang="en-US" sz="36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38200" y="4095750"/>
            <a:ext cx="6918037" cy="523208"/>
          </a:xfrm>
          <a:prstGeom prst="rect">
            <a:avLst/>
          </a:prstGeom>
          <a:solidFill>
            <a:schemeClr val="bg1"/>
          </a:solidFill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8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Khi viết chữ đầu dòng, ta lưu ý gì?</a:t>
            </a:r>
            <a:endParaRPr lang="en-US" sz="28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1317850" y="1693957"/>
            <a:ext cx="431223" cy="18949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990599" y="4095750"/>
            <a:ext cx="6918037" cy="523208"/>
          </a:xfrm>
          <a:prstGeom prst="rect">
            <a:avLst/>
          </a:prstGeom>
          <a:solidFill>
            <a:schemeClr val="bg1"/>
          </a:solidFill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8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Những chữ nào viết hoa? Vì sao?</a:t>
            </a:r>
            <a:endParaRPr lang="en-US" sz="28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1816199" y="1962150"/>
            <a:ext cx="35099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811497" y="1952941"/>
            <a:ext cx="29337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142999" y="4095750"/>
            <a:ext cx="6918037" cy="523208"/>
          </a:xfrm>
          <a:prstGeom prst="rect">
            <a:avLst/>
          </a:prstGeom>
          <a:solidFill>
            <a:schemeClr val="bg1"/>
          </a:solidFill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8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Kết thúc câu có dấu gì?</a:t>
            </a:r>
            <a:endParaRPr lang="en-US" sz="28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6477000" y="1745149"/>
            <a:ext cx="138304" cy="2766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1259117" y="4095750"/>
            <a:ext cx="6918037" cy="523208"/>
          </a:xfrm>
          <a:prstGeom prst="rect">
            <a:avLst/>
          </a:prstGeom>
          <a:solidFill>
            <a:schemeClr val="bg1"/>
          </a:solidFill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8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Em hãy tìm từ dễ viết lẫn trong bài.</a:t>
            </a:r>
            <a:endParaRPr lang="en-US" sz="28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6117516" y="2293015"/>
            <a:ext cx="138304" cy="2514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5758926" y="3408620"/>
            <a:ext cx="138304" cy="2514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/>
          <p:nvPr/>
        </p:nvCxnSpPr>
        <p:spPr>
          <a:xfrm>
            <a:off x="6535394" y="2517066"/>
            <a:ext cx="29337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606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5" dur="2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6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7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8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9" dur="2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7" grpId="0" animBg="1"/>
      <p:bldP spid="18" grpId="0" animBg="1"/>
      <p:bldP spid="18" grpId="1" animBg="1"/>
      <p:bldP spid="18" grpId="2" animBg="1"/>
      <p:bldP spid="19" grpId="0" animBg="1"/>
      <p:bldP spid="22" grpId="0" animBg="1"/>
      <p:bldP spid="23" grpId="0" animBg="1"/>
      <p:bldP spid="23" grpId="1" animBg="1"/>
      <p:bldP spid="24" grpId="0" animBg="1"/>
      <p:bldP spid="25" grpId="0" animBg="1"/>
      <p:bldP spid="25" grpId="1" animBg="1"/>
      <p:bldP spid="26" grpId="0" animBg="1"/>
      <p:bldP spid="26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id="{C4F8E5F2-4792-4415-B6B7-F49CEAC375A5}"/>
              </a:ext>
            </a:extLst>
          </p:cNvPr>
          <p:cNvSpPr txBox="1"/>
          <p:nvPr/>
        </p:nvSpPr>
        <p:spPr>
          <a:xfrm>
            <a:off x="116508" y="67151"/>
            <a:ext cx="8530099" cy="5724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sz="2600" smtClean="0">
                <a:ln>
                  <a:solidFill>
                    <a:srgbClr val="00B050"/>
                  </a:solidFill>
                </a:ln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5. Nghe viết  </a:t>
            </a:r>
            <a:endParaRPr lang="vi-VN" sz="2600" dirty="0">
              <a:ln>
                <a:solidFill>
                  <a:srgbClr val="00B050"/>
                </a:solidFill>
              </a:ln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38545" y="742949"/>
            <a:ext cx="8929255" cy="3857188"/>
            <a:chOff x="138545" y="742949"/>
            <a:chExt cx="8929255" cy="3857188"/>
          </a:xfrm>
        </p:grpSpPr>
        <p:pic>
          <p:nvPicPr>
            <p:cNvPr id="26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6101" r="3489" b="-79"/>
            <a:stretch/>
          </p:blipFill>
          <p:spPr bwMode="auto">
            <a:xfrm>
              <a:off x="138545" y="742949"/>
              <a:ext cx="7678412" cy="19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6018" r="83754" b="-80"/>
            <a:stretch/>
          </p:blipFill>
          <p:spPr bwMode="auto">
            <a:xfrm>
              <a:off x="7775392" y="742950"/>
              <a:ext cx="1292408" cy="19480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1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8367" r="3489" b="-80"/>
            <a:stretch/>
          </p:blipFill>
          <p:spPr bwMode="auto">
            <a:xfrm>
              <a:off x="138545" y="2700735"/>
              <a:ext cx="7678412" cy="18994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2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9247" r="83754" b="-79"/>
            <a:stretch/>
          </p:blipFill>
          <p:spPr bwMode="auto">
            <a:xfrm>
              <a:off x="7775392" y="2714590"/>
              <a:ext cx="1292408" cy="18811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7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5589" y="1569015"/>
            <a:ext cx="33787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440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0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7844" y="944022"/>
            <a:ext cx="33787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440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311" y="992098"/>
            <a:ext cx="1414407" cy="83522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1048" y="990054"/>
            <a:ext cx="940086" cy="8352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79332" y="994101"/>
            <a:ext cx="1566446" cy="835224"/>
          </a:xfrm>
          <a:prstGeom prst="rect">
            <a:avLst/>
          </a:prstGeom>
        </p:spPr>
      </p:pic>
      <p:sp>
        <p:nvSpPr>
          <p:cNvPr id="56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3408" y="2222970"/>
            <a:ext cx="33787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44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,</a:t>
            </a:r>
            <a:endParaRPr lang="en-US" altLang="en-US" sz="440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9384" y="992098"/>
            <a:ext cx="1145898" cy="8352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19765" y="992098"/>
            <a:ext cx="1322123" cy="8352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17899" y="991884"/>
            <a:ext cx="1479131" cy="83522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44273" y="989947"/>
            <a:ext cx="987638" cy="83522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98843" y="989947"/>
            <a:ext cx="1249921" cy="83522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090424" y="983515"/>
            <a:ext cx="1046709" cy="835224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744014" y="984482"/>
            <a:ext cx="1216767" cy="841321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-47524" y="1301295"/>
            <a:ext cx="1927696" cy="116443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46264" y="1630508"/>
            <a:ext cx="1307210" cy="83522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333580" y="1630508"/>
            <a:ext cx="1387048" cy="83522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319835" y="1617254"/>
            <a:ext cx="1700222" cy="86883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87718" y="1625796"/>
            <a:ext cx="987638" cy="83522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993446" y="1630508"/>
            <a:ext cx="1016395" cy="83522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640435" y="1630294"/>
            <a:ext cx="1353244" cy="835224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641962" y="1627245"/>
            <a:ext cx="1598006" cy="841321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833766" y="1628369"/>
            <a:ext cx="1361174" cy="84132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-76017" y="2270180"/>
            <a:ext cx="1637414" cy="83522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182256" y="2270962"/>
            <a:ext cx="1119119" cy="83522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819719" y="2266467"/>
            <a:ext cx="1442087" cy="83522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2816711" y="2266467"/>
            <a:ext cx="1210759" cy="83522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3650363" y="2264466"/>
            <a:ext cx="1202985" cy="83522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4537386" y="2267122"/>
            <a:ext cx="1395190" cy="835224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5515550" y="2270922"/>
            <a:ext cx="1454784" cy="835224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6621009" y="2267122"/>
            <a:ext cx="1685315" cy="835224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-80850" y="2903112"/>
            <a:ext cx="1901319" cy="835224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1363058" y="2901931"/>
            <a:ext cx="1565077" cy="835224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2465713" y="2900750"/>
            <a:ext cx="1317005" cy="835224"/>
          </a:xfrm>
          <a:prstGeom prst="rect">
            <a:avLst/>
          </a:prstGeom>
        </p:spPr>
      </p:pic>
      <p:sp>
        <p:nvSpPr>
          <p:cNvPr id="71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2159" y="926583"/>
            <a:ext cx="33787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44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,</a:t>
            </a:r>
            <a:endParaRPr lang="en-US" altLang="en-US" sz="440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2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6263" y="2853208"/>
            <a:ext cx="33787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440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18742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50" grpId="0"/>
      <p:bldP spid="56" grpId="0"/>
      <p:bldP spid="71" grpId="0"/>
      <p:bldP spid="7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6113" y="-19050"/>
            <a:ext cx="8399318" cy="953974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8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Quan sát tranh và kể lại câu chuyện </a:t>
            </a:r>
            <a:r>
              <a:rPr lang="en-US" sz="2800" b="1" i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Chú bé chăn cừu</a:t>
            </a:r>
            <a:endParaRPr lang="en-US" sz="28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-1295400" y="165456"/>
            <a:ext cx="609600" cy="609600"/>
          </a:xfrm>
          <a:prstGeom prst="ellipse">
            <a:avLst/>
          </a:prstGeom>
          <a:solidFill>
            <a:srgbClr val="FD49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60" rIns="91318" bIns="45660" rtlCol="0" anchor="ctr"/>
          <a:lstStyle/>
          <a:p>
            <a:pPr algn="ctr"/>
            <a:r>
              <a:rPr lang="en-US" sz="2800" b="1" smtClean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6</a:t>
            </a:r>
            <a:endParaRPr lang="en-US" sz="2800" b="1">
              <a:solidFill>
                <a:schemeClr val="bg1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646113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13" t="32293" r="29721" b="31770"/>
          <a:stretch/>
        </p:blipFill>
        <p:spPr bwMode="auto">
          <a:xfrm>
            <a:off x="4991101" y="501575"/>
            <a:ext cx="2081354" cy="2127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66" t="45052" r="49341" b="20573"/>
          <a:stretch/>
        </p:blipFill>
        <p:spPr bwMode="auto">
          <a:xfrm>
            <a:off x="2457450" y="2909979"/>
            <a:ext cx="2062303" cy="2023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42882" y="2504917"/>
            <a:ext cx="24765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Có một chú bé (…)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53000" y="2504917"/>
            <a:ext cx="2623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Nghe tiếng kêu cứu (…)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47" t="32293" r="49487" b="31770"/>
          <a:stretch/>
        </p:blipFill>
        <p:spPr bwMode="auto">
          <a:xfrm>
            <a:off x="2438400" y="470256"/>
            <a:ext cx="2081353" cy="2127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45194" r="30307" b="20431"/>
          <a:stretch/>
        </p:blipFill>
        <p:spPr bwMode="auto">
          <a:xfrm>
            <a:off x="4953000" y="2909978"/>
            <a:ext cx="2062303" cy="2023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449159" y="4797695"/>
            <a:ext cx="24765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Rồi một hôm (…)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63758" y="4797695"/>
            <a:ext cx="2623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Thế là (…)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4457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1790</TotalTime>
  <Words>360</Words>
  <Application>Microsoft Office PowerPoint</Application>
  <PresentationFormat>On-screen Show (16:9)</PresentationFormat>
  <Paragraphs>63</Paragraphs>
  <Slides>12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Arial Rounded MT Bold</vt:lpstr>
      <vt:lpstr>Arial-Rounded</vt:lpstr>
      <vt:lpstr>Arial-SGK-TV</vt:lpstr>
      <vt:lpstr>Calibri</vt:lpstr>
      <vt:lpstr>HP001 4 hàng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Windows User</cp:lastModifiedBy>
  <cp:revision>278</cp:revision>
  <dcterms:created xsi:type="dcterms:W3CDTF">2020-12-08T15:48:47Z</dcterms:created>
  <dcterms:modified xsi:type="dcterms:W3CDTF">2022-03-29T12:37:34Z</dcterms:modified>
</cp:coreProperties>
</file>