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89" r:id="rId2"/>
    <p:sldId id="296" r:id="rId3"/>
    <p:sldId id="256" r:id="rId4"/>
    <p:sldId id="273" r:id="rId5"/>
    <p:sldId id="307" r:id="rId6"/>
    <p:sldId id="260" r:id="rId7"/>
    <p:sldId id="261" r:id="rId8"/>
    <p:sldId id="263" r:id="rId9"/>
    <p:sldId id="262" r:id="rId10"/>
    <p:sldId id="303" r:id="rId11"/>
    <p:sldId id="304" r:id="rId12"/>
    <p:sldId id="305" r:id="rId13"/>
    <p:sldId id="306" r:id="rId14"/>
    <p:sldId id="264" r:id="rId15"/>
    <p:sldId id="266" r:id="rId16"/>
    <p:sldId id="267" r:id="rId17"/>
    <p:sldId id="282" r:id="rId18"/>
    <p:sldId id="287" r:id="rId19"/>
    <p:sldId id="288" r:id="rId20"/>
    <p:sldId id="297" r:id="rId21"/>
    <p:sldId id="298" r:id="rId22"/>
    <p:sldId id="302" r:id="rId23"/>
    <p:sldId id="299" r:id="rId24"/>
    <p:sldId id="300" r:id="rId25"/>
    <p:sldId id="301" r:id="rId26"/>
    <p:sldId id="272" r:id="rId27"/>
  </p:sldIdLst>
  <p:sldSz cx="9144000" cy="5143500" type="screen16x9"/>
  <p:notesSz cx="6858000" cy="9144000"/>
  <p:defaultTextStyle>
    <a:defPPr>
      <a:defRPr lang="en-US"/>
    </a:defPPr>
    <a:lvl1pPr marL="0" algn="l" defTabSz="913056" rtl="0" eaLnBrk="1" latinLnBrk="0" hangingPunct="1">
      <a:defRPr sz="1800" kern="1200">
        <a:solidFill>
          <a:schemeClr val="tx1"/>
        </a:solidFill>
        <a:latin typeface="+mn-lt"/>
        <a:ea typeface="+mn-ea"/>
        <a:cs typeface="+mn-cs"/>
      </a:defRPr>
    </a:lvl1pPr>
    <a:lvl2pPr marL="456527" algn="l" defTabSz="913056" rtl="0" eaLnBrk="1" latinLnBrk="0" hangingPunct="1">
      <a:defRPr sz="1800" kern="1200">
        <a:solidFill>
          <a:schemeClr val="tx1"/>
        </a:solidFill>
        <a:latin typeface="+mn-lt"/>
        <a:ea typeface="+mn-ea"/>
        <a:cs typeface="+mn-cs"/>
      </a:defRPr>
    </a:lvl2pPr>
    <a:lvl3pPr marL="913056" algn="l" defTabSz="913056" rtl="0" eaLnBrk="1" latinLnBrk="0" hangingPunct="1">
      <a:defRPr sz="1800" kern="1200">
        <a:solidFill>
          <a:schemeClr val="tx1"/>
        </a:solidFill>
        <a:latin typeface="+mn-lt"/>
        <a:ea typeface="+mn-ea"/>
        <a:cs typeface="+mn-cs"/>
      </a:defRPr>
    </a:lvl3pPr>
    <a:lvl4pPr marL="1369583" algn="l" defTabSz="913056" rtl="0" eaLnBrk="1" latinLnBrk="0" hangingPunct="1">
      <a:defRPr sz="1800" kern="1200">
        <a:solidFill>
          <a:schemeClr val="tx1"/>
        </a:solidFill>
        <a:latin typeface="+mn-lt"/>
        <a:ea typeface="+mn-ea"/>
        <a:cs typeface="+mn-cs"/>
      </a:defRPr>
    </a:lvl4pPr>
    <a:lvl5pPr marL="1826111" algn="l" defTabSz="913056" rtl="0" eaLnBrk="1" latinLnBrk="0" hangingPunct="1">
      <a:defRPr sz="1800" kern="1200">
        <a:solidFill>
          <a:schemeClr val="tx1"/>
        </a:solidFill>
        <a:latin typeface="+mn-lt"/>
        <a:ea typeface="+mn-ea"/>
        <a:cs typeface="+mn-cs"/>
      </a:defRPr>
    </a:lvl5pPr>
    <a:lvl6pPr marL="2282638" algn="l" defTabSz="913056" rtl="0" eaLnBrk="1" latinLnBrk="0" hangingPunct="1">
      <a:defRPr sz="1800" kern="1200">
        <a:solidFill>
          <a:schemeClr val="tx1"/>
        </a:solidFill>
        <a:latin typeface="+mn-lt"/>
        <a:ea typeface="+mn-ea"/>
        <a:cs typeface="+mn-cs"/>
      </a:defRPr>
    </a:lvl6pPr>
    <a:lvl7pPr marL="2739166" algn="l" defTabSz="913056" rtl="0" eaLnBrk="1" latinLnBrk="0" hangingPunct="1">
      <a:defRPr sz="1800" kern="1200">
        <a:solidFill>
          <a:schemeClr val="tx1"/>
        </a:solidFill>
        <a:latin typeface="+mn-lt"/>
        <a:ea typeface="+mn-ea"/>
        <a:cs typeface="+mn-cs"/>
      </a:defRPr>
    </a:lvl7pPr>
    <a:lvl8pPr marL="3195694" algn="l" defTabSz="913056" rtl="0" eaLnBrk="1" latinLnBrk="0" hangingPunct="1">
      <a:defRPr sz="1800" kern="1200">
        <a:solidFill>
          <a:schemeClr val="tx1"/>
        </a:solidFill>
        <a:latin typeface="+mn-lt"/>
        <a:ea typeface="+mn-ea"/>
        <a:cs typeface="+mn-cs"/>
      </a:defRPr>
    </a:lvl8pPr>
    <a:lvl9pPr marL="3652221" algn="l" defTabSz="91305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2980"/>
    <a:srgbClr val="FEDEF3"/>
    <a:srgbClr val="FE8ACC"/>
    <a:srgbClr val="FECEED"/>
    <a:srgbClr val="FD0B95"/>
    <a:srgbClr val="FDBBE5"/>
    <a:srgbClr val="FD49B0"/>
    <a:srgbClr val="FEA8D9"/>
    <a:srgbClr val="FD2BA3"/>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72" autoAdjust="0"/>
  </p:normalViewPr>
  <p:slideViewPr>
    <p:cSldViewPr>
      <p:cViewPr varScale="1">
        <p:scale>
          <a:sx n="93" d="100"/>
          <a:sy n="93" d="100"/>
        </p:scale>
        <p:origin x="726"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3/23/2022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3178" rtl="0" eaLnBrk="1" latinLnBrk="0" hangingPunct="1">
      <a:defRPr sz="1200" kern="1200">
        <a:solidFill>
          <a:schemeClr val="tx1"/>
        </a:solidFill>
        <a:latin typeface="+mn-lt"/>
        <a:ea typeface="+mn-ea"/>
        <a:cs typeface="+mn-cs"/>
      </a:defRPr>
    </a:lvl1pPr>
    <a:lvl2pPr marL="456589" algn="l" defTabSz="913178" rtl="0" eaLnBrk="1" latinLnBrk="0" hangingPunct="1">
      <a:defRPr sz="1200" kern="1200">
        <a:solidFill>
          <a:schemeClr val="tx1"/>
        </a:solidFill>
        <a:latin typeface="+mn-lt"/>
        <a:ea typeface="+mn-ea"/>
        <a:cs typeface="+mn-cs"/>
      </a:defRPr>
    </a:lvl2pPr>
    <a:lvl3pPr marL="913178" algn="l" defTabSz="913178" rtl="0" eaLnBrk="1" latinLnBrk="0" hangingPunct="1">
      <a:defRPr sz="1200" kern="1200">
        <a:solidFill>
          <a:schemeClr val="tx1"/>
        </a:solidFill>
        <a:latin typeface="+mn-lt"/>
        <a:ea typeface="+mn-ea"/>
        <a:cs typeface="+mn-cs"/>
      </a:defRPr>
    </a:lvl3pPr>
    <a:lvl4pPr marL="1369769" algn="l" defTabSz="913178" rtl="0" eaLnBrk="1" latinLnBrk="0" hangingPunct="1">
      <a:defRPr sz="1200" kern="1200">
        <a:solidFill>
          <a:schemeClr val="tx1"/>
        </a:solidFill>
        <a:latin typeface="+mn-lt"/>
        <a:ea typeface="+mn-ea"/>
        <a:cs typeface="+mn-cs"/>
      </a:defRPr>
    </a:lvl4pPr>
    <a:lvl5pPr marL="1826358" algn="l" defTabSz="913178" rtl="0" eaLnBrk="1" latinLnBrk="0" hangingPunct="1">
      <a:defRPr sz="1200" kern="1200">
        <a:solidFill>
          <a:schemeClr val="tx1"/>
        </a:solidFill>
        <a:latin typeface="+mn-lt"/>
        <a:ea typeface="+mn-ea"/>
        <a:cs typeface="+mn-cs"/>
      </a:defRPr>
    </a:lvl5pPr>
    <a:lvl6pPr marL="2282948" algn="l" defTabSz="913178" rtl="0" eaLnBrk="1" latinLnBrk="0" hangingPunct="1">
      <a:defRPr sz="1200" kern="1200">
        <a:solidFill>
          <a:schemeClr val="tx1"/>
        </a:solidFill>
        <a:latin typeface="+mn-lt"/>
        <a:ea typeface="+mn-ea"/>
        <a:cs typeface="+mn-cs"/>
      </a:defRPr>
    </a:lvl6pPr>
    <a:lvl7pPr marL="2739538" algn="l" defTabSz="913178" rtl="0" eaLnBrk="1" latinLnBrk="0" hangingPunct="1">
      <a:defRPr sz="1200" kern="1200">
        <a:solidFill>
          <a:schemeClr val="tx1"/>
        </a:solidFill>
        <a:latin typeface="+mn-lt"/>
        <a:ea typeface="+mn-ea"/>
        <a:cs typeface="+mn-cs"/>
      </a:defRPr>
    </a:lvl7pPr>
    <a:lvl8pPr marL="3196127" algn="l" defTabSz="913178" rtl="0" eaLnBrk="1" latinLnBrk="0" hangingPunct="1">
      <a:defRPr sz="1200" kern="1200">
        <a:solidFill>
          <a:schemeClr val="tx1"/>
        </a:solidFill>
        <a:latin typeface="+mn-lt"/>
        <a:ea typeface="+mn-ea"/>
        <a:cs typeface="+mn-cs"/>
      </a:defRPr>
    </a:lvl8pPr>
    <a:lvl9pPr marL="3652716" algn="l" defTabSz="9131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Sau khi HS trả</a:t>
            </a:r>
            <a:r>
              <a:rPr lang="en-US" baseline="0" smtClean="0"/>
              <a:t> lời đúng, GV click vào mặt cười để cây phát triển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a:t>
            </a:fld>
            <a:endParaRPr lang="en-US"/>
          </a:p>
        </p:txBody>
      </p:sp>
    </p:spTree>
    <p:extLst>
      <p:ext uri="{BB962C8B-B14F-4D97-AF65-F5344CB8AC3E}">
        <p14:creationId xmlns:p14="http://schemas.microsoft.com/office/powerpoint/2010/main" val="986837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 có</a:t>
            </a:r>
            <a:r>
              <a:rPr lang="en-US" baseline="0" smtClean="0"/>
              <a:t> thể linh động dùng các câu hỏi như “Tìm tiếng có âm cuối là “t”, “c”, âm đầu “tr”, “ch”…</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6</a:t>
            </a:fld>
            <a:endParaRPr lang="en-US"/>
          </a:p>
        </p:txBody>
      </p:sp>
    </p:spTree>
    <p:extLst>
      <p:ext uri="{BB962C8B-B14F-4D97-AF65-F5344CB8AC3E}">
        <p14:creationId xmlns:p14="http://schemas.microsoft.com/office/powerpoint/2010/main" val="2205804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7</a:t>
            </a:fld>
            <a:endParaRPr lang="en-US"/>
          </a:p>
        </p:txBody>
      </p:sp>
    </p:spTree>
    <p:extLst>
      <p:ext uri="{BB962C8B-B14F-4D97-AF65-F5344CB8AC3E}">
        <p14:creationId xmlns:p14="http://schemas.microsoft.com/office/powerpoint/2010/main" val="3861971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9</a:t>
            </a:fld>
            <a:endParaRPr lang="en-US"/>
          </a:p>
        </p:txBody>
      </p:sp>
    </p:spTree>
    <p:extLst>
      <p:ext uri="{BB962C8B-B14F-4D97-AF65-F5344CB8AC3E}">
        <p14:creationId xmlns:p14="http://schemas.microsoft.com/office/powerpoint/2010/main" val="2033890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Gọi</a:t>
            </a:r>
            <a:r>
              <a:rPr lang="en-US" baseline="0" smtClean="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15</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 </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20</a:t>
            </a:fld>
            <a:endParaRPr lang="en-US"/>
          </a:p>
        </p:txBody>
      </p:sp>
    </p:spTree>
    <p:extLst>
      <p:ext uri="{BB962C8B-B14F-4D97-AF65-F5344CB8AC3E}">
        <p14:creationId xmlns:p14="http://schemas.microsoft.com/office/powerpoint/2010/main" val="3335819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23</a:t>
            </a:fld>
            <a:endParaRPr lang="en-US"/>
          </a:p>
        </p:txBody>
      </p:sp>
    </p:spTree>
    <p:extLst>
      <p:ext uri="{BB962C8B-B14F-4D97-AF65-F5344CB8AC3E}">
        <p14:creationId xmlns:p14="http://schemas.microsoft.com/office/powerpoint/2010/main" val="360450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24</a:t>
            </a:fld>
            <a:endParaRPr lang="en-US"/>
          </a:p>
        </p:txBody>
      </p:sp>
    </p:spTree>
    <p:extLst>
      <p:ext uri="{BB962C8B-B14F-4D97-AF65-F5344CB8AC3E}">
        <p14:creationId xmlns:p14="http://schemas.microsoft.com/office/powerpoint/2010/main" val="280304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25</a:t>
            </a:fld>
            <a:endParaRPr lang="en-US"/>
          </a:p>
        </p:txBody>
      </p:sp>
    </p:spTree>
    <p:extLst>
      <p:ext uri="{BB962C8B-B14F-4D97-AF65-F5344CB8AC3E}">
        <p14:creationId xmlns:p14="http://schemas.microsoft.com/office/powerpoint/2010/main" val="1071025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27" indent="0" algn="ctr">
              <a:buNone/>
              <a:defRPr>
                <a:solidFill>
                  <a:schemeClr val="tx1">
                    <a:tint val="75000"/>
                  </a:schemeClr>
                </a:solidFill>
              </a:defRPr>
            </a:lvl2pPr>
            <a:lvl3pPr marL="913056" indent="0" algn="ctr">
              <a:buNone/>
              <a:defRPr>
                <a:solidFill>
                  <a:schemeClr val="tx1">
                    <a:tint val="75000"/>
                  </a:schemeClr>
                </a:solidFill>
              </a:defRPr>
            </a:lvl3pPr>
            <a:lvl4pPr marL="1369583" indent="0" algn="ctr">
              <a:buNone/>
              <a:defRPr>
                <a:solidFill>
                  <a:schemeClr val="tx1">
                    <a:tint val="75000"/>
                  </a:schemeClr>
                </a:solidFill>
              </a:defRPr>
            </a:lvl4pPr>
            <a:lvl5pPr marL="1826111" indent="0" algn="ctr">
              <a:buNone/>
              <a:defRPr>
                <a:solidFill>
                  <a:schemeClr val="tx1">
                    <a:tint val="75000"/>
                  </a:schemeClr>
                </a:solidFill>
              </a:defRPr>
            </a:lvl5pPr>
            <a:lvl6pPr marL="2282638" indent="0" algn="ctr">
              <a:buNone/>
              <a:defRPr>
                <a:solidFill>
                  <a:schemeClr val="tx1">
                    <a:tint val="75000"/>
                  </a:schemeClr>
                </a:solidFill>
              </a:defRPr>
            </a:lvl6pPr>
            <a:lvl7pPr marL="2739166" indent="0" algn="ctr">
              <a:buNone/>
              <a:defRPr>
                <a:solidFill>
                  <a:schemeClr val="tx1">
                    <a:tint val="75000"/>
                  </a:schemeClr>
                </a:solidFill>
              </a:defRPr>
            </a:lvl7pPr>
            <a:lvl8pPr marL="3195694" indent="0" algn="ctr">
              <a:buNone/>
              <a:defRPr>
                <a:solidFill>
                  <a:schemeClr val="tx1">
                    <a:tint val="75000"/>
                  </a:schemeClr>
                </a:solidFill>
              </a:defRPr>
            </a:lvl8pPr>
            <a:lvl9pPr marL="365222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807265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27" indent="0">
              <a:buNone/>
              <a:defRPr sz="1800">
                <a:solidFill>
                  <a:schemeClr val="tx1">
                    <a:tint val="75000"/>
                  </a:schemeClr>
                </a:solidFill>
              </a:defRPr>
            </a:lvl2pPr>
            <a:lvl3pPr marL="913056" indent="0">
              <a:buNone/>
              <a:defRPr sz="1600">
                <a:solidFill>
                  <a:schemeClr val="tx1">
                    <a:tint val="75000"/>
                  </a:schemeClr>
                </a:solidFill>
              </a:defRPr>
            </a:lvl3pPr>
            <a:lvl4pPr marL="1369583" indent="0">
              <a:buNone/>
              <a:defRPr sz="1400">
                <a:solidFill>
                  <a:schemeClr val="tx1">
                    <a:tint val="75000"/>
                  </a:schemeClr>
                </a:solidFill>
              </a:defRPr>
            </a:lvl4pPr>
            <a:lvl5pPr marL="1826111" indent="0">
              <a:buNone/>
              <a:defRPr sz="1400">
                <a:solidFill>
                  <a:schemeClr val="tx1">
                    <a:tint val="75000"/>
                  </a:schemeClr>
                </a:solidFill>
              </a:defRPr>
            </a:lvl5pPr>
            <a:lvl6pPr marL="2282638" indent="0">
              <a:buNone/>
              <a:defRPr sz="1400">
                <a:solidFill>
                  <a:schemeClr val="tx1">
                    <a:tint val="75000"/>
                  </a:schemeClr>
                </a:solidFill>
              </a:defRPr>
            </a:lvl6pPr>
            <a:lvl7pPr marL="2739166" indent="0">
              <a:buNone/>
              <a:defRPr sz="1400">
                <a:solidFill>
                  <a:schemeClr val="tx1">
                    <a:tint val="75000"/>
                  </a:schemeClr>
                </a:solidFill>
              </a:defRPr>
            </a:lvl7pPr>
            <a:lvl8pPr marL="3195694" indent="0">
              <a:buNone/>
              <a:defRPr sz="1400">
                <a:solidFill>
                  <a:schemeClr val="tx1">
                    <a:tint val="75000"/>
                  </a:schemeClr>
                </a:solidFill>
              </a:defRPr>
            </a:lvl8pPr>
            <a:lvl9pPr marL="365222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t>3/23/2022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27" indent="0">
              <a:buNone/>
              <a:defRPr sz="2000" b="1"/>
            </a:lvl2pPr>
            <a:lvl3pPr marL="913056" indent="0">
              <a:buNone/>
              <a:defRPr sz="1800" b="1"/>
            </a:lvl3pPr>
            <a:lvl4pPr marL="1369583" indent="0">
              <a:buNone/>
              <a:defRPr sz="1600" b="1"/>
            </a:lvl4pPr>
            <a:lvl5pPr marL="1826111" indent="0">
              <a:buNone/>
              <a:defRPr sz="1600" b="1"/>
            </a:lvl5pPr>
            <a:lvl6pPr marL="2282638" indent="0">
              <a:buNone/>
              <a:defRPr sz="1600" b="1"/>
            </a:lvl6pPr>
            <a:lvl7pPr marL="2739166" indent="0">
              <a:buNone/>
              <a:defRPr sz="1600" b="1"/>
            </a:lvl7pPr>
            <a:lvl8pPr marL="3195694" indent="0">
              <a:buNone/>
              <a:defRPr sz="1600" b="1"/>
            </a:lvl8pPr>
            <a:lvl9pPr marL="365222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6527" indent="0">
              <a:buNone/>
              <a:defRPr sz="2000" b="1"/>
            </a:lvl2pPr>
            <a:lvl3pPr marL="913056" indent="0">
              <a:buNone/>
              <a:defRPr sz="1800" b="1"/>
            </a:lvl3pPr>
            <a:lvl4pPr marL="1369583" indent="0">
              <a:buNone/>
              <a:defRPr sz="1600" b="1"/>
            </a:lvl4pPr>
            <a:lvl5pPr marL="1826111" indent="0">
              <a:buNone/>
              <a:defRPr sz="1600" b="1"/>
            </a:lvl5pPr>
            <a:lvl6pPr marL="2282638" indent="0">
              <a:buNone/>
              <a:defRPr sz="1600" b="1"/>
            </a:lvl6pPr>
            <a:lvl7pPr marL="2739166" indent="0">
              <a:buNone/>
              <a:defRPr sz="1600" b="1"/>
            </a:lvl7pPr>
            <a:lvl8pPr marL="3195694" indent="0">
              <a:buNone/>
              <a:defRPr sz="1600" b="1"/>
            </a:lvl8pPr>
            <a:lvl9pPr marL="365222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t>3/23/2022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3/23/2022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3/23/2022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076329"/>
            <a:ext cx="3008313" cy="3518297"/>
          </a:xfrm>
        </p:spPr>
        <p:txBody>
          <a:bodyPr/>
          <a:lstStyle>
            <a:lvl1pPr marL="0" indent="0">
              <a:buNone/>
              <a:defRPr sz="1400"/>
            </a:lvl1pPr>
            <a:lvl2pPr marL="456527" indent="0">
              <a:buNone/>
              <a:defRPr sz="1200"/>
            </a:lvl2pPr>
            <a:lvl3pPr marL="913056" indent="0">
              <a:buNone/>
              <a:defRPr sz="1000"/>
            </a:lvl3pPr>
            <a:lvl4pPr marL="1369583" indent="0">
              <a:buNone/>
              <a:defRPr sz="900"/>
            </a:lvl4pPr>
            <a:lvl5pPr marL="1826111" indent="0">
              <a:buNone/>
              <a:defRPr sz="900"/>
            </a:lvl5pPr>
            <a:lvl6pPr marL="2282638" indent="0">
              <a:buNone/>
              <a:defRPr sz="900"/>
            </a:lvl6pPr>
            <a:lvl7pPr marL="2739166" indent="0">
              <a:buNone/>
              <a:defRPr sz="900"/>
            </a:lvl7pPr>
            <a:lvl8pPr marL="3195694" indent="0">
              <a:buNone/>
              <a:defRPr sz="900"/>
            </a:lvl8pPr>
            <a:lvl9pPr marL="365222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27" indent="0">
              <a:buNone/>
              <a:defRPr sz="2800"/>
            </a:lvl2pPr>
            <a:lvl3pPr marL="913056" indent="0">
              <a:buNone/>
              <a:defRPr sz="2400"/>
            </a:lvl3pPr>
            <a:lvl4pPr marL="1369583" indent="0">
              <a:buNone/>
              <a:defRPr sz="2000"/>
            </a:lvl4pPr>
            <a:lvl5pPr marL="1826111" indent="0">
              <a:buNone/>
              <a:defRPr sz="2000"/>
            </a:lvl5pPr>
            <a:lvl6pPr marL="2282638" indent="0">
              <a:buNone/>
              <a:defRPr sz="2000"/>
            </a:lvl6pPr>
            <a:lvl7pPr marL="2739166" indent="0">
              <a:buNone/>
              <a:defRPr sz="2000"/>
            </a:lvl7pPr>
            <a:lvl8pPr marL="3195694" indent="0">
              <a:buNone/>
              <a:defRPr sz="2000"/>
            </a:lvl8pPr>
            <a:lvl9pPr marL="3652221" indent="0">
              <a:buNone/>
              <a:defRPr sz="2000"/>
            </a:lvl9pPr>
          </a:lstStyle>
          <a:p>
            <a:endParaRPr lang="en-US"/>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400"/>
            </a:lvl1pPr>
            <a:lvl2pPr marL="456527" indent="0">
              <a:buNone/>
              <a:defRPr sz="1200"/>
            </a:lvl2pPr>
            <a:lvl3pPr marL="913056" indent="0">
              <a:buNone/>
              <a:defRPr sz="1000"/>
            </a:lvl3pPr>
            <a:lvl4pPr marL="1369583" indent="0">
              <a:buNone/>
              <a:defRPr sz="900"/>
            </a:lvl4pPr>
            <a:lvl5pPr marL="1826111" indent="0">
              <a:buNone/>
              <a:defRPr sz="900"/>
            </a:lvl5pPr>
            <a:lvl6pPr marL="2282638" indent="0">
              <a:buNone/>
              <a:defRPr sz="900"/>
            </a:lvl6pPr>
            <a:lvl7pPr marL="2739166" indent="0">
              <a:buNone/>
              <a:defRPr sz="900"/>
            </a:lvl7pPr>
            <a:lvl8pPr marL="3195694" indent="0">
              <a:buNone/>
              <a:defRPr sz="900"/>
            </a:lvl8pPr>
            <a:lvl9pPr marL="365222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05" tIns="45654" rIns="91305" bIns="4565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305" tIns="45654" rIns="91305" bIns="4565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305" tIns="45654" rIns="91305" bIns="45654" rtlCol="0" anchor="ctr"/>
          <a:lstStyle>
            <a:lvl1pPr algn="l">
              <a:defRPr sz="1200">
                <a:solidFill>
                  <a:schemeClr val="tx1">
                    <a:tint val="75000"/>
                  </a:schemeClr>
                </a:solidFill>
              </a:defRPr>
            </a:lvl1pPr>
          </a:lstStyle>
          <a:p>
            <a:fld id="{4CEF851F-4C9B-4ED8-A706-7687066F5A2C}" type="datetimeFigureOut">
              <a:rPr lang="en-US" smtClean="0"/>
              <a:t>3/23/2022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05" tIns="45654" rIns="91305" bIns="4565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05" tIns="45654" rIns="91305" bIns="45654"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3056" rtl="0" eaLnBrk="1" latinLnBrk="0" hangingPunct="1">
        <a:spcBef>
          <a:spcPct val="0"/>
        </a:spcBef>
        <a:buNone/>
        <a:defRPr sz="4400" kern="1200">
          <a:solidFill>
            <a:schemeClr val="tx1"/>
          </a:solidFill>
          <a:latin typeface="+mj-lt"/>
          <a:ea typeface="+mj-ea"/>
          <a:cs typeface="+mj-cs"/>
        </a:defRPr>
      </a:lvl1pPr>
    </p:titleStyle>
    <p:bodyStyle>
      <a:lvl1pPr marL="342395" indent="-342395" algn="l" defTabSz="91305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57" indent="-285330" algn="l" defTabSz="91305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19" indent="-228265" algn="l" defTabSz="91305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47"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75"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902"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429"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58"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85"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056" rtl="0" eaLnBrk="1" latinLnBrk="0" hangingPunct="1">
        <a:defRPr sz="1800" kern="1200">
          <a:solidFill>
            <a:schemeClr val="tx1"/>
          </a:solidFill>
          <a:latin typeface="+mn-lt"/>
          <a:ea typeface="+mn-ea"/>
          <a:cs typeface="+mn-cs"/>
        </a:defRPr>
      </a:lvl1pPr>
      <a:lvl2pPr marL="456527" algn="l" defTabSz="913056" rtl="0" eaLnBrk="1" latinLnBrk="0" hangingPunct="1">
        <a:defRPr sz="1800" kern="1200">
          <a:solidFill>
            <a:schemeClr val="tx1"/>
          </a:solidFill>
          <a:latin typeface="+mn-lt"/>
          <a:ea typeface="+mn-ea"/>
          <a:cs typeface="+mn-cs"/>
        </a:defRPr>
      </a:lvl2pPr>
      <a:lvl3pPr marL="913056" algn="l" defTabSz="913056" rtl="0" eaLnBrk="1" latinLnBrk="0" hangingPunct="1">
        <a:defRPr sz="1800" kern="1200">
          <a:solidFill>
            <a:schemeClr val="tx1"/>
          </a:solidFill>
          <a:latin typeface="+mn-lt"/>
          <a:ea typeface="+mn-ea"/>
          <a:cs typeface="+mn-cs"/>
        </a:defRPr>
      </a:lvl3pPr>
      <a:lvl4pPr marL="1369583" algn="l" defTabSz="913056" rtl="0" eaLnBrk="1" latinLnBrk="0" hangingPunct="1">
        <a:defRPr sz="1800" kern="1200">
          <a:solidFill>
            <a:schemeClr val="tx1"/>
          </a:solidFill>
          <a:latin typeface="+mn-lt"/>
          <a:ea typeface="+mn-ea"/>
          <a:cs typeface="+mn-cs"/>
        </a:defRPr>
      </a:lvl4pPr>
      <a:lvl5pPr marL="1826111" algn="l" defTabSz="913056" rtl="0" eaLnBrk="1" latinLnBrk="0" hangingPunct="1">
        <a:defRPr sz="1800" kern="1200">
          <a:solidFill>
            <a:schemeClr val="tx1"/>
          </a:solidFill>
          <a:latin typeface="+mn-lt"/>
          <a:ea typeface="+mn-ea"/>
          <a:cs typeface="+mn-cs"/>
        </a:defRPr>
      </a:lvl5pPr>
      <a:lvl6pPr marL="2282638" algn="l" defTabSz="913056" rtl="0" eaLnBrk="1" latinLnBrk="0" hangingPunct="1">
        <a:defRPr sz="1800" kern="1200">
          <a:solidFill>
            <a:schemeClr val="tx1"/>
          </a:solidFill>
          <a:latin typeface="+mn-lt"/>
          <a:ea typeface="+mn-ea"/>
          <a:cs typeface="+mn-cs"/>
        </a:defRPr>
      </a:lvl6pPr>
      <a:lvl7pPr marL="2739166" algn="l" defTabSz="913056" rtl="0" eaLnBrk="1" latinLnBrk="0" hangingPunct="1">
        <a:defRPr sz="1800" kern="1200">
          <a:solidFill>
            <a:schemeClr val="tx1"/>
          </a:solidFill>
          <a:latin typeface="+mn-lt"/>
          <a:ea typeface="+mn-ea"/>
          <a:cs typeface="+mn-cs"/>
        </a:defRPr>
      </a:lvl7pPr>
      <a:lvl8pPr marL="3195694" algn="l" defTabSz="913056" rtl="0" eaLnBrk="1" latinLnBrk="0" hangingPunct="1">
        <a:defRPr sz="1800" kern="1200">
          <a:solidFill>
            <a:schemeClr val="tx1"/>
          </a:solidFill>
          <a:latin typeface="+mn-lt"/>
          <a:ea typeface="+mn-ea"/>
          <a:cs typeface="+mn-cs"/>
        </a:defRPr>
      </a:lvl8pPr>
      <a:lvl9pPr marL="3652221" algn="l" defTabSz="91305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1.png"/><Relationship Id="rId18" Type="http://schemas.microsoft.com/office/2007/relationships/hdphoto" Target="../media/hdphoto5.wdp"/><Relationship Id="rId3" Type="http://schemas.openxmlformats.org/officeDocument/2006/relationships/audio" Target="../media/audio1.wav"/><Relationship Id="rId7" Type="http://schemas.openxmlformats.org/officeDocument/2006/relationships/image" Target="../media/image7.png"/><Relationship Id="rId12" Type="http://schemas.openxmlformats.org/officeDocument/2006/relationships/image" Target="../media/image10.png"/><Relationship Id="rId17" Type="http://schemas.openxmlformats.org/officeDocument/2006/relationships/image" Target="../media/image14.png"/><Relationship Id="rId2" Type="http://schemas.openxmlformats.org/officeDocument/2006/relationships/notesSlide" Target="../notesSlides/notesSlide1.xml"/><Relationship Id="rId16" Type="http://schemas.openxmlformats.org/officeDocument/2006/relationships/image" Target="../media/image13.png"/><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12.png"/><Relationship Id="rId10" Type="http://schemas.microsoft.com/office/2007/relationships/hdphoto" Target="../media/hdphoto3.wdp"/><Relationship Id="rId4" Type="http://schemas.openxmlformats.org/officeDocument/2006/relationships/image" Target="../media/image5.jpg"/><Relationship Id="rId9" Type="http://schemas.openxmlformats.org/officeDocument/2006/relationships/image" Target="../media/image8.png"/><Relationship Id="rId14" Type="http://schemas.microsoft.com/office/2007/relationships/hdphoto" Target="../media/hdphoto4.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8.xml"/><Relationship Id="rId7" Type="http://schemas.openxmlformats.org/officeDocument/2006/relationships/image" Target="../media/image37.png"/><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image" Target="../media/image53.png"/><Relationship Id="rId3" Type="http://schemas.openxmlformats.org/officeDocument/2006/relationships/image" Target="../media/image34.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notesSlide" Target="../notesSlides/notesSlide9.xml"/><Relationship Id="rId16" Type="http://schemas.openxmlformats.org/officeDocument/2006/relationships/image" Target="../media/image51.png"/><Relationship Id="rId1" Type="http://schemas.openxmlformats.org/officeDocument/2006/relationships/slideLayout" Target="../slideLayouts/slideLayout6.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956955" y="133350"/>
            <a:ext cx="4876800" cy="4851035"/>
            <a:chOff x="2057400" y="285749"/>
            <a:chExt cx="4876800" cy="4851035"/>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8081"/>
            <a:stretch/>
          </p:blipFill>
          <p:spPr>
            <a:xfrm>
              <a:off x="2057400" y="285749"/>
              <a:ext cx="4876800" cy="4851035"/>
            </a:xfrm>
            <a:prstGeom prst="rect">
              <a:avLst/>
            </a:prstGeom>
          </p:spPr>
        </p:pic>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9327" y="787881"/>
              <a:ext cx="2133600" cy="529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4955" y="2268139"/>
            <a:ext cx="1465118" cy="473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66375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252538" y="714375"/>
            <a:ext cx="6638925" cy="371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339703" y="3628578"/>
            <a:ext cx="4061637" cy="1015663"/>
          </a:xfrm>
          <a:prstGeom prst="rect">
            <a:avLst/>
          </a:prstGeom>
          <a:solidFill>
            <a:schemeClr val="bg1"/>
          </a:solidFill>
        </p:spPr>
        <p:txBody>
          <a:bodyPr wrap="square">
            <a:spAutoFit/>
          </a:bodyPr>
          <a:lstStyle/>
          <a:p>
            <a:r>
              <a:rPr lang="vi-VN" sz="2000" b="1">
                <a:solidFill>
                  <a:srgbClr val="002060"/>
                </a:solidFill>
              </a:rPr>
              <a:t>chưa hết buồn ngủ hoặc chưa tỉnh táo hơn sau khi vừa ngủ dậy </a:t>
            </a:r>
            <a:endParaRPr lang="en-US" sz="2000" b="1">
              <a:solidFill>
                <a:srgbClr val="002060"/>
              </a:solidFill>
            </a:endParaRPr>
          </a:p>
        </p:txBody>
      </p:sp>
    </p:spTree>
    <p:extLst>
      <p:ext uri="{BB962C8B-B14F-4D97-AF65-F5344CB8AC3E}">
        <p14:creationId xmlns:p14="http://schemas.microsoft.com/office/powerpoint/2010/main" val="13090726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092607" y="460302"/>
            <a:ext cx="6448425"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262229" y="3364160"/>
            <a:ext cx="3416097" cy="830997"/>
          </a:xfrm>
          <a:prstGeom prst="rect">
            <a:avLst/>
          </a:prstGeom>
          <a:solidFill>
            <a:schemeClr val="bg1"/>
          </a:solidFill>
        </p:spPr>
        <p:txBody>
          <a:bodyPr wrap="square">
            <a:spAutoFit/>
          </a:bodyPr>
          <a:lstStyle/>
          <a:p>
            <a:r>
              <a:rPr lang="vi-VN" sz="2400"/>
              <a:t>; nói bằng giọng khẩn khoản , </a:t>
            </a:r>
            <a:r>
              <a:rPr lang="en-US" sz="2400" smtClean="0"/>
              <a:t>c</a:t>
            </a:r>
            <a:r>
              <a:rPr lang="vi-VN" sz="2400" smtClean="0"/>
              <a:t>ầu </a:t>
            </a:r>
            <a:r>
              <a:rPr lang="vi-VN" sz="2400"/>
              <a:t>xin </a:t>
            </a:r>
            <a:endParaRPr lang="en-US" sz="2400"/>
          </a:p>
        </p:txBody>
      </p:sp>
    </p:spTree>
    <p:extLst>
      <p:ext uri="{BB962C8B-B14F-4D97-AF65-F5344CB8AC3E}">
        <p14:creationId xmlns:p14="http://schemas.microsoft.com/office/powerpoint/2010/main" val="33520157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33450" y="704850"/>
            <a:ext cx="72771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933450" y="4438650"/>
            <a:ext cx="7249100" cy="461665"/>
          </a:xfrm>
          <a:prstGeom prst="rect">
            <a:avLst/>
          </a:prstGeom>
        </p:spPr>
        <p:txBody>
          <a:bodyPr wrap="none">
            <a:spAutoFit/>
          </a:bodyPr>
          <a:lstStyle/>
          <a:p>
            <a:r>
              <a:rPr lang="vi-VN" sz="2400"/>
              <a:t>nhảy bằng động tác rất nhanh lên một vị trí cao hơn</a:t>
            </a:r>
            <a:endParaRPr lang="en-US" sz="2400"/>
          </a:p>
        </p:txBody>
      </p:sp>
    </p:spTree>
    <p:extLst>
      <p:ext uri="{BB962C8B-B14F-4D97-AF65-F5344CB8AC3E}">
        <p14:creationId xmlns:p14="http://schemas.microsoft.com/office/powerpoint/2010/main" val="992056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015078" y="292174"/>
            <a:ext cx="6884913" cy="367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015079" y="3023918"/>
            <a:ext cx="3748308" cy="830997"/>
          </a:xfrm>
          <a:prstGeom prst="rect">
            <a:avLst/>
          </a:prstGeom>
          <a:solidFill>
            <a:schemeClr val="bg1"/>
          </a:solidFill>
        </p:spPr>
        <p:txBody>
          <a:bodyPr wrap="square">
            <a:spAutoFit/>
          </a:bodyPr>
          <a:lstStyle/>
          <a:p>
            <a:r>
              <a:rPr lang="vi-VN" sz="2400"/>
              <a:t>gây chuyện </a:t>
            </a:r>
            <a:r>
              <a:rPr lang="vi-VN" sz="2400" smtClean="0"/>
              <a:t>c</a:t>
            </a:r>
            <a:r>
              <a:rPr lang="en-US" sz="2400"/>
              <a:t>ã</a:t>
            </a:r>
            <a:r>
              <a:rPr lang="vi-VN" sz="2400" smtClean="0"/>
              <a:t>i </a:t>
            </a:r>
            <a:r>
              <a:rPr lang="vi-VN" sz="2400"/>
              <a:t>cọ , xô xát với thái độ hung hãn </a:t>
            </a:r>
            <a:endParaRPr lang="en-US" sz="2400"/>
          </a:p>
        </p:txBody>
      </p:sp>
    </p:spTree>
    <p:extLst>
      <p:ext uri="{BB962C8B-B14F-4D97-AF65-F5344CB8AC3E}">
        <p14:creationId xmlns:p14="http://schemas.microsoft.com/office/powerpoint/2010/main" val="37984539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0182" b="30348"/>
          <a:stretch/>
        </p:blipFill>
        <p:spPr>
          <a:xfrm>
            <a:off x="3640623" y="4710301"/>
            <a:ext cx="1143000" cy="441037"/>
          </a:xfrm>
          <a:prstGeom prst="rect">
            <a:avLst/>
          </a:prstGeom>
        </p:spPr>
      </p:pic>
      <p:sp>
        <p:nvSpPr>
          <p:cNvPr id="6" name="TextBox 5"/>
          <p:cNvSpPr txBox="1"/>
          <p:nvPr/>
        </p:nvSpPr>
        <p:spPr>
          <a:xfrm>
            <a:off x="1522268" y="-42233"/>
            <a:ext cx="5947064" cy="461532"/>
          </a:xfrm>
          <a:prstGeom prst="rect">
            <a:avLst/>
          </a:prstGeom>
          <a:noFill/>
        </p:spPr>
        <p:txBody>
          <a:bodyPr wrap="square" lIns="91305" tIns="45654" rIns="91305" bIns="45654" rtlCol="0">
            <a:spAutoFit/>
          </a:bodyPr>
          <a:lstStyle/>
          <a:p>
            <a:pPr algn="ctr"/>
            <a:r>
              <a:rPr lang="en-US" sz="2400" b="1" smtClean="0">
                <a:latin typeface="Arial" pitchFamily="34" charset="0"/>
                <a:ea typeface="Arial-Rounded" pitchFamily="34" charset="0"/>
                <a:cs typeface="Arial" pitchFamily="34" charset="0"/>
              </a:rPr>
              <a:t>Câu hỏi của sói</a:t>
            </a:r>
            <a:endParaRPr lang="en-US" sz="2400" b="1">
              <a:latin typeface="Arial" pitchFamily="34" charset="0"/>
              <a:ea typeface="Arial-Rounded" pitchFamily="34" charset="0"/>
              <a:cs typeface="Arial" pitchFamily="34" charset="0"/>
            </a:endParaRPr>
          </a:p>
        </p:txBody>
      </p:sp>
      <p:sp>
        <p:nvSpPr>
          <p:cNvPr id="7" name="TextBox 6"/>
          <p:cNvSpPr txBox="1"/>
          <p:nvPr/>
        </p:nvSpPr>
        <p:spPr>
          <a:xfrm>
            <a:off x="50800" y="333333"/>
            <a:ext cx="8991600" cy="4616515"/>
          </a:xfrm>
          <a:prstGeom prst="rect">
            <a:avLst/>
          </a:prstGeom>
          <a:noFill/>
        </p:spPr>
        <p:txBody>
          <a:bodyPr wrap="square" lIns="91305" tIns="45654" rIns="91305" bIns="45654" rtlCol="0">
            <a:spAutoFit/>
          </a:bodyPr>
          <a:lstStyle/>
          <a:p>
            <a:pPr algn="just"/>
            <a:r>
              <a:rPr lang="en-US" sz="2100" smtClean="0">
                <a:latin typeface="Arial" pitchFamily="34" charset="0"/>
                <a:ea typeface="Arial-Rounded" pitchFamily="34" charset="0"/>
                <a:cs typeface="Arial" pitchFamily="34" charset="0"/>
              </a:rPr>
              <a:t>	Một chú sóc đang chuyền trên cành cây bỗng trượt chân, rơi trúng đầu lão sói đang ngái ngủ. Sói chồm dậy, túm lấy sóc. Sóc van nài:</a:t>
            </a:r>
          </a:p>
          <a:p>
            <a:pPr algn="just"/>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 Xin hãy thả tôi ra!</a:t>
            </a:r>
          </a:p>
          <a:p>
            <a:pPr algn="just"/>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Sói nói:</a:t>
            </a:r>
          </a:p>
          <a:p>
            <a:pPr algn="just"/>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 Được, ta sẽ thả, nhưng ngươi hãy nói cho ta biết: Vì sao bọn sóc các ngươi cứ nhảy nhót vui đùa suốt ngày, còn ta lúc nào cũng thấy buồn bực?</a:t>
            </a:r>
          </a:p>
          <a:p>
            <a:pPr algn="just"/>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Sóc bảo:</a:t>
            </a:r>
          </a:p>
          <a:p>
            <a:pPr algn="just"/>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 Thả tôi ra, rồi tôi sẽ nói.</a:t>
            </a:r>
          </a:p>
          <a:p>
            <a:pPr algn="just"/>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Sói thả sóc ra. Sóc nhảy tót lên cây cao, rồi đáp vọng xuống:</a:t>
            </a:r>
          </a:p>
          <a:p>
            <a:pPr algn="just"/>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 Mỗi khi nhìn thấy anh, chúng tôi đều bỏ chạy vì anh hay gây gổ. Anh hay buồn bực vì anh không có bạn bè. Còn chúng tôi lúc nào cũng vui vì chúng tôi có nhiều bạn tốt.</a:t>
            </a:r>
          </a:p>
          <a:p>
            <a:pPr algn="r"/>
            <a:r>
              <a:rPr lang="en-US" sz="2100" smtClean="0">
                <a:latin typeface="Arial" pitchFamily="34" charset="0"/>
                <a:ea typeface="Arial-Rounded" pitchFamily="34" charset="0"/>
                <a:cs typeface="Arial" pitchFamily="34" charset="0"/>
              </a:rPr>
              <a:t>(Theo </a:t>
            </a:r>
            <a:r>
              <a:rPr lang="en-US" sz="2100" i="1" smtClean="0">
                <a:latin typeface="Arial" pitchFamily="34" charset="0"/>
                <a:ea typeface="Arial-Rounded" pitchFamily="34" charset="0"/>
                <a:cs typeface="Arial" pitchFamily="34" charset="0"/>
              </a:rPr>
              <a:t>Truyện cổ Grim</a:t>
            </a:r>
            <a:r>
              <a:rPr lang="en-US" sz="2100" smtClean="0">
                <a:latin typeface="Arial" pitchFamily="34" charset="0"/>
                <a:ea typeface="Arial-Rounded" pitchFamily="34" charset="0"/>
                <a:cs typeface="Arial" pitchFamily="34" charset="0"/>
              </a:rPr>
              <a:t>)</a:t>
            </a:r>
            <a:endParaRPr lang="en-US" sz="21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42137274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6530" y="93050"/>
            <a:ext cx="3193470" cy="461532"/>
          </a:xfrm>
          <a:prstGeom prst="rect">
            <a:avLst/>
          </a:prstGeom>
          <a:noFill/>
        </p:spPr>
        <p:txBody>
          <a:bodyPr wrap="square" lIns="91305" tIns="45654" rIns="91305" bIns="45654" rtlCol="0">
            <a:spAutoFit/>
          </a:bodyPr>
          <a:lstStyle/>
          <a:p>
            <a:pPr algn="just"/>
            <a:r>
              <a:rPr lang="en-US" sz="2400" b="1">
                <a:latin typeface="Arial" pitchFamily="34" charset="0"/>
                <a:ea typeface="Arial-Rounded" pitchFamily="34" charset="0"/>
                <a:cs typeface="Arial" pitchFamily="34" charset="0"/>
              </a:rPr>
              <a:t>Trả lời câu hỏi</a:t>
            </a:r>
          </a:p>
        </p:txBody>
      </p:sp>
      <p:sp>
        <p:nvSpPr>
          <p:cNvPr id="2" name="Cloud 1"/>
          <p:cNvSpPr/>
          <p:nvPr/>
        </p:nvSpPr>
        <p:spPr>
          <a:xfrm>
            <a:off x="7010400" y="0"/>
            <a:ext cx="2209800" cy="543435"/>
          </a:xfrm>
          <a:prstGeom prst="cloud">
            <a:avLst/>
          </a:prstGeom>
          <a:solidFill>
            <a:srgbClr val="FEDE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18" tIns="45660" rIns="91318" bIns="45660" rtlCol="0" anchor="ctr"/>
          <a:lstStyle/>
          <a:p>
            <a:pPr algn="ctr"/>
            <a:r>
              <a:rPr lang="en-US" sz="1600">
                <a:solidFill>
                  <a:schemeClr val="tx1"/>
                </a:solidFill>
                <a:latin typeface="Arial" pitchFamily="34" charset="0"/>
                <a:ea typeface="Arial-Rounded" pitchFamily="34" charset="0"/>
                <a:cs typeface="Arial" pitchFamily="34" charset="0"/>
              </a:rPr>
              <a:t>Đọc toàn bài</a:t>
            </a:r>
          </a:p>
        </p:txBody>
      </p:sp>
      <p:sp>
        <p:nvSpPr>
          <p:cNvPr id="8" name="Oval 7"/>
          <p:cNvSpPr/>
          <p:nvPr/>
        </p:nvSpPr>
        <p:spPr>
          <a:xfrm>
            <a:off x="-1219200" y="238635"/>
            <a:ext cx="609600" cy="609600"/>
          </a:xfrm>
          <a:prstGeom prst="ellipse">
            <a:avLst/>
          </a:prstGeom>
          <a:solidFill>
            <a:srgbClr val="FE8ACC"/>
          </a:solidFill>
          <a:ln>
            <a:noFill/>
          </a:ln>
        </p:spPr>
        <p:style>
          <a:lnRef idx="2">
            <a:schemeClr val="accent1">
              <a:shade val="50000"/>
            </a:schemeClr>
          </a:lnRef>
          <a:fillRef idx="1">
            <a:schemeClr val="accent1"/>
          </a:fillRef>
          <a:effectRef idx="0">
            <a:schemeClr val="accent1"/>
          </a:effectRef>
          <a:fontRef idx="minor">
            <a:schemeClr val="lt1"/>
          </a:fontRef>
        </p:style>
        <p:txBody>
          <a:bodyPr lIns="91318" tIns="45660" rIns="91318" bIns="45660" rtlCol="0" anchor="ctr"/>
          <a:lstStyle/>
          <a:p>
            <a:pPr algn="ctr"/>
            <a:r>
              <a:rPr lang="en-US" sz="2800" b="1">
                <a:solidFill>
                  <a:schemeClr val="bg1"/>
                </a:solidFill>
                <a:latin typeface="Arial-Rounded" pitchFamily="34" charset="0"/>
                <a:ea typeface="Arial-Rounded" pitchFamily="34" charset="0"/>
                <a:cs typeface="Arial-Rounded" pitchFamily="34" charset="0"/>
              </a:rPr>
              <a:t>3</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80" y="-19050"/>
            <a:ext cx="62865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522268" y="170469"/>
            <a:ext cx="5947064" cy="461532"/>
          </a:xfrm>
          <a:prstGeom prst="rect">
            <a:avLst/>
          </a:prstGeom>
          <a:noFill/>
        </p:spPr>
        <p:txBody>
          <a:bodyPr wrap="square" lIns="91305" tIns="45654" rIns="91305" bIns="45654" rtlCol="0">
            <a:spAutoFit/>
          </a:bodyPr>
          <a:lstStyle/>
          <a:p>
            <a:pPr algn="ctr"/>
            <a:r>
              <a:rPr lang="en-US" sz="2400" b="1" smtClean="0">
                <a:latin typeface="Arial" pitchFamily="34" charset="0"/>
                <a:ea typeface="Arial-Rounded" pitchFamily="34" charset="0"/>
                <a:cs typeface="Arial" pitchFamily="34" charset="0"/>
              </a:rPr>
              <a:t>Câu hỏi của sói</a:t>
            </a:r>
            <a:endParaRPr lang="en-US" sz="2400" b="1">
              <a:latin typeface="Arial" pitchFamily="34" charset="0"/>
              <a:ea typeface="Arial-Rounded" pitchFamily="34" charset="0"/>
              <a:cs typeface="Arial" pitchFamily="34" charset="0"/>
            </a:endParaRPr>
          </a:p>
        </p:txBody>
      </p:sp>
      <p:sp>
        <p:nvSpPr>
          <p:cNvPr id="10" name="TextBox 9"/>
          <p:cNvSpPr txBox="1"/>
          <p:nvPr/>
        </p:nvSpPr>
        <p:spPr>
          <a:xfrm>
            <a:off x="50800" y="546035"/>
            <a:ext cx="8991600" cy="4616515"/>
          </a:xfrm>
          <a:prstGeom prst="rect">
            <a:avLst/>
          </a:prstGeom>
          <a:noFill/>
        </p:spPr>
        <p:txBody>
          <a:bodyPr wrap="square" lIns="91305" tIns="45654" rIns="91305" bIns="45654" rtlCol="0">
            <a:spAutoFit/>
          </a:bodyPr>
          <a:lstStyle/>
          <a:p>
            <a:pPr algn="just"/>
            <a:r>
              <a:rPr lang="en-US" sz="2100" smtClean="0">
                <a:latin typeface="Arial" pitchFamily="34" charset="0"/>
                <a:ea typeface="Arial-Rounded" pitchFamily="34" charset="0"/>
                <a:cs typeface="Arial" pitchFamily="34" charset="0"/>
              </a:rPr>
              <a:t>	Một chú sóc đang chuyền trên cành cây bỗng trượt chân, rơi trúng đầu lão sói đang ngái ngủ. Sói chồm dậy, túm lấy sóc. Sóc van nài:</a:t>
            </a:r>
          </a:p>
          <a:p>
            <a:pPr algn="just"/>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 Xin hãy thả tôi ra!</a:t>
            </a:r>
          </a:p>
          <a:p>
            <a:pPr algn="just"/>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Sói nói:</a:t>
            </a:r>
          </a:p>
          <a:p>
            <a:pPr algn="just"/>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 Được, ta sẽ thả, nhưng ngươi hãy nói cho ta biết: Vì sao bọn sóc các ngươi cứ nhảy nhót vui đùa suốt ngày, còn ta lúc nào cũng thấy buồn bực?</a:t>
            </a:r>
          </a:p>
          <a:p>
            <a:pPr algn="just"/>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Sóc bảo:</a:t>
            </a:r>
          </a:p>
          <a:p>
            <a:pPr algn="just"/>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 Thả tôi ra, rồi tôi sẽ nói.</a:t>
            </a:r>
          </a:p>
          <a:p>
            <a:pPr algn="just"/>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Sói thả sóc ra. Sóc nhảy tót lên cây cao, rồi đáp vọng xuống:</a:t>
            </a:r>
          </a:p>
          <a:p>
            <a:pPr algn="just"/>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 Mỗi khi nhìn thấy anh, chúng tôi đều bỏ chạy vì anh hay gây gổ. Anh hay buồn bực vì anh không có bạn bè. Còn chúng tôi lúc nào cũng vui vì chúng tôi có nhiều bạn tốt.</a:t>
            </a:r>
          </a:p>
          <a:p>
            <a:pPr algn="r"/>
            <a:r>
              <a:rPr lang="en-US" sz="2100" smtClean="0">
                <a:latin typeface="Arial" pitchFamily="34" charset="0"/>
                <a:ea typeface="Arial-Rounded" pitchFamily="34" charset="0"/>
                <a:cs typeface="Arial" pitchFamily="34" charset="0"/>
              </a:rPr>
              <a:t>(Theo </a:t>
            </a:r>
            <a:r>
              <a:rPr lang="en-US" sz="2100" i="1" smtClean="0">
                <a:latin typeface="Arial" pitchFamily="34" charset="0"/>
                <a:ea typeface="Arial-Rounded" pitchFamily="34" charset="0"/>
                <a:cs typeface="Arial" pitchFamily="34" charset="0"/>
              </a:rPr>
              <a:t>Truyện cổ Grim</a:t>
            </a:r>
            <a:r>
              <a:rPr lang="en-US" sz="2100" smtClean="0">
                <a:latin typeface="Arial" pitchFamily="34" charset="0"/>
                <a:ea typeface="Arial-Rounded" pitchFamily="34" charset="0"/>
                <a:cs typeface="Arial" pitchFamily="34" charset="0"/>
              </a:rPr>
              <a:t>)</a:t>
            </a:r>
            <a:endParaRPr lang="en-US" sz="21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1827409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1" y="691219"/>
            <a:ext cx="8762999" cy="3785531"/>
          </a:xfrm>
          <a:prstGeom prst="rect">
            <a:avLst/>
          </a:prstGeom>
        </p:spPr>
        <p:txBody>
          <a:bodyPr wrap="square" lIns="91318" tIns="45660" rIns="91318" bIns="45660">
            <a:spAutoFit/>
          </a:bodyPr>
          <a:lstStyle/>
          <a:p>
            <a:pPr algn="just"/>
            <a:r>
              <a:rPr lang="en-US" sz="2400">
                <a:latin typeface="Arial" pitchFamily="34" charset="0"/>
                <a:ea typeface="Arial-Rounded" pitchFamily="34" charset="0"/>
                <a:cs typeface="Arial" pitchFamily="34" charset="0"/>
              </a:rPr>
              <a:t>	Một chú sóc đang chuyền trên cành cây bỗng trượt chân, rơi trúng đầu lão sói đang ngái ngủ. Sói chồm dậy, túm lấy sóc. Sóc van nài:</a:t>
            </a:r>
          </a:p>
          <a:p>
            <a:pPr algn="just"/>
            <a:r>
              <a:rPr lang="en-US" sz="2400">
                <a:latin typeface="Arial" pitchFamily="34" charset="0"/>
                <a:ea typeface="Arial-Rounded" pitchFamily="34" charset="0"/>
                <a:cs typeface="Arial" pitchFamily="34" charset="0"/>
              </a:rPr>
              <a:t>	 – Xin hãy thả tôi ra!</a:t>
            </a:r>
          </a:p>
          <a:p>
            <a:pPr algn="just"/>
            <a:r>
              <a:rPr lang="en-US" sz="2400">
                <a:latin typeface="Arial" pitchFamily="34" charset="0"/>
                <a:ea typeface="Arial-Rounded" pitchFamily="34" charset="0"/>
                <a:cs typeface="Arial" pitchFamily="34" charset="0"/>
              </a:rPr>
              <a:t>	Sói nói:</a:t>
            </a:r>
          </a:p>
          <a:p>
            <a:pPr algn="just"/>
            <a:r>
              <a:rPr lang="en-US" sz="2400">
                <a:latin typeface="Arial" pitchFamily="34" charset="0"/>
                <a:ea typeface="Arial-Rounded" pitchFamily="34" charset="0"/>
                <a:cs typeface="Arial" pitchFamily="34" charset="0"/>
              </a:rPr>
              <a:t>	 – Được, ta sẽ thả, nhưng ngươi hãy nói cho ta biết: Vì sao bọn sóc các ngươi cứ nhảy nhót vui đùa suốt ngày, còn ta lúc nào cũng thấy buồn bực?</a:t>
            </a:r>
          </a:p>
          <a:p>
            <a:pPr algn="just"/>
            <a:r>
              <a:rPr lang="en-US" sz="2400">
                <a:latin typeface="Arial" pitchFamily="34" charset="0"/>
                <a:ea typeface="Arial-Rounded" pitchFamily="34" charset="0"/>
                <a:cs typeface="Arial" pitchFamily="34" charset="0"/>
              </a:rPr>
              <a:t>	Sóc bảo:</a:t>
            </a:r>
          </a:p>
          <a:p>
            <a:pPr algn="just"/>
            <a:r>
              <a:rPr lang="en-US" sz="2400">
                <a:latin typeface="Arial" pitchFamily="34" charset="0"/>
                <a:ea typeface="Arial-Rounded" pitchFamily="34" charset="0"/>
                <a:cs typeface="Arial" pitchFamily="34" charset="0"/>
              </a:rPr>
              <a:t>	 – Thả tôi ra, rồi tôi sẽ nói.</a:t>
            </a:r>
          </a:p>
        </p:txBody>
      </p:sp>
      <p:sp>
        <p:nvSpPr>
          <p:cNvPr id="5" name="TextBox 4"/>
          <p:cNvSpPr txBox="1"/>
          <p:nvPr/>
        </p:nvSpPr>
        <p:spPr>
          <a:xfrm>
            <a:off x="2895601" y="57150"/>
            <a:ext cx="3642531" cy="584654"/>
          </a:xfrm>
          <a:prstGeom prst="rect">
            <a:avLst/>
          </a:prstGeom>
          <a:solidFill>
            <a:srgbClr val="FEDEF3"/>
          </a:solidFill>
        </p:spPr>
        <p:txBody>
          <a:bodyPr wrap="square" lIns="91318" tIns="45660" rIns="91318" bIns="45660" rtlCol="0">
            <a:spAutoFit/>
          </a:bodyPr>
          <a:lstStyle/>
          <a:p>
            <a:pPr algn="ctr"/>
            <a:r>
              <a:rPr lang="en-US" sz="3200" b="1">
                <a:latin typeface="Arial" pitchFamily="34" charset="0"/>
                <a:ea typeface="Arial-Rounded" pitchFamily="34" charset="0"/>
                <a:cs typeface="Arial" pitchFamily="34" charset="0"/>
              </a:rPr>
              <a:t>Đọc đoạn 1:</a:t>
            </a:r>
          </a:p>
        </p:txBody>
      </p:sp>
      <p:sp>
        <p:nvSpPr>
          <p:cNvPr id="6" name="TextBox 5"/>
          <p:cNvSpPr txBox="1"/>
          <p:nvPr/>
        </p:nvSpPr>
        <p:spPr>
          <a:xfrm>
            <a:off x="-19050" y="4527096"/>
            <a:ext cx="9144000" cy="584654"/>
          </a:xfrm>
          <a:prstGeom prst="rect">
            <a:avLst/>
          </a:prstGeom>
          <a:solidFill>
            <a:srgbClr val="FEDEF3"/>
          </a:solidFill>
        </p:spPr>
        <p:txBody>
          <a:bodyPr wrap="square" lIns="91318" tIns="45660" rIns="91318" bIns="45660" rtlCol="0">
            <a:spAutoFit/>
          </a:bodyPr>
          <a:lstStyle/>
          <a:p>
            <a:pPr algn="ctr"/>
            <a:r>
              <a:rPr lang="en-US" sz="3200" smtClean="0">
                <a:latin typeface="Arial" pitchFamily="34" charset="0"/>
                <a:ea typeface="Arial-Rounded" pitchFamily="34" charset="0"/>
                <a:cs typeface="Arial" pitchFamily="34" charset="0"/>
              </a:rPr>
              <a:t>Chuyện gì xảy ra khi sóc đang chuyền cành cây?</a:t>
            </a:r>
            <a:endParaRPr lang="en-US" sz="3200">
              <a:latin typeface="Arial" pitchFamily="34" charset="0"/>
              <a:ea typeface="Arial-Rounded" pitchFamily="34" charset="0"/>
              <a:cs typeface="Arial" pitchFamily="34" charset="0"/>
            </a:endParaRPr>
          </a:p>
        </p:txBody>
      </p:sp>
      <p:sp>
        <p:nvSpPr>
          <p:cNvPr id="7" name="TextBox 6"/>
          <p:cNvSpPr txBox="1"/>
          <p:nvPr/>
        </p:nvSpPr>
        <p:spPr>
          <a:xfrm>
            <a:off x="-38100" y="4489450"/>
            <a:ext cx="9144000" cy="584654"/>
          </a:xfrm>
          <a:prstGeom prst="rect">
            <a:avLst/>
          </a:prstGeom>
          <a:solidFill>
            <a:srgbClr val="FEDEF3"/>
          </a:solidFill>
        </p:spPr>
        <p:txBody>
          <a:bodyPr wrap="square" lIns="91318" tIns="45660" rIns="91318" bIns="45660" rtlCol="0">
            <a:spAutoFit/>
          </a:bodyPr>
          <a:lstStyle/>
          <a:p>
            <a:pPr algn="ctr"/>
            <a:r>
              <a:rPr lang="en-US" sz="3200" smtClean="0">
                <a:latin typeface="Arial" pitchFamily="34" charset="0"/>
                <a:ea typeface="Arial-Rounded" pitchFamily="34" charset="0"/>
                <a:cs typeface="Arial" pitchFamily="34" charset="0"/>
              </a:rPr>
              <a:t>Sói hỏi sóc điều gì?</a:t>
            </a:r>
            <a:endParaRPr lang="en-US" sz="3200">
              <a:latin typeface="Arial" pitchFamily="34" charset="0"/>
              <a:ea typeface="Arial-Rounded" pitchFamily="34" charset="0"/>
              <a:cs typeface="Arial" pitchFamily="34" charset="0"/>
            </a:endParaRPr>
          </a:p>
        </p:txBody>
      </p:sp>
      <p:cxnSp>
        <p:nvCxnSpPr>
          <p:cNvPr id="4" name="Straight Connector 3"/>
          <p:cNvCxnSpPr/>
          <p:nvPr/>
        </p:nvCxnSpPr>
        <p:spPr>
          <a:xfrm>
            <a:off x="7302500" y="1085850"/>
            <a:ext cx="152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41300" y="1466850"/>
            <a:ext cx="5816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41300" y="3282950"/>
            <a:ext cx="8585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559800" y="2876550"/>
            <a:ext cx="304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15900" y="3651250"/>
            <a:ext cx="37973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90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2250" fill="hold"/>
                                        <p:tgtEl>
                                          <p:spTgt spid="6"/>
                                        </p:tgtEl>
                                        <p:attrNameLst>
                                          <p:attrName>ppt_x</p:attrName>
                                        </p:attrNameLst>
                                      </p:cBhvr>
                                      <p:tavLst>
                                        <p:tav tm="0">
                                          <p:val>
                                            <p:strVal val="1+#ppt_w/2"/>
                                          </p:val>
                                        </p:tav>
                                        <p:tav tm="100000">
                                          <p:val>
                                            <p:strVal val="#ppt_x"/>
                                          </p:val>
                                        </p:tav>
                                      </p:tavLst>
                                    </p:anim>
                                    <p:anim calcmode="lin" valueType="num">
                                      <p:cBhvr additive="base">
                                        <p:cTn id="14" dur="22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2000" fill="hold"/>
                                        <p:tgtEl>
                                          <p:spTgt spid="7"/>
                                        </p:tgtEl>
                                        <p:attrNameLst>
                                          <p:attrName>ppt_x</p:attrName>
                                        </p:attrNameLst>
                                      </p:cBhvr>
                                      <p:tavLst>
                                        <p:tav tm="0">
                                          <p:val>
                                            <p:strVal val="1+#ppt_w/2"/>
                                          </p:val>
                                        </p:tav>
                                        <p:tav tm="100000">
                                          <p:val>
                                            <p:strVal val="#ppt_x"/>
                                          </p:val>
                                        </p:tav>
                                      </p:tavLst>
                                    </p:anim>
                                    <p:anim calcmode="lin" valueType="num">
                                      <p:cBhvr additive="base">
                                        <p:cTn id="28" dur="2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895350"/>
            <a:ext cx="8382000" cy="3539418"/>
          </a:xfrm>
          <a:prstGeom prst="rect">
            <a:avLst/>
          </a:prstGeom>
        </p:spPr>
        <p:txBody>
          <a:bodyPr wrap="square" lIns="91428" tIns="45714" rIns="91428" bIns="45714">
            <a:spAutoFit/>
          </a:bodyPr>
          <a:lstStyle/>
          <a:p>
            <a:pPr algn="just"/>
            <a:r>
              <a:rPr lang="en-US" sz="3200">
                <a:latin typeface="Arial" pitchFamily="34" charset="0"/>
                <a:ea typeface="Arial-Rounded" pitchFamily="34" charset="0"/>
                <a:cs typeface="Arial" pitchFamily="34" charset="0"/>
              </a:rPr>
              <a:t>	 Sói thả sóc ra. Sóc nhảy tót lên cây cao, rồi đáp vọng xuống:</a:t>
            </a:r>
          </a:p>
          <a:p>
            <a:pPr algn="just"/>
            <a:r>
              <a:rPr lang="en-US" sz="3200">
                <a:latin typeface="Arial" pitchFamily="34" charset="0"/>
                <a:ea typeface="Arial-Rounded" pitchFamily="34" charset="0"/>
                <a:cs typeface="Arial" pitchFamily="34" charset="0"/>
              </a:rPr>
              <a:t>	 – Mỗi khi nhìn thấy anh, chúng tôi đều bỏ chạy vì anh hay gây gổ. Anh hay buồn bực vì anh không có bạn bè. Còn chúng tôi lúc nào cũng vui vì chúng tôi có nhiều bạn tốt.</a:t>
            </a:r>
            <a:endParaRPr lang="en-US" sz="3200"/>
          </a:p>
        </p:txBody>
      </p:sp>
      <p:sp>
        <p:nvSpPr>
          <p:cNvPr id="4" name="TextBox 3"/>
          <p:cNvSpPr txBox="1"/>
          <p:nvPr/>
        </p:nvSpPr>
        <p:spPr>
          <a:xfrm>
            <a:off x="-1185" y="4514396"/>
            <a:ext cx="9144000" cy="584654"/>
          </a:xfrm>
          <a:prstGeom prst="rect">
            <a:avLst/>
          </a:prstGeom>
          <a:solidFill>
            <a:srgbClr val="FEDEF3"/>
          </a:solidFill>
        </p:spPr>
        <p:txBody>
          <a:bodyPr wrap="square" lIns="91318" tIns="45660" rIns="91318" bIns="45660" rtlCol="0">
            <a:spAutoFit/>
          </a:bodyPr>
          <a:lstStyle/>
          <a:p>
            <a:pPr algn="ctr"/>
            <a:r>
              <a:rPr lang="en-US" sz="3200" smtClean="0">
                <a:latin typeface="Arial" pitchFamily="34" charset="0"/>
                <a:ea typeface="Arial-Rounded" pitchFamily="34" charset="0"/>
                <a:cs typeface="Arial" pitchFamily="34" charset="0"/>
              </a:rPr>
              <a:t>Vì sao sói lúc nào cũng thấy buồn bực?</a:t>
            </a:r>
            <a:endParaRPr lang="en-US" sz="3200">
              <a:latin typeface="Arial" pitchFamily="34" charset="0"/>
              <a:ea typeface="Arial-Rounded" pitchFamily="34" charset="0"/>
              <a:cs typeface="Arial" pitchFamily="34" charset="0"/>
            </a:endParaRPr>
          </a:p>
        </p:txBody>
      </p:sp>
      <p:sp>
        <p:nvSpPr>
          <p:cNvPr id="5" name="TextBox 4"/>
          <p:cNvSpPr txBox="1"/>
          <p:nvPr/>
        </p:nvSpPr>
        <p:spPr>
          <a:xfrm>
            <a:off x="11515" y="4579505"/>
            <a:ext cx="9144000" cy="492321"/>
          </a:xfrm>
          <a:prstGeom prst="rect">
            <a:avLst/>
          </a:prstGeom>
          <a:solidFill>
            <a:srgbClr val="FEDEF3"/>
          </a:solidFill>
        </p:spPr>
        <p:txBody>
          <a:bodyPr wrap="square" lIns="91318" tIns="45660" rIns="91318" bIns="45660" rtlCol="0">
            <a:spAutoFit/>
          </a:bodyPr>
          <a:lstStyle/>
          <a:p>
            <a:pPr algn="ctr"/>
            <a:r>
              <a:rPr lang="en-US" sz="2600" smtClean="0">
                <a:latin typeface="Arial" pitchFamily="34" charset="0"/>
                <a:ea typeface="Arial-Rounded" pitchFamily="34" charset="0"/>
                <a:cs typeface="Arial" pitchFamily="34" charset="0"/>
              </a:rPr>
              <a:t>Theo như lời sóc, chúng ta sẽ vui vẻ, hạnh phúc khi nào?</a:t>
            </a:r>
            <a:endParaRPr lang="en-US" sz="2600">
              <a:latin typeface="Arial" pitchFamily="34" charset="0"/>
              <a:ea typeface="Arial-Rounded" pitchFamily="34" charset="0"/>
              <a:cs typeface="Arial" pitchFamily="34" charset="0"/>
            </a:endParaRPr>
          </a:p>
        </p:txBody>
      </p:sp>
      <p:sp>
        <p:nvSpPr>
          <p:cNvPr id="6" name="TextBox 5"/>
          <p:cNvSpPr txBox="1"/>
          <p:nvPr/>
        </p:nvSpPr>
        <p:spPr>
          <a:xfrm>
            <a:off x="2895601" y="285750"/>
            <a:ext cx="3642531" cy="584654"/>
          </a:xfrm>
          <a:prstGeom prst="rect">
            <a:avLst/>
          </a:prstGeom>
          <a:solidFill>
            <a:srgbClr val="FEDEF3"/>
          </a:solidFill>
        </p:spPr>
        <p:txBody>
          <a:bodyPr wrap="square" lIns="91318" tIns="45660" rIns="91318" bIns="45660" rtlCol="0">
            <a:spAutoFit/>
          </a:bodyPr>
          <a:lstStyle/>
          <a:p>
            <a:pPr algn="ctr"/>
            <a:r>
              <a:rPr lang="en-US" sz="3200" b="1">
                <a:latin typeface="Arial" pitchFamily="34" charset="0"/>
                <a:ea typeface="Arial-Rounded" pitchFamily="34" charset="0"/>
                <a:cs typeface="Arial" pitchFamily="34" charset="0"/>
              </a:rPr>
              <a:t>Đọc đoạn 2:</a:t>
            </a:r>
          </a:p>
        </p:txBody>
      </p:sp>
      <p:cxnSp>
        <p:nvCxnSpPr>
          <p:cNvPr id="7" name="Straight Connector 6"/>
          <p:cNvCxnSpPr/>
          <p:nvPr/>
        </p:nvCxnSpPr>
        <p:spPr>
          <a:xfrm>
            <a:off x="1384300" y="3333750"/>
            <a:ext cx="4495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209247" y="3867150"/>
            <a:ext cx="253776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33374" y="4324350"/>
            <a:ext cx="49532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499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2000" fill="hold"/>
                                        <p:tgtEl>
                                          <p:spTgt spid="5"/>
                                        </p:tgtEl>
                                        <p:attrNameLst>
                                          <p:attrName>ppt_x</p:attrName>
                                        </p:attrNameLst>
                                      </p:cBhvr>
                                      <p:tavLst>
                                        <p:tav tm="0">
                                          <p:val>
                                            <p:strVal val="1+#ppt_w/2"/>
                                          </p:val>
                                        </p:tav>
                                        <p:tav tm="100000">
                                          <p:val>
                                            <p:strVal val="#ppt_x"/>
                                          </p:val>
                                        </p:tav>
                                      </p:tavLst>
                                    </p:anim>
                                    <p:anim calcmode="lin" valueType="num">
                                      <p:cBhvr additive="base">
                                        <p:cTn id="19" dur="2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1750" y="4095750"/>
            <a:ext cx="9144000" cy="523099"/>
          </a:xfrm>
          <a:prstGeom prst="rect">
            <a:avLst/>
          </a:prstGeom>
          <a:solidFill>
            <a:srgbClr val="FEDEF3"/>
          </a:solidFill>
        </p:spPr>
        <p:txBody>
          <a:bodyPr wrap="square" lIns="91318" tIns="45660" rIns="91318" bIns="45660" rtlCol="0">
            <a:spAutoFit/>
          </a:bodyPr>
          <a:lstStyle/>
          <a:p>
            <a:pPr algn="ctr"/>
            <a:r>
              <a:rPr lang="en-US" sz="2800" smtClean="0">
                <a:latin typeface="Arial" pitchFamily="34" charset="0"/>
                <a:ea typeface="Arial-Rounded" pitchFamily="34" charset="0"/>
                <a:cs typeface="Arial" pitchFamily="34" charset="0"/>
              </a:rPr>
              <a:t>Em học được điều gì từ câu chuyện này?</a:t>
            </a:r>
            <a:endParaRPr lang="en-US" sz="2800">
              <a:latin typeface="Arial" pitchFamily="34" charset="0"/>
              <a:ea typeface="Arial-Rounded" pitchFamily="34" charset="0"/>
              <a:cs typeface="Arial" pitchFamily="34" charset="0"/>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09550"/>
            <a:ext cx="367603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0" y="4085449"/>
            <a:ext cx="9144000" cy="523099"/>
          </a:xfrm>
          <a:prstGeom prst="rect">
            <a:avLst/>
          </a:prstGeom>
          <a:solidFill>
            <a:srgbClr val="FEDEF3"/>
          </a:solidFill>
        </p:spPr>
        <p:txBody>
          <a:bodyPr wrap="square" lIns="91318" tIns="45660" rIns="91318" bIns="45660" rtlCol="0">
            <a:spAutoFit/>
          </a:bodyPr>
          <a:lstStyle/>
          <a:p>
            <a:pPr algn="ctr"/>
            <a:r>
              <a:rPr lang="en-US" sz="2800" smtClean="0">
                <a:latin typeface="Arial" pitchFamily="34" charset="0"/>
                <a:ea typeface="Arial-Rounded" pitchFamily="34" charset="0"/>
                <a:cs typeface="Arial" pitchFamily="34" charset="0"/>
              </a:rPr>
              <a:t>Hãy kể tên những người bạn tốt của em</a:t>
            </a:r>
            <a:endParaRPr lang="en-US" sz="2800">
              <a:latin typeface="Arial" pitchFamily="34" charset="0"/>
              <a:ea typeface="Arial-Rounded" pitchFamily="34" charset="0"/>
              <a:cs typeface="Arial" pitchFamily="34" charset="0"/>
            </a:endParaRPr>
          </a:p>
        </p:txBody>
      </p:sp>
      <p:sp>
        <p:nvSpPr>
          <p:cNvPr id="8" name="TextBox 7"/>
          <p:cNvSpPr txBox="1"/>
          <p:nvPr/>
        </p:nvSpPr>
        <p:spPr>
          <a:xfrm>
            <a:off x="31750" y="4075148"/>
            <a:ext cx="9144000" cy="523099"/>
          </a:xfrm>
          <a:prstGeom prst="rect">
            <a:avLst/>
          </a:prstGeom>
          <a:solidFill>
            <a:srgbClr val="FEDEF3"/>
          </a:solidFill>
        </p:spPr>
        <p:txBody>
          <a:bodyPr wrap="square" lIns="91318" tIns="45660" rIns="91318" bIns="45660" rtlCol="0">
            <a:spAutoFit/>
          </a:bodyPr>
          <a:lstStyle/>
          <a:p>
            <a:pPr algn="ctr"/>
            <a:r>
              <a:rPr lang="en-US" sz="2800" smtClean="0">
                <a:latin typeface="Arial" pitchFamily="34" charset="0"/>
                <a:ea typeface="Arial-Rounded" pitchFamily="34" charset="0"/>
                <a:cs typeface="Arial" pitchFamily="34" charset="0"/>
              </a:rPr>
              <a:t>Em hãy đặt một tên khác cho câu chuyện này</a:t>
            </a:r>
            <a:endParaRPr lang="en-US" sz="28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77235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250" fill="hold"/>
                                        <p:tgtEl>
                                          <p:spTgt spid="6"/>
                                        </p:tgtEl>
                                        <p:attrNameLst>
                                          <p:attrName>ppt_x</p:attrName>
                                        </p:attrNameLst>
                                      </p:cBhvr>
                                      <p:tavLst>
                                        <p:tav tm="0">
                                          <p:val>
                                            <p:strVal val="1+#ppt_w/2"/>
                                          </p:val>
                                        </p:tav>
                                        <p:tav tm="100000">
                                          <p:val>
                                            <p:strVal val="#ppt_x"/>
                                          </p:val>
                                        </p:tav>
                                      </p:tavLst>
                                    </p:anim>
                                    <p:anim calcmode="lin" valueType="num">
                                      <p:cBhvr additive="base">
                                        <p:cTn id="8" dur="22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2250" fill="hold"/>
                                        <p:tgtEl>
                                          <p:spTgt spid="7"/>
                                        </p:tgtEl>
                                        <p:attrNameLst>
                                          <p:attrName>ppt_x</p:attrName>
                                        </p:attrNameLst>
                                      </p:cBhvr>
                                      <p:tavLst>
                                        <p:tav tm="0">
                                          <p:val>
                                            <p:strVal val="1+#ppt_w/2"/>
                                          </p:val>
                                        </p:tav>
                                        <p:tav tm="100000">
                                          <p:val>
                                            <p:strVal val="#ppt_x"/>
                                          </p:val>
                                        </p:tav>
                                      </p:tavLst>
                                    </p:anim>
                                    <p:anim calcmode="lin" valueType="num">
                                      <p:cBhvr additive="base">
                                        <p:cTn id="14" dur="225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2250" fill="hold"/>
                                        <p:tgtEl>
                                          <p:spTgt spid="8"/>
                                        </p:tgtEl>
                                        <p:attrNameLst>
                                          <p:attrName>ppt_x</p:attrName>
                                        </p:attrNameLst>
                                      </p:cBhvr>
                                      <p:tavLst>
                                        <p:tav tm="0">
                                          <p:val>
                                            <p:strVal val="1+#ppt_w/2"/>
                                          </p:val>
                                        </p:tav>
                                        <p:tav tm="100000">
                                          <p:val>
                                            <p:strVal val="#ppt_x"/>
                                          </p:val>
                                        </p:tav>
                                      </p:tavLst>
                                    </p:anim>
                                    <p:anim calcmode="lin" valueType="num">
                                      <p:cBhvr additive="base">
                                        <p:cTn id="20" dur="22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09550"/>
            <a:ext cx="8229600" cy="2457450"/>
          </a:xfrm>
        </p:spPr>
        <p:txBody>
          <a:bodyPr>
            <a:normAutofit/>
          </a:bodyPr>
          <a:lstStyle/>
          <a:p>
            <a:pPr algn="just"/>
            <a:r>
              <a:rPr lang="en-US" smtClean="0">
                <a:latin typeface="Arial" pitchFamily="34" charset="0"/>
                <a:cs typeface="Arial" pitchFamily="34" charset="0"/>
              </a:rPr>
              <a:t>	Cuộc sống của chúng ta sẽ vui vẻ và hạnh phúc khi có những người bạn tốt.</a:t>
            </a:r>
            <a:endParaRPr lang="en-US">
              <a:latin typeface="Arial" pitchFamily="34" charset="0"/>
              <a:cs typeface="Arial" pitchFamily="34" charset="0"/>
            </a:endParaRPr>
          </a:p>
        </p:txBody>
      </p:sp>
      <p:sp>
        <p:nvSpPr>
          <p:cNvPr id="3" name="Title 1"/>
          <p:cNvSpPr txBox="1">
            <a:spLocks/>
          </p:cNvSpPr>
          <p:nvPr/>
        </p:nvSpPr>
        <p:spPr>
          <a:xfrm>
            <a:off x="609600" y="2590800"/>
            <a:ext cx="8229600" cy="2457450"/>
          </a:xfrm>
          <a:prstGeom prst="rect">
            <a:avLst/>
          </a:prstGeom>
        </p:spPr>
        <p:txBody>
          <a:bodyPr vert="horz" lIns="91305" tIns="45654" rIns="91305" bIns="45654" rtlCol="0" anchor="ctr">
            <a:normAutofit/>
          </a:bodyPr>
          <a:lstStyle>
            <a:lvl1pPr algn="ctr" defTabSz="913056" rtl="0" eaLnBrk="1" latinLnBrk="0" hangingPunct="1">
              <a:spcBef>
                <a:spcPct val="0"/>
              </a:spcBef>
              <a:buNone/>
              <a:defRPr sz="4400" kern="1200">
                <a:solidFill>
                  <a:schemeClr val="tx1"/>
                </a:solidFill>
                <a:latin typeface="+mj-lt"/>
                <a:ea typeface="+mj-ea"/>
                <a:cs typeface="+mj-cs"/>
              </a:defRPr>
            </a:lvl1pPr>
          </a:lstStyle>
          <a:p>
            <a:pPr algn="just"/>
            <a:r>
              <a:rPr lang="en-US" smtClean="0">
                <a:latin typeface="Arial" pitchFamily="34" charset="0"/>
                <a:cs typeface="Arial" pitchFamily="34" charset="0"/>
              </a:rPr>
              <a:t>	Chúng ta cần yêu thương, quan tâm, giúp đỡ nhau trong cuộc sống.</a:t>
            </a:r>
            <a:endParaRPr lang="en-US">
              <a:latin typeface="Arial" pitchFamily="34" charset="0"/>
              <a:cs typeface="Arial" pitchFamily="34" charset="0"/>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b="9259"/>
          <a:stretch/>
        </p:blipFill>
        <p:spPr>
          <a:xfrm>
            <a:off x="228600" y="248160"/>
            <a:ext cx="1050179" cy="904340"/>
          </a:xfrm>
          <a:prstGeom prst="rect">
            <a:avLst/>
          </a:prstGeom>
        </p:spPr>
      </p:pic>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b="9259"/>
          <a:stretch/>
        </p:blipFill>
        <p:spPr>
          <a:xfrm>
            <a:off x="277439" y="2590800"/>
            <a:ext cx="1050179" cy="904340"/>
          </a:xfrm>
          <a:prstGeom prst="rect">
            <a:avLst/>
          </a:prstGeom>
        </p:spPr>
      </p:pic>
    </p:spTree>
    <p:extLst>
      <p:ext uri="{BB962C8B-B14F-4D97-AF65-F5344CB8AC3E}">
        <p14:creationId xmlns:p14="http://schemas.microsoft.com/office/powerpoint/2010/main" val="30408429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6000" b="-46000"/>
          </a:stretch>
        </a:blipFill>
        <a:effectLst/>
      </p:bgPr>
    </p:bg>
    <p:spTree>
      <p:nvGrpSpPr>
        <p:cNvPr id="1" name=""/>
        <p:cNvGrpSpPr/>
        <p:nvPr/>
      </p:nvGrpSpPr>
      <p:grpSpPr>
        <a:xfrm>
          <a:off x="0" y="0"/>
          <a:ext cx="0" cy="0"/>
          <a:chOff x="0" y="0"/>
          <a:chExt cx="0" cy="0"/>
        </a:xfrm>
      </p:grpSpPr>
      <p:sp>
        <p:nvSpPr>
          <p:cNvPr id="4" name="Oval 10"/>
          <p:cNvSpPr/>
          <p:nvPr/>
        </p:nvSpPr>
        <p:spPr>
          <a:xfrm rot="2038944" flipH="1">
            <a:off x="4679453" y="1749918"/>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12"/>
          <p:cNvSpPr/>
          <p:nvPr/>
        </p:nvSpPr>
        <p:spPr>
          <a:xfrm>
            <a:off x="4721522" y="2133261"/>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Oval 10"/>
          <p:cNvSpPr/>
          <p:nvPr/>
        </p:nvSpPr>
        <p:spPr>
          <a:xfrm rot="2493324" flipH="1">
            <a:off x="3250929" y="266334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Isosceles Triangle 9"/>
          <p:cNvSpPr/>
          <p:nvPr/>
        </p:nvSpPr>
        <p:spPr>
          <a:xfrm>
            <a:off x="3425514" y="2358197"/>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Oval 10"/>
          <p:cNvSpPr/>
          <p:nvPr/>
        </p:nvSpPr>
        <p:spPr>
          <a:xfrm rot="20465032">
            <a:off x="3706578" y="249117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Oval 10"/>
          <p:cNvSpPr/>
          <p:nvPr/>
        </p:nvSpPr>
        <p:spPr>
          <a:xfrm rot="20465032">
            <a:off x="4498658" y="1239009"/>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2"/>
          <p:cNvSpPr/>
          <p:nvPr/>
        </p:nvSpPr>
        <p:spPr>
          <a:xfrm rot="17579392">
            <a:off x="3847398" y="1712035"/>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0"/>
          <p:cNvSpPr/>
          <p:nvPr/>
        </p:nvSpPr>
        <p:spPr>
          <a:xfrm rot="20465032">
            <a:off x="3813982" y="1821947"/>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p:cNvSpPr/>
          <p:nvPr/>
        </p:nvSpPr>
        <p:spPr>
          <a:xfrm flipH="1">
            <a:off x="3764466" y="1598790"/>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10"/>
          <p:cNvSpPr/>
          <p:nvPr/>
        </p:nvSpPr>
        <p:spPr>
          <a:xfrm rot="2493324" flipH="1">
            <a:off x="3621370" y="1710567"/>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0"/>
          <p:cNvSpPr/>
          <p:nvPr/>
        </p:nvSpPr>
        <p:spPr>
          <a:xfrm rot="768465">
            <a:off x="5893105" y="2743675"/>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Oval 10"/>
          <p:cNvSpPr/>
          <p:nvPr/>
        </p:nvSpPr>
        <p:spPr>
          <a:xfrm rot="19468491">
            <a:off x="5837620" y="258665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Oval 10"/>
          <p:cNvSpPr/>
          <p:nvPr/>
        </p:nvSpPr>
        <p:spPr>
          <a:xfrm rot="2038944" flipH="1">
            <a:off x="4539228" y="1955759"/>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Oval 10"/>
          <p:cNvSpPr/>
          <p:nvPr/>
        </p:nvSpPr>
        <p:spPr>
          <a:xfrm rot="2038944" flipH="1">
            <a:off x="4878718" y="1712898"/>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Oval 10"/>
          <p:cNvSpPr/>
          <p:nvPr/>
        </p:nvSpPr>
        <p:spPr>
          <a:xfrm rot="19725041">
            <a:off x="3295670" y="155659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2"/>
          <p:cNvSpPr/>
          <p:nvPr/>
        </p:nvSpPr>
        <p:spPr>
          <a:xfrm rot="20860009" flipH="1">
            <a:off x="3323059" y="1566353"/>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10"/>
          <p:cNvSpPr/>
          <p:nvPr/>
        </p:nvSpPr>
        <p:spPr>
          <a:xfrm flipH="1">
            <a:off x="3201891" y="1911766"/>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Oval 10"/>
          <p:cNvSpPr/>
          <p:nvPr/>
        </p:nvSpPr>
        <p:spPr>
          <a:xfrm rot="20465032">
            <a:off x="4474335" y="2659409"/>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12"/>
          <p:cNvSpPr/>
          <p:nvPr/>
        </p:nvSpPr>
        <p:spPr>
          <a:xfrm rot="18988596">
            <a:off x="3989326" y="2523559"/>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Oval 10"/>
          <p:cNvSpPr/>
          <p:nvPr/>
        </p:nvSpPr>
        <p:spPr>
          <a:xfrm rot="20783089" flipH="1">
            <a:off x="4221588" y="2547692"/>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Oval 10"/>
          <p:cNvSpPr/>
          <p:nvPr/>
        </p:nvSpPr>
        <p:spPr>
          <a:xfrm rot="768465">
            <a:off x="5434614" y="3199993"/>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Oval 10"/>
          <p:cNvSpPr/>
          <p:nvPr/>
        </p:nvSpPr>
        <p:spPr>
          <a:xfrm rot="19468491">
            <a:off x="5379129" y="3042967"/>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4" name="Picture 33"/>
          <p:cNvPicPr>
            <a:picLocks noChangeAspect="1"/>
          </p:cNvPicPr>
          <p:nvPr/>
        </p:nvPicPr>
        <p:blipFill>
          <a:blip r:embed="rId5" cstate="print">
            <a:extLst>
              <a:ext uri="{BEBA8EAE-BF5A-486C-A8C5-ECC9F3942E4B}">
                <a14:imgProps xmlns:a14="http://schemas.microsoft.com/office/drawing/2010/main">
                  <a14:imgLayer r:embed="rId6">
                    <a14:imgEffect>
                      <a14:backgroundRemoval t="9524" b="100000" l="9524" r="100000"/>
                    </a14:imgEffect>
                  </a14:imgLayer>
                </a14:imgProps>
              </a:ext>
              <a:ext uri="{28A0092B-C50C-407E-A947-70E740481C1C}">
                <a14:useLocalDpi xmlns:a14="http://schemas.microsoft.com/office/drawing/2010/main" val="0"/>
              </a:ext>
            </a:extLst>
          </a:blip>
          <a:stretch>
            <a:fillRect/>
          </a:stretch>
        </p:blipFill>
        <p:spPr>
          <a:xfrm rot="20629521">
            <a:off x="4363564" y="968163"/>
            <a:ext cx="452681" cy="463512"/>
          </a:xfrm>
          <a:prstGeom prst="rect">
            <a:avLst/>
          </a:prstGeom>
        </p:spPr>
      </p:pic>
      <p:pic>
        <p:nvPicPr>
          <p:cNvPr id="35" name="Picture 34"/>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1330356">
            <a:off x="4886345" y="1490496"/>
            <a:ext cx="372070" cy="488129"/>
          </a:xfrm>
          <a:prstGeom prst="rect">
            <a:avLst/>
          </a:prstGeom>
        </p:spPr>
      </p:pic>
      <p:pic>
        <p:nvPicPr>
          <p:cNvPr id="36" name="Picture 35"/>
          <p:cNvPicPr>
            <a:picLocks noChangeAspect="1"/>
          </p:cNvPicPr>
          <p:nvPr/>
        </p:nvPicPr>
        <p:blipFill>
          <a:blip r:embed="rId9" cstate="print">
            <a:extLst>
              <a:ext uri="{BEBA8EAE-BF5A-486C-A8C5-ECC9F3942E4B}">
                <a14:imgProps xmlns:a14="http://schemas.microsoft.com/office/drawing/2010/main">
                  <a14:imgLayer r:embed="rId10">
                    <a14:imgEffect>
                      <a14:backgroundRemoval t="9524" b="93651" l="9524" r="85714"/>
                    </a14:imgEffect>
                  </a14:imgLayer>
                </a14:imgProps>
              </a:ext>
              <a:ext uri="{28A0092B-C50C-407E-A947-70E740481C1C}">
                <a14:useLocalDpi xmlns:a14="http://schemas.microsoft.com/office/drawing/2010/main" val="0"/>
              </a:ext>
            </a:extLst>
          </a:blip>
          <a:stretch>
            <a:fillRect/>
          </a:stretch>
        </p:blipFill>
        <p:spPr>
          <a:xfrm rot="21164943">
            <a:off x="5543251" y="1744887"/>
            <a:ext cx="512027" cy="671742"/>
          </a:xfrm>
          <a:prstGeom prst="rect">
            <a:avLst/>
          </a:prstGeom>
        </p:spPr>
      </p:pic>
      <p:pic>
        <p:nvPicPr>
          <p:cNvPr id="37" name="Picture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347465" flipH="1">
            <a:off x="4157455" y="2306704"/>
            <a:ext cx="261229" cy="259847"/>
          </a:xfrm>
          <a:prstGeom prst="rect">
            <a:avLst/>
          </a:prstGeom>
        </p:spPr>
      </p:pic>
      <p:pic>
        <p:nvPicPr>
          <p:cNvPr id="38" name="Picture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3541061" y="2213654"/>
            <a:ext cx="261229" cy="259847"/>
          </a:xfrm>
          <a:prstGeom prst="rect">
            <a:avLst/>
          </a:prstGeom>
        </p:spPr>
      </p:pic>
      <p:pic>
        <p:nvPicPr>
          <p:cNvPr id="39" name="Picture 3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596955">
            <a:off x="3255437" y="2228273"/>
            <a:ext cx="261229" cy="259847"/>
          </a:xfrm>
          <a:prstGeom prst="rect">
            <a:avLst/>
          </a:prstGeom>
        </p:spPr>
      </p:pic>
      <p:pic>
        <p:nvPicPr>
          <p:cNvPr id="40" name="Picture 39"/>
          <p:cNvPicPr>
            <a:picLocks noChangeAspect="1"/>
          </p:cNvPicPr>
          <p:nvPr/>
        </p:nvPicPr>
        <p:blipFill>
          <a:blip r:embed="rId13" cstate="print">
            <a:extLst>
              <a:ext uri="{BEBA8EAE-BF5A-486C-A8C5-ECC9F3942E4B}">
                <a14:imgProps xmlns:a14="http://schemas.microsoft.com/office/drawing/2010/main">
                  <a14:imgLayer r:embed="rId14">
                    <a14:imgEffect>
                      <a14:backgroundRemoval t="6349" b="93651" l="0" r="100000">
                        <a14:foregroundMark x1="63492" y1="22222" x2="60317" y2="38095"/>
                        <a14:foregroundMark x1="88889" y1="34921" x2="79365" y2="49206"/>
                        <a14:backgroundMark x1="9524" y1="19048" x2="7937" y2="41270"/>
                        <a14:backgroundMark x1="49206" y1="17460" x2="42857" y2="23810"/>
                      </a14:backgroundRemoval>
                    </a14:imgEffect>
                  </a14:imgLayer>
                </a14:imgProps>
              </a:ext>
              <a:ext uri="{28A0092B-C50C-407E-A947-70E740481C1C}">
                <a14:useLocalDpi xmlns:a14="http://schemas.microsoft.com/office/drawing/2010/main" val="0"/>
              </a:ext>
            </a:extLst>
          </a:blip>
          <a:stretch>
            <a:fillRect/>
          </a:stretch>
        </p:blipFill>
        <p:spPr>
          <a:xfrm flipH="1">
            <a:off x="2998808" y="1237249"/>
            <a:ext cx="458648" cy="496606"/>
          </a:xfrm>
          <a:prstGeom prst="rect">
            <a:avLst/>
          </a:prstGeom>
        </p:spPr>
      </p:pic>
      <p:sp>
        <p:nvSpPr>
          <p:cNvPr id="41" name="Oval 10"/>
          <p:cNvSpPr/>
          <p:nvPr/>
        </p:nvSpPr>
        <p:spPr>
          <a:xfrm rot="2493324" flipH="1">
            <a:off x="4065368" y="1172984"/>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10"/>
          <p:cNvSpPr/>
          <p:nvPr/>
        </p:nvSpPr>
        <p:spPr>
          <a:xfrm rot="19895557">
            <a:off x="5037933" y="1823255"/>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Oval 10"/>
          <p:cNvSpPr/>
          <p:nvPr/>
        </p:nvSpPr>
        <p:spPr>
          <a:xfrm rot="2493324" flipH="1">
            <a:off x="5244744" y="2010822"/>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5" name="Picture 44"/>
          <p:cNvPicPr>
            <a:picLocks noChangeAspect="1"/>
          </p:cNvPicPr>
          <p:nvPr/>
        </p:nvPicPr>
        <p:blipFill rotWithShape="1">
          <a:blip r:embed="rId15" cstate="print">
            <a:extLst>
              <a:ext uri="{28A0092B-C50C-407E-A947-70E740481C1C}">
                <a14:useLocalDpi xmlns:a14="http://schemas.microsoft.com/office/drawing/2010/main" val="0"/>
              </a:ext>
            </a:extLst>
          </a:blip>
          <a:srcRect l="20476" t="23333" r="24286" b="28096"/>
          <a:stretch/>
        </p:blipFill>
        <p:spPr>
          <a:xfrm>
            <a:off x="3937879" y="3554951"/>
            <a:ext cx="744623" cy="654755"/>
          </a:xfrm>
          <a:prstGeom prst="rect">
            <a:avLst/>
          </a:prstGeom>
        </p:spPr>
      </p:pic>
      <p:pic>
        <p:nvPicPr>
          <p:cNvPr id="48" name="Picture 4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72979" y="3001632"/>
            <a:ext cx="331960" cy="175033"/>
          </a:xfrm>
          <a:prstGeom prst="rect">
            <a:avLst/>
          </a:prstGeom>
        </p:spPr>
      </p:pic>
      <p:pic>
        <p:nvPicPr>
          <p:cNvPr id="49" name="Picture 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75239" y="2668145"/>
            <a:ext cx="331960" cy="175033"/>
          </a:xfrm>
          <a:prstGeom prst="rect">
            <a:avLst/>
          </a:prstGeom>
        </p:spPr>
      </p:pic>
      <p:sp>
        <p:nvSpPr>
          <p:cNvPr id="2" name="Oval 1"/>
          <p:cNvSpPr/>
          <p:nvPr/>
        </p:nvSpPr>
        <p:spPr>
          <a:xfrm>
            <a:off x="76200" y="55553"/>
            <a:ext cx="609600" cy="457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cs typeface="Arial" pitchFamily="34" charset="0"/>
              </a:rPr>
              <a:t>1</a:t>
            </a:r>
            <a:endParaRPr lang="en-US" sz="2000" b="1">
              <a:solidFill>
                <a:schemeClr val="tx1"/>
              </a:solidFill>
              <a:latin typeface="Arial" pitchFamily="34" charset="0"/>
              <a:cs typeface="Arial" pitchFamily="34" charset="0"/>
            </a:endParaRPr>
          </a:p>
        </p:txBody>
      </p:sp>
      <p:sp>
        <p:nvSpPr>
          <p:cNvPr id="46" name="Oval 45"/>
          <p:cNvSpPr/>
          <p:nvPr/>
        </p:nvSpPr>
        <p:spPr>
          <a:xfrm>
            <a:off x="76200" y="567897"/>
            <a:ext cx="609600" cy="457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cs typeface="Arial" pitchFamily="34" charset="0"/>
              </a:rPr>
              <a:t>2</a:t>
            </a:r>
            <a:endParaRPr lang="en-US" sz="2000" b="1">
              <a:solidFill>
                <a:schemeClr val="tx1"/>
              </a:solidFill>
              <a:latin typeface="Arial" pitchFamily="34" charset="0"/>
              <a:cs typeface="Arial" pitchFamily="34" charset="0"/>
            </a:endParaRPr>
          </a:p>
        </p:txBody>
      </p:sp>
      <p:sp>
        <p:nvSpPr>
          <p:cNvPr id="47" name="Oval 46"/>
          <p:cNvSpPr/>
          <p:nvPr/>
        </p:nvSpPr>
        <p:spPr>
          <a:xfrm>
            <a:off x="76200" y="1078032"/>
            <a:ext cx="609600" cy="457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cs typeface="Arial" pitchFamily="34" charset="0"/>
              </a:rPr>
              <a:t>3</a:t>
            </a:r>
            <a:endParaRPr lang="en-US" sz="2000" b="1">
              <a:solidFill>
                <a:schemeClr val="tx1"/>
              </a:solidFill>
              <a:latin typeface="Arial" pitchFamily="34" charset="0"/>
              <a:cs typeface="Arial" pitchFamily="34" charset="0"/>
            </a:endParaRPr>
          </a:p>
        </p:txBody>
      </p:sp>
      <p:sp>
        <p:nvSpPr>
          <p:cNvPr id="3" name="TextBox 2"/>
          <p:cNvSpPr txBox="1"/>
          <p:nvPr/>
        </p:nvSpPr>
        <p:spPr>
          <a:xfrm>
            <a:off x="924774" y="49492"/>
            <a:ext cx="6998996" cy="461665"/>
          </a:xfrm>
          <a:prstGeom prst="rect">
            <a:avLst/>
          </a:prstGeom>
          <a:solidFill>
            <a:srgbClr val="7030A0"/>
          </a:solidFill>
        </p:spPr>
        <p:txBody>
          <a:bodyPr wrap="square" rtlCol="0">
            <a:spAutoFit/>
          </a:bodyPr>
          <a:lstStyle/>
          <a:p>
            <a:pPr algn="ctr"/>
            <a:r>
              <a:rPr lang="en-US" sz="2400" smtClean="0">
                <a:solidFill>
                  <a:schemeClr val="bg1"/>
                </a:solidFill>
                <a:latin typeface="Arial" pitchFamily="34" charset="0"/>
                <a:cs typeface="Arial" pitchFamily="34" charset="0"/>
              </a:rPr>
              <a:t>Em hãy đặt một câu có từ </a:t>
            </a:r>
            <a:r>
              <a:rPr lang="en-US" sz="2400" i="1" smtClean="0">
                <a:solidFill>
                  <a:schemeClr val="bg1"/>
                </a:solidFill>
                <a:latin typeface="Arial" pitchFamily="34" charset="0"/>
                <a:cs typeface="Arial" pitchFamily="34" charset="0"/>
              </a:rPr>
              <a:t>khiêm nhường.</a:t>
            </a:r>
            <a:endParaRPr lang="en-US" sz="2400">
              <a:solidFill>
                <a:schemeClr val="bg1"/>
              </a:solidFill>
              <a:latin typeface="Arial" pitchFamily="34" charset="0"/>
              <a:cs typeface="Arial" pitchFamily="34" charset="0"/>
            </a:endParaRPr>
          </a:p>
        </p:txBody>
      </p:sp>
      <p:sp>
        <p:nvSpPr>
          <p:cNvPr id="5" name="Oval 10"/>
          <p:cNvSpPr/>
          <p:nvPr/>
        </p:nvSpPr>
        <p:spPr>
          <a:xfrm rot="20465032">
            <a:off x="5718202" y="2173154"/>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Oval 49"/>
          <p:cNvSpPr/>
          <p:nvPr/>
        </p:nvSpPr>
        <p:spPr>
          <a:xfrm>
            <a:off x="76200" y="55553"/>
            <a:ext cx="609600" cy="4572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cs typeface="Arial" pitchFamily="34" charset="0"/>
              </a:rPr>
              <a:t>1</a:t>
            </a:r>
            <a:endParaRPr lang="en-US" sz="2000" b="1">
              <a:solidFill>
                <a:schemeClr val="tx1"/>
              </a:solidFill>
              <a:latin typeface="Arial" pitchFamily="34" charset="0"/>
              <a:cs typeface="Arial" pitchFamily="34" charset="0"/>
            </a:endParaRPr>
          </a:p>
        </p:txBody>
      </p:sp>
      <p:sp>
        <p:nvSpPr>
          <p:cNvPr id="51" name="Oval 50"/>
          <p:cNvSpPr/>
          <p:nvPr/>
        </p:nvSpPr>
        <p:spPr>
          <a:xfrm>
            <a:off x="76200" y="567897"/>
            <a:ext cx="609600" cy="4572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cs typeface="Arial" pitchFamily="34" charset="0"/>
              </a:rPr>
              <a:t>2</a:t>
            </a:r>
            <a:endParaRPr lang="en-US" sz="2000" b="1">
              <a:solidFill>
                <a:schemeClr val="tx1"/>
              </a:solidFill>
              <a:latin typeface="Arial" pitchFamily="34" charset="0"/>
              <a:cs typeface="Arial" pitchFamily="34" charset="0"/>
            </a:endParaRPr>
          </a:p>
        </p:txBody>
      </p:sp>
      <p:sp>
        <p:nvSpPr>
          <p:cNvPr id="52" name="Oval 51"/>
          <p:cNvSpPr/>
          <p:nvPr/>
        </p:nvSpPr>
        <p:spPr>
          <a:xfrm>
            <a:off x="76200" y="1078032"/>
            <a:ext cx="609600" cy="4572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cs typeface="Arial" pitchFamily="34" charset="0"/>
              </a:rPr>
              <a:t>3</a:t>
            </a:r>
            <a:endParaRPr lang="en-US" sz="2000" b="1">
              <a:solidFill>
                <a:schemeClr val="tx1"/>
              </a:solidFill>
              <a:latin typeface="Arial" pitchFamily="34" charset="0"/>
              <a:cs typeface="Arial" pitchFamily="34" charset="0"/>
            </a:endParaRPr>
          </a:p>
        </p:txBody>
      </p:sp>
      <p:sp>
        <p:nvSpPr>
          <p:cNvPr id="53" name="TextBox 52"/>
          <p:cNvSpPr txBox="1"/>
          <p:nvPr/>
        </p:nvSpPr>
        <p:spPr>
          <a:xfrm>
            <a:off x="921328" y="36368"/>
            <a:ext cx="6998996" cy="830997"/>
          </a:xfrm>
          <a:prstGeom prst="rect">
            <a:avLst/>
          </a:prstGeom>
          <a:solidFill>
            <a:srgbClr val="7030A0"/>
          </a:solidFill>
        </p:spPr>
        <p:txBody>
          <a:bodyPr wrap="square" rtlCol="0">
            <a:spAutoFit/>
          </a:bodyPr>
          <a:lstStyle/>
          <a:p>
            <a:pPr algn="ctr"/>
            <a:r>
              <a:rPr lang="en-US" sz="2400" smtClean="0">
                <a:solidFill>
                  <a:schemeClr val="bg1"/>
                </a:solidFill>
                <a:latin typeface="Arial" pitchFamily="34" charset="0"/>
                <a:cs typeface="Arial" pitchFamily="34" charset="0"/>
              </a:rPr>
              <a:t>Học thuộc lòng hai khổ thơ cuối của bài thơ</a:t>
            </a:r>
          </a:p>
          <a:p>
            <a:pPr algn="ctr"/>
            <a:r>
              <a:rPr lang="en-US" sz="2400" i="1" smtClean="0">
                <a:solidFill>
                  <a:schemeClr val="bg1"/>
                </a:solidFill>
                <a:latin typeface="Arial" pitchFamily="34" charset="0"/>
                <a:cs typeface="Arial" pitchFamily="34" charset="0"/>
              </a:rPr>
              <a:t>Câu chuyện của rễ</a:t>
            </a:r>
            <a:endParaRPr lang="en-US" sz="2400">
              <a:solidFill>
                <a:schemeClr val="bg1"/>
              </a:solidFill>
              <a:latin typeface="Arial" pitchFamily="34" charset="0"/>
              <a:cs typeface="Arial" pitchFamily="34" charset="0"/>
            </a:endParaRPr>
          </a:p>
        </p:txBody>
      </p:sp>
      <p:sp>
        <p:nvSpPr>
          <p:cNvPr id="54" name="TextBox 53"/>
          <p:cNvSpPr txBox="1"/>
          <p:nvPr/>
        </p:nvSpPr>
        <p:spPr>
          <a:xfrm>
            <a:off x="921328" y="36368"/>
            <a:ext cx="6998996" cy="830997"/>
          </a:xfrm>
          <a:prstGeom prst="rect">
            <a:avLst/>
          </a:prstGeom>
          <a:solidFill>
            <a:srgbClr val="7030A0"/>
          </a:solidFill>
        </p:spPr>
        <p:txBody>
          <a:bodyPr wrap="square" rtlCol="0">
            <a:spAutoFit/>
          </a:bodyPr>
          <a:lstStyle/>
          <a:p>
            <a:pPr algn="ctr"/>
            <a:r>
              <a:rPr lang="en-US" sz="2400" smtClean="0">
                <a:solidFill>
                  <a:schemeClr val="bg1"/>
                </a:solidFill>
                <a:latin typeface="Arial" pitchFamily="34" charset="0"/>
                <a:cs typeface="Arial" pitchFamily="34" charset="0"/>
              </a:rPr>
              <a:t>Theo em, cây thiếu rễ thì có sống được không? </a:t>
            </a:r>
          </a:p>
          <a:p>
            <a:pPr algn="ctr"/>
            <a:r>
              <a:rPr lang="en-US" sz="2400" smtClean="0">
                <a:solidFill>
                  <a:schemeClr val="bg1"/>
                </a:solidFill>
                <a:latin typeface="Arial" pitchFamily="34" charset="0"/>
                <a:cs typeface="Arial" pitchFamily="34" charset="0"/>
              </a:rPr>
              <a:t>Vì sao?</a:t>
            </a:r>
            <a:endParaRPr lang="en-US" sz="2400">
              <a:solidFill>
                <a:schemeClr val="bg1"/>
              </a:solidFill>
              <a:latin typeface="Arial" pitchFamily="34" charset="0"/>
              <a:cs typeface="Arial" pitchFamily="34" charset="0"/>
            </a:endParaRPr>
          </a:p>
        </p:txBody>
      </p:sp>
      <p:pic>
        <p:nvPicPr>
          <p:cNvPr id="55" name="Picture 54"/>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0" b="82130" l="3800" r="93700"/>
                    </a14:imgEffect>
                  </a14:imgLayer>
                </a14:imgProps>
              </a:ext>
              <a:ext uri="{28A0092B-C50C-407E-A947-70E740481C1C}">
                <a14:useLocalDpi xmlns:a14="http://schemas.microsoft.com/office/drawing/2010/main" val="0"/>
              </a:ext>
            </a:extLst>
          </a:blip>
          <a:srcRect l="15309" t="13333" r="13723" b="22020"/>
          <a:stretch/>
        </p:blipFill>
        <p:spPr>
          <a:xfrm>
            <a:off x="8077200" y="189487"/>
            <a:ext cx="533399" cy="524757"/>
          </a:xfrm>
          <a:prstGeom prst="rect">
            <a:avLst/>
          </a:prstGeom>
        </p:spPr>
      </p:pic>
    </p:spTree>
    <p:extLst>
      <p:ext uri="{BB962C8B-B14F-4D97-AF65-F5344CB8AC3E}">
        <p14:creationId xmlns:p14="http://schemas.microsoft.com/office/powerpoint/2010/main" val="39316525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
                                        <p:tgtEl>
                                          <p:spTgt spid="50"/>
                                        </p:tgtEl>
                                      </p:cBhvr>
                                    </p:animEffect>
                                    <p:set>
                                      <p:cBhvr>
                                        <p:cTn id="7" dur="1" fill="hold">
                                          <p:stCondLst>
                                            <p:cond delay="9"/>
                                          </p:stCondLst>
                                        </p:cTn>
                                        <p:tgtEl>
                                          <p:spTgt spid="50"/>
                                        </p:tgtEl>
                                        <p:attrNameLst>
                                          <p:attrName>style.visibility</p:attrName>
                                        </p:attrNameLst>
                                      </p:cBhvr>
                                      <p:to>
                                        <p:strVal val="hidden"/>
                                      </p:to>
                                    </p:set>
                                  </p:childTnLst>
                                </p:cTn>
                              </p:par>
                            </p:childTnLst>
                          </p:cTn>
                        </p:par>
                        <p:par>
                          <p:cTn id="8" fill="hold">
                            <p:stCondLst>
                              <p:cond delay="1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nextCondLst>
                <p:cond evt="onClick" delay="0">
                  <p:tgtEl>
                    <p:spTgt spid="50"/>
                  </p:tgtEl>
                </p:cond>
              </p:nextCondLst>
            </p:seq>
            <p:seq concurrent="1" nextAc="seek">
              <p:cTn id="12" restart="whenNotActive" fill="hold" evtFilter="cancelBubble" nodeType="interactiveSeq">
                <p:stCondLst>
                  <p:cond evt="onClick" delay="0">
                    <p:tgtEl>
                      <p:spTgt spid="51"/>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10"/>
                                        <p:tgtEl>
                                          <p:spTgt spid="51"/>
                                        </p:tgtEl>
                                      </p:cBhvr>
                                    </p:animEffect>
                                    <p:set>
                                      <p:cBhvr>
                                        <p:cTn id="17" dur="1" fill="hold">
                                          <p:stCondLst>
                                            <p:cond delay="9"/>
                                          </p:stCondLst>
                                        </p:cTn>
                                        <p:tgtEl>
                                          <p:spTgt spid="51"/>
                                        </p:tgtEl>
                                        <p:attrNameLst>
                                          <p:attrName>style.visibility</p:attrName>
                                        </p:attrNameLst>
                                      </p:cBhvr>
                                      <p:to>
                                        <p:strVal val="hidden"/>
                                      </p:to>
                                    </p:set>
                                  </p:childTnLst>
                                </p:cTn>
                              </p:par>
                            </p:childTnLst>
                          </p:cTn>
                        </p:par>
                        <p:par>
                          <p:cTn id="18" fill="hold">
                            <p:stCondLst>
                              <p:cond delay="10"/>
                            </p:stCondLst>
                            <p:childTnLst>
                              <p:par>
                                <p:cTn id="19" presetID="10" presetClass="entr" presetSubtype="0" fill="hold" grpId="0" nodeType="after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500"/>
                                        <p:tgtEl>
                                          <p:spTgt spid="53"/>
                                        </p:tgtEl>
                                      </p:cBhvr>
                                    </p:animEffect>
                                  </p:childTnLst>
                                </p:cTn>
                              </p:par>
                            </p:childTnLst>
                          </p:cTn>
                        </p:par>
                      </p:childTnLst>
                    </p:cTn>
                  </p:par>
                </p:childTnLst>
              </p:cTn>
              <p:nextCondLst>
                <p:cond evt="onClick" delay="0">
                  <p:tgtEl>
                    <p:spTgt spid="51"/>
                  </p:tgtEl>
                </p:cond>
              </p:nextCondLst>
            </p:seq>
            <p:seq concurrent="1" nextAc="seek">
              <p:cTn id="22" restart="whenNotActive" fill="hold" evtFilter="cancelBubble" nodeType="interactiveSeq">
                <p:stCondLst>
                  <p:cond evt="onClick" delay="0">
                    <p:tgtEl>
                      <p:spTgt spid="52"/>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52"/>
                                        </p:tgtEl>
                                      </p:cBhvr>
                                    </p:animEffect>
                                    <p:set>
                                      <p:cBhvr>
                                        <p:cTn id="27" dur="1" fill="hold">
                                          <p:stCondLst>
                                            <p:cond delay="499"/>
                                          </p:stCondLst>
                                        </p:cTn>
                                        <p:tgtEl>
                                          <p:spTgt spid="52"/>
                                        </p:tgtEl>
                                        <p:attrNameLst>
                                          <p:attrName>style.visibility</p:attrName>
                                        </p:attrNameLst>
                                      </p:cBhvr>
                                      <p:to>
                                        <p:strVal val="hidden"/>
                                      </p:to>
                                    </p:se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fade">
                                      <p:cBhvr>
                                        <p:cTn id="31" dur="500"/>
                                        <p:tgtEl>
                                          <p:spTgt spid="54"/>
                                        </p:tgtEl>
                                      </p:cBhvr>
                                    </p:animEffect>
                                  </p:childTnLst>
                                </p:cTn>
                              </p:par>
                            </p:childTnLst>
                          </p:cTn>
                        </p:par>
                      </p:childTnLst>
                    </p:cTn>
                  </p:par>
                </p:childTnLst>
              </p:cTn>
              <p:nextCondLst>
                <p:cond evt="onClick" delay="0">
                  <p:tgtEl>
                    <p:spTgt spid="52"/>
                  </p:tgtEl>
                </p:cond>
              </p:nextCondLst>
            </p:seq>
            <p:seq concurrent="1" nextAc="seek">
              <p:cTn id="32" restart="whenNotActive" fill="hold" evtFilter="cancelBubble" nodeType="interactiveSeq">
                <p:stCondLst>
                  <p:cond evt="onClick" delay="0">
                    <p:tgtEl>
                      <p:spTgt spid="55"/>
                    </p:tgtEl>
                  </p:cond>
                </p:stCondLst>
                <p:endSync evt="end" delay="0">
                  <p:rtn val="all"/>
                </p:endSync>
                <p:childTnLst>
                  <p:par>
                    <p:cTn id="33" fill="hold">
                      <p:stCondLst>
                        <p:cond delay="0"/>
                      </p:stCondLst>
                      <p:childTnLst>
                        <p:par>
                          <p:cTn id="34" fill="hold">
                            <p:stCondLst>
                              <p:cond delay="0"/>
                            </p:stCondLst>
                            <p:childTnLst>
                              <p:par>
                                <p:cTn id="35" presetID="8" presetClass="emph" presetSubtype="0" fill="hold" nodeType="clickEffect">
                                  <p:stCondLst>
                                    <p:cond delay="0"/>
                                  </p:stCondLst>
                                  <p:childTnLst>
                                    <p:animRot by="21600000">
                                      <p:cBhvr>
                                        <p:cTn id="36" dur="2000" fill="hold"/>
                                        <p:tgtEl>
                                          <p:spTgt spid="55"/>
                                        </p:tgtEl>
                                        <p:attrNameLst>
                                          <p:attrName>r</p:attrName>
                                        </p:attrNameLst>
                                      </p:cBhvr>
                                    </p:animRo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par>
                          <p:cTn id="37" fill="hold">
                            <p:stCondLst>
                              <p:cond delay="2000"/>
                            </p:stCondLst>
                            <p:childTnLst>
                              <p:par>
                                <p:cTn id="38" presetID="10" presetClass="exit" presetSubtype="0" fill="hold" nodeType="afterEffect">
                                  <p:stCondLst>
                                    <p:cond delay="0"/>
                                  </p:stCondLst>
                                  <p:childTnLst>
                                    <p:animEffect transition="out" filter="fade">
                                      <p:cBhvr>
                                        <p:cTn id="39" dur="500"/>
                                        <p:tgtEl>
                                          <p:spTgt spid="49"/>
                                        </p:tgtEl>
                                      </p:cBhvr>
                                    </p:animEffect>
                                    <p:set>
                                      <p:cBhvr>
                                        <p:cTn id="40" dur="1" fill="hold">
                                          <p:stCondLst>
                                            <p:cond delay="499"/>
                                          </p:stCondLst>
                                        </p:cTn>
                                        <p:tgtEl>
                                          <p:spTgt spid="49"/>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48"/>
                                        </p:tgtEl>
                                      </p:cBhvr>
                                    </p:animEffect>
                                    <p:set>
                                      <p:cBhvr>
                                        <p:cTn id="43" dur="1" fill="hold">
                                          <p:stCondLst>
                                            <p:cond delay="499"/>
                                          </p:stCondLst>
                                        </p:cTn>
                                        <p:tgtEl>
                                          <p:spTgt spid="48"/>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45"/>
                                        </p:tgtEl>
                                      </p:cBhvr>
                                    </p:animEffect>
                                    <p:set>
                                      <p:cBhvr>
                                        <p:cTn id="46" dur="1" fill="hold">
                                          <p:stCondLst>
                                            <p:cond delay="499"/>
                                          </p:stCondLst>
                                        </p:cTn>
                                        <p:tgtEl>
                                          <p:spTgt spid="4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8" presetClass="emph" presetSubtype="0" fill="hold" nodeType="clickEffect">
                                  <p:stCondLst>
                                    <p:cond delay="0"/>
                                  </p:stCondLst>
                                  <p:childTnLst>
                                    <p:animRot by="21600000">
                                      <p:cBhvr>
                                        <p:cTn id="50" dur="2000" fill="hold"/>
                                        <p:tgtEl>
                                          <p:spTgt spid="55"/>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3" name="applause.wav"/>
                                        </p:tgtEl>
                                      </p:cMediaNode>
                                    </p:audio>
                                  </p:subTnLst>
                                </p:cTn>
                              </p:par>
                            </p:childTnLst>
                          </p:cTn>
                        </p:par>
                        <p:par>
                          <p:cTn id="51" fill="hold">
                            <p:stCondLst>
                              <p:cond delay="2000"/>
                            </p:stCondLst>
                            <p:childTnLst>
                              <p:par>
                                <p:cTn id="52" presetID="22" presetClass="entr" presetSubtype="4" fill="hold" grpId="0" nodeType="after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down)">
                                      <p:cBhvr>
                                        <p:cTn id="54" dur="1000"/>
                                        <p:tgtEl>
                                          <p:spTgt spid="7"/>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ipe(down)">
                                      <p:cBhvr>
                                        <p:cTn id="57" dur="1000"/>
                                        <p:tgtEl>
                                          <p:spTgt spid="9"/>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down)">
                                      <p:cBhvr>
                                        <p:cTn id="60" dur="1000"/>
                                        <p:tgtEl>
                                          <p:spTgt spid="24"/>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ipe(down)">
                                      <p:cBhvr>
                                        <p:cTn id="63" dur="1000"/>
                                        <p:tgtEl>
                                          <p:spTgt spid="22"/>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wipe(down)">
                                      <p:cBhvr>
                                        <p:cTn id="66" dur="1000"/>
                                        <p:tgtEl>
                                          <p:spTgt spid="16"/>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wipe(down)">
                                      <p:cBhvr>
                                        <p:cTn id="69" dur="1000"/>
                                        <p:tgtEl>
                                          <p:spTgt spid="15"/>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wipe(down)">
                                      <p:cBhvr>
                                        <p:cTn id="72" dur="1000"/>
                                        <p:tgtEl>
                                          <p:spTgt spid="32"/>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wipe(down)">
                                      <p:cBhvr>
                                        <p:cTn id="75" dur="1000"/>
                                        <p:tgtEl>
                                          <p:spTgt spid="33"/>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5"/>
                                        </p:tgtEl>
                                        <p:attrNameLst>
                                          <p:attrName>style.visibility</p:attrName>
                                        </p:attrNameLst>
                                      </p:cBhvr>
                                      <p:to>
                                        <p:strVal val="visible"/>
                                      </p:to>
                                    </p:set>
                                    <p:animEffect transition="in" filter="wipe(down)">
                                      <p:cBhvr>
                                        <p:cTn id="78" dur="1000"/>
                                        <p:tgtEl>
                                          <p:spTgt spid="5"/>
                                        </p:tgtEl>
                                      </p:cBhvr>
                                    </p:animEffect>
                                  </p:childTnLst>
                                </p:cTn>
                              </p:par>
                              <p:par>
                                <p:cTn id="79" presetID="22" presetClass="entr" presetSubtype="4" fill="hold" grpId="0" nodeType="with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wipe(down)">
                                      <p:cBhvr>
                                        <p:cTn id="81" dur="1000"/>
                                        <p:tgtEl>
                                          <p:spTgt spid="43"/>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42"/>
                                        </p:tgtEl>
                                        <p:attrNameLst>
                                          <p:attrName>style.visibility</p:attrName>
                                        </p:attrNameLst>
                                      </p:cBhvr>
                                      <p:to>
                                        <p:strVal val="visible"/>
                                      </p:to>
                                    </p:set>
                                    <p:animEffect transition="in" filter="wipe(down)">
                                      <p:cBhvr>
                                        <p:cTn id="84" dur="1000"/>
                                        <p:tgtEl>
                                          <p:spTgt spid="42"/>
                                        </p:tgtEl>
                                      </p:cBhvr>
                                    </p:animEffect>
                                  </p:childTnLst>
                                </p:cTn>
                              </p:par>
                              <p:par>
                                <p:cTn id="85" presetID="22" presetClass="entr" presetSubtype="4" fill="hold" grpId="0" nodeType="with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wipe(down)">
                                      <p:cBhvr>
                                        <p:cTn id="87" dur="1000"/>
                                        <p:tgtEl>
                                          <p:spTgt spid="18"/>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4"/>
                                        </p:tgtEl>
                                        <p:attrNameLst>
                                          <p:attrName>style.visibility</p:attrName>
                                        </p:attrNameLst>
                                      </p:cBhvr>
                                      <p:to>
                                        <p:strVal val="visible"/>
                                      </p:to>
                                    </p:set>
                                    <p:animEffect transition="in" filter="wipe(down)">
                                      <p:cBhvr>
                                        <p:cTn id="90" dur="1000"/>
                                        <p:tgtEl>
                                          <p:spTgt spid="4"/>
                                        </p:tgtEl>
                                      </p:cBhvr>
                                    </p:animEffect>
                                  </p:childTnLst>
                                </p:cTn>
                              </p:par>
                              <p:par>
                                <p:cTn id="91" presetID="22" presetClass="entr" presetSubtype="4" fill="hold" grpId="0" nodeType="withEffect">
                                  <p:stCondLst>
                                    <p:cond delay="0"/>
                                  </p:stCondLst>
                                  <p:childTnLst>
                                    <p:set>
                                      <p:cBhvr>
                                        <p:cTn id="92" dur="1" fill="hold">
                                          <p:stCondLst>
                                            <p:cond delay="0"/>
                                          </p:stCondLst>
                                        </p:cTn>
                                        <p:tgtEl>
                                          <p:spTgt spid="17"/>
                                        </p:tgtEl>
                                        <p:attrNameLst>
                                          <p:attrName>style.visibility</p:attrName>
                                        </p:attrNameLst>
                                      </p:cBhvr>
                                      <p:to>
                                        <p:strVal val="visible"/>
                                      </p:to>
                                    </p:set>
                                    <p:animEffect transition="in" filter="wipe(down)">
                                      <p:cBhvr>
                                        <p:cTn id="93" dur="1000"/>
                                        <p:tgtEl>
                                          <p:spTgt spid="17"/>
                                        </p:tgtEl>
                                      </p:cBhvr>
                                    </p:animEffect>
                                  </p:childTnLst>
                                </p:cTn>
                              </p:par>
                              <p:par>
                                <p:cTn id="94" presetID="22" presetClass="entr" presetSubtype="4" fill="hold" grpId="0" nodeType="withEffect">
                                  <p:stCondLst>
                                    <p:cond delay="0"/>
                                  </p:stCondLst>
                                  <p:childTnLst>
                                    <p:set>
                                      <p:cBhvr>
                                        <p:cTn id="95" dur="1" fill="hold">
                                          <p:stCondLst>
                                            <p:cond delay="0"/>
                                          </p:stCondLst>
                                        </p:cTn>
                                        <p:tgtEl>
                                          <p:spTgt spid="10"/>
                                        </p:tgtEl>
                                        <p:attrNameLst>
                                          <p:attrName>style.visibility</p:attrName>
                                        </p:attrNameLst>
                                      </p:cBhvr>
                                      <p:to>
                                        <p:strVal val="visible"/>
                                      </p:to>
                                    </p:set>
                                    <p:animEffect transition="in" filter="wipe(down)">
                                      <p:cBhvr>
                                        <p:cTn id="96" dur="1000"/>
                                        <p:tgtEl>
                                          <p:spTgt spid="10"/>
                                        </p:tgtEl>
                                      </p:cBhvr>
                                    </p:animEffect>
                                  </p:childTnLst>
                                </p:cTn>
                              </p:par>
                              <p:par>
                                <p:cTn id="97" presetID="22" presetClass="entr" presetSubtype="4" fill="hold" grpId="0" nodeType="withEffect">
                                  <p:stCondLst>
                                    <p:cond delay="0"/>
                                  </p:stCondLst>
                                  <p:childTnLst>
                                    <p:set>
                                      <p:cBhvr>
                                        <p:cTn id="98" dur="1" fill="hold">
                                          <p:stCondLst>
                                            <p:cond delay="0"/>
                                          </p:stCondLst>
                                        </p:cTn>
                                        <p:tgtEl>
                                          <p:spTgt spid="41"/>
                                        </p:tgtEl>
                                        <p:attrNameLst>
                                          <p:attrName>style.visibility</p:attrName>
                                        </p:attrNameLst>
                                      </p:cBhvr>
                                      <p:to>
                                        <p:strVal val="visible"/>
                                      </p:to>
                                    </p:set>
                                    <p:animEffect transition="in" filter="wipe(down)">
                                      <p:cBhvr>
                                        <p:cTn id="99" dur="1000"/>
                                        <p:tgtEl>
                                          <p:spTgt spid="41"/>
                                        </p:tgtEl>
                                      </p:cBhvr>
                                    </p:animEffect>
                                  </p:childTnLst>
                                </p:cTn>
                              </p:par>
                              <p:par>
                                <p:cTn id="100" presetID="22" presetClass="entr" presetSubtype="4" fill="hold" grpId="0" nodeType="withEffect">
                                  <p:stCondLst>
                                    <p:cond delay="0"/>
                                  </p:stCondLst>
                                  <p:childTnLst>
                                    <p:set>
                                      <p:cBhvr>
                                        <p:cTn id="101" dur="1" fill="hold">
                                          <p:stCondLst>
                                            <p:cond delay="0"/>
                                          </p:stCondLst>
                                        </p:cTn>
                                        <p:tgtEl>
                                          <p:spTgt spid="12"/>
                                        </p:tgtEl>
                                        <p:attrNameLst>
                                          <p:attrName>style.visibility</p:attrName>
                                        </p:attrNameLst>
                                      </p:cBhvr>
                                      <p:to>
                                        <p:strVal val="visible"/>
                                      </p:to>
                                    </p:set>
                                    <p:animEffect transition="in" filter="wipe(down)">
                                      <p:cBhvr>
                                        <p:cTn id="102" dur="1000"/>
                                        <p:tgtEl>
                                          <p:spTgt spid="12"/>
                                        </p:tgtEl>
                                      </p:cBhvr>
                                    </p:animEffect>
                                  </p:childTnLst>
                                </p:cTn>
                              </p:par>
                              <p:par>
                                <p:cTn id="103" presetID="22" presetClass="entr" presetSubtype="4" fill="hold" grpId="0" nodeType="withEffect">
                                  <p:stCondLst>
                                    <p:cond delay="0"/>
                                  </p:stCondLst>
                                  <p:childTnLst>
                                    <p:set>
                                      <p:cBhvr>
                                        <p:cTn id="104" dur="1" fill="hold">
                                          <p:stCondLst>
                                            <p:cond delay="0"/>
                                          </p:stCondLst>
                                        </p:cTn>
                                        <p:tgtEl>
                                          <p:spTgt spid="14"/>
                                        </p:tgtEl>
                                        <p:attrNameLst>
                                          <p:attrName>style.visibility</p:attrName>
                                        </p:attrNameLst>
                                      </p:cBhvr>
                                      <p:to>
                                        <p:strVal val="visible"/>
                                      </p:to>
                                    </p:set>
                                    <p:animEffect transition="in" filter="wipe(down)">
                                      <p:cBhvr>
                                        <p:cTn id="105" dur="1000"/>
                                        <p:tgtEl>
                                          <p:spTgt spid="14"/>
                                        </p:tgtEl>
                                      </p:cBhvr>
                                    </p:animEffect>
                                  </p:childTnLst>
                                </p:cTn>
                              </p:par>
                              <p:par>
                                <p:cTn id="106" presetID="22" presetClass="entr" presetSubtype="4" fill="hold" grpId="0" nodeType="withEffect">
                                  <p:stCondLst>
                                    <p:cond delay="0"/>
                                  </p:stCondLst>
                                  <p:childTnLst>
                                    <p:set>
                                      <p:cBhvr>
                                        <p:cTn id="107" dur="1" fill="hold">
                                          <p:stCondLst>
                                            <p:cond delay="0"/>
                                          </p:stCondLst>
                                        </p:cTn>
                                        <p:tgtEl>
                                          <p:spTgt spid="21"/>
                                        </p:tgtEl>
                                        <p:attrNameLst>
                                          <p:attrName>style.visibility</p:attrName>
                                        </p:attrNameLst>
                                      </p:cBhvr>
                                      <p:to>
                                        <p:strVal val="visible"/>
                                      </p:to>
                                    </p:set>
                                    <p:animEffect transition="in" filter="wipe(down)">
                                      <p:cBhvr>
                                        <p:cTn id="108" dur="1000"/>
                                        <p:tgtEl>
                                          <p:spTgt spid="21"/>
                                        </p:tgtEl>
                                      </p:cBhvr>
                                    </p:animEffect>
                                  </p:childTnLst>
                                </p:cTn>
                              </p:par>
                              <p:par>
                                <p:cTn id="109" presetID="22" presetClass="entr" presetSubtype="4" fill="hold" grpId="0" nodeType="withEffect">
                                  <p:stCondLst>
                                    <p:cond delay="0"/>
                                  </p:stCondLst>
                                  <p:childTnLst>
                                    <p:set>
                                      <p:cBhvr>
                                        <p:cTn id="110" dur="1" fill="hold">
                                          <p:stCondLst>
                                            <p:cond delay="0"/>
                                          </p:stCondLst>
                                        </p:cTn>
                                        <p:tgtEl>
                                          <p:spTgt spid="19"/>
                                        </p:tgtEl>
                                        <p:attrNameLst>
                                          <p:attrName>style.visibility</p:attrName>
                                        </p:attrNameLst>
                                      </p:cBhvr>
                                      <p:to>
                                        <p:strVal val="visible"/>
                                      </p:to>
                                    </p:set>
                                    <p:animEffect transition="in" filter="wipe(down)">
                                      <p:cBhvr>
                                        <p:cTn id="111" dur="1000"/>
                                        <p:tgtEl>
                                          <p:spTgt spid="19"/>
                                        </p:tgtEl>
                                      </p:cBhvr>
                                    </p:animEffect>
                                  </p:childTnLst>
                                </p:cTn>
                              </p:par>
                            </p:childTnLst>
                          </p:cTn>
                        </p:par>
                      </p:childTnLst>
                    </p:cTn>
                  </p:par>
                  <p:par>
                    <p:cTn id="112" fill="hold">
                      <p:stCondLst>
                        <p:cond delay="indefinite"/>
                      </p:stCondLst>
                      <p:childTnLst>
                        <p:par>
                          <p:cTn id="113" fill="hold">
                            <p:stCondLst>
                              <p:cond delay="0"/>
                            </p:stCondLst>
                            <p:childTnLst>
                              <p:par>
                                <p:cTn id="114" presetID="8" presetClass="emph" presetSubtype="0" fill="hold" nodeType="clickEffect">
                                  <p:stCondLst>
                                    <p:cond delay="0"/>
                                  </p:stCondLst>
                                  <p:childTnLst>
                                    <p:animRot by="21600000">
                                      <p:cBhvr>
                                        <p:cTn id="115" dur="2000" fill="hold"/>
                                        <p:tgtEl>
                                          <p:spTgt spid="55"/>
                                        </p:tgtEl>
                                        <p:attrNameLst>
                                          <p:attrName>r</p:attrName>
                                        </p:attrNameLst>
                                      </p:cBhvr>
                                    </p:animRot>
                                  </p:childTnLst>
                                  <p:subTnLst>
                                    <p:audio>
                                      <p:cMediaNode>
                                        <p:cTn display="0" masterRel="sameClick">
                                          <p:stCondLst>
                                            <p:cond evt="begin" delay="0">
                                              <p:tn val="114"/>
                                            </p:cond>
                                          </p:stCondLst>
                                          <p:endCondLst>
                                            <p:cond evt="onStopAudio" delay="0">
                                              <p:tgtEl>
                                                <p:sldTgt/>
                                              </p:tgtEl>
                                            </p:cond>
                                          </p:endCondLst>
                                        </p:cTn>
                                        <p:tgtEl>
                                          <p:sndTgt r:embed="rId3" name="applause.wav"/>
                                        </p:tgtEl>
                                      </p:cMediaNode>
                                    </p:audio>
                                  </p:subTnLst>
                                </p:cTn>
                              </p:par>
                            </p:childTnLst>
                          </p:cTn>
                        </p:par>
                        <p:par>
                          <p:cTn id="116" fill="hold">
                            <p:stCondLst>
                              <p:cond delay="2000"/>
                            </p:stCondLst>
                            <p:childTnLst>
                              <p:par>
                                <p:cTn id="117" presetID="22" presetClass="entr" presetSubtype="4" fill="hold" nodeType="afterEffect">
                                  <p:stCondLst>
                                    <p:cond delay="0"/>
                                  </p:stCondLst>
                                  <p:childTnLst>
                                    <p:set>
                                      <p:cBhvr>
                                        <p:cTn id="118" dur="1" fill="hold">
                                          <p:stCondLst>
                                            <p:cond delay="0"/>
                                          </p:stCondLst>
                                        </p:cTn>
                                        <p:tgtEl>
                                          <p:spTgt spid="39"/>
                                        </p:tgtEl>
                                        <p:attrNameLst>
                                          <p:attrName>style.visibility</p:attrName>
                                        </p:attrNameLst>
                                      </p:cBhvr>
                                      <p:to>
                                        <p:strVal val="visible"/>
                                      </p:to>
                                    </p:set>
                                    <p:animEffect transition="in" filter="wipe(down)">
                                      <p:cBhvr>
                                        <p:cTn id="119" dur="500"/>
                                        <p:tgtEl>
                                          <p:spTgt spid="39"/>
                                        </p:tgtEl>
                                      </p:cBhvr>
                                    </p:animEffect>
                                  </p:childTnLst>
                                </p:cTn>
                              </p:par>
                              <p:par>
                                <p:cTn id="120" presetID="22" presetClass="entr" presetSubtype="4" fill="hold" nodeType="withEffect">
                                  <p:stCondLst>
                                    <p:cond delay="0"/>
                                  </p:stCondLst>
                                  <p:childTnLst>
                                    <p:set>
                                      <p:cBhvr>
                                        <p:cTn id="121" dur="1" fill="hold">
                                          <p:stCondLst>
                                            <p:cond delay="0"/>
                                          </p:stCondLst>
                                        </p:cTn>
                                        <p:tgtEl>
                                          <p:spTgt spid="38"/>
                                        </p:tgtEl>
                                        <p:attrNameLst>
                                          <p:attrName>style.visibility</p:attrName>
                                        </p:attrNameLst>
                                      </p:cBhvr>
                                      <p:to>
                                        <p:strVal val="visible"/>
                                      </p:to>
                                    </p:set>
                                    <p:animEffect transition="in" filter="wipe(down)">
                                      <p:cBhvr>
                                        <p:cTn id="122" dur="500"/>
                                        <p:tgtEl>
                                          <p:spTgt spid="38"/>
                                        </p:tgtEl>
                                      </p:cBhvr>
                                    </p:animEffect>
                                  </p:childTnLst>
                                </p:cTn>
                              </p:par>
                              <p:par>
                                <p:cTn id="123" presetID="22" presetClass="entr" presetSubtype="4" fill="hold" nodeType="withEffect">
                                  <p:stCondLst>
                                    <p:cond delay="0"/>
                                  </p:stCondLst>
                                  <p:childTnLst>
                                    <p:set>
                                      <p:cBhvr>
                                        <p:cTn id="124" dur="1" fill="hold">
                                          <p:stCondLst>
                                            <p:cond delay="0"/>
                                          </p:stCondLst>
                                        </p:cTn>
                                        <p:tgtEl>
                                          <p:spTgt spid="40"/>
                                        </p:tgtEl>
                                        <p:attrNameLst>
                                          <p:attrName>style.visibility</p:attrName>
                                        </p:attrNameLst>
                                      </p:cBhvr>
                                      <p:to>
                                        <p:strVal val="visible"/>
                                      </p:to>
                                    </p:set>
                                    <p:animEffect transition="in" filter="wipe(down)">
                                      <p:cBhvr>
                                        <p:cTn id="125" dur="500"/>
                                        <p:tgtEl>
                                          <p:spTgt spid="40"/>
                                        </p:tgtEl>
                                      </p:cBhvr>
                                    </p:animEffect>
                                  </p:childTnLst>
                                </p:cTn>
                              </p:par>
                              <p:par>
                                <p:cTn id="126" presetID="22" presetClass="entr" presetSubtype="4" fill="hold" nodeType="withEffect">
                                  <p:stCondLst>
                                    <p:cond delay="0"/>
                                  </p:stCondLst>
                                  <p:childTnLst>
                                    <p:set>
                                      <p:cBhvr>
                                        <p:cTn id="127" dur="1" fill="hold">
                                          <p:stCondLst>
                                            <p:cond delay="0"/>
                                          </p:stCondLst>
                                        </p:cTn>
                                        <p:tgtEl>
                                          <p:spTgt spid="34"/>
                                        </p:tgtEl>
                                        <p:attrNameLst>
                                          <p:attrName>style.visibility</p:attrName>
                                        </p:attrNameLst>
                                      </p:cBhvr>
                                      <p:to>
                                        <p:strVal val="visible"/>
                                      </p:to>
                                    </p:set>
                                    <p:animEffect transition="in" filter="wipe(down)">
                                      <p:cBhvr>
                                        <p:cTn id="128" dur="500"/>
                                        <p:tgtEl>
                                          <p:spTgt spid="34"/>
                                        </p:tgtEl>
                                      </p:cBhvr>
                                    </p:animEffect>
                                  </p:childTnLst>
                                </p:cTn>
                              </p:par>
                              <p:par>
                                <p:cTn id="129" presetID="22" presetClass="entr" presetSubtype="4" fill="hold" nodeType="withEffect">
                                  <p:stCondLst>
                                    <p:cond delay="0"/>
                                  </p:stCondLst>
                                  <p:childTnLst>
                                    <p:set>
                                      <p:cBhvr>
                                        <p:cTn id="130" dur="1" fill="hold">
                                          <p:stCondLst>
                                            <p:cond delay="0"/>
                                          </p:stCondLst>
                                        </p:cTn>
                                        <p:tgtEl>
                                          <p:spTgt spid="37"/>
                                        </p:tgtEl>
                                        <p:attrNameLst>
                                          <p:attrName>style.visibility</p:attrName>
                                        </p:attrNameLst>
                                      </p:cBhvr>
                                      <p:to>
                                        <p:strVal val="visible"/>
                                      </p:to>
                                    </p:set>
                                    <p:animEffect transition="in" filter="wipe(down)">
                                      <p:cBhvr>
                                        <p:cTn id="131" dur="500"/>
                                        <p:tgtEl>
                                          <p:spTgt spid="37"/>
                                        </p:tgtEl>
                                      </p:cBhvr>
                                    </p:animEffect>
                                  </p:childTnLst>
                                </p:cTn>
                              </p:par>
                              <p:par>
                                <p:cTn id="132" presetID="22" presetClass="entr" presetSubtype="4" fill="hold" nodeType="withEffect">
                                  <p:stCondLst>
                                    <p:cond delay="0"/>
                                  </p:stCondLst>
                                  <p:childTnLst>
                                    <p:set>
                                      <p:cBhvr>
                                        <p:cTn id="133" dur="1" fill="hold">
                                          <p:stCondLst>
                                            <p:cond delay="0"/>
                                          </p:stCondLst>
                                        </p:cTn>
                                        <p:tgtEl>
                                          <p:spTgt spid="35"/>
                                        </p:tgtEl>
                                        <p:attrNameLst>
                                          <p:attrName>style.visibility</p:attrName>
                                        </p:attrNameLst>
                                      </p:cBhvr>
                                      <p:to>
                                        <p:strVal val="visible"/>
                                      </p:to>
                                    </p:set>
                                    <p:animEffect transition="in" filter="wipe(down)">
                                      <p:cBhvr>
                                        <p:cTn id="134" dur="500"/>
                                        <p:tgtEl>
                                          <p:spTgt spid="35"/>
                                        </p:tgtEl>
                                      </p:cBhvr>
                                    </p:animEffect>
                                  </p:childTnLst>
                                </p:cTn>
                              </p:par>
                              <p:par>
                                <p:cTn id="135" presetID="22" presetClass="entr" presetSubtype="4" fill="hold" nodeType="withEffect">
                                  <p:stCondLst>
                                    <p:cond delay="0"/>
                                  </p:stCondLst>
                                  <p:childTnLst>
                                    <p:set>
                                      <p:cBhvr>
                                        <p:cTn id="136" dur="1" fill="hold">
                                          <p:stCondLst>
                                            <p:cond delay="0"/>
                                          </p:stCondLst>
                                        </p:cTn>
                                        <p:tgtEl>
                                          <p:spTgt spid="36"/>
                                        </p:tgtEl>
                                        <p:attrNameLst>
                                          <p:attrName>style.visibility</p:attrName>
                                        </p:attrNameLst>
                                      </p:cBhvr>
                                      <p:to>
                                        <p:strVal val="visible"/>
                                      </p:to>
                                    </p:set>
                                    <p:animEffect transition="in" filter="wipe(down)">
                                      <p:cBhvr>
                                        <p:cTn id="137" dur="500"/>
                                        <p:tgtEl>
                                          <p:spTgt spid="36"/>
                                        </p:tgtEl>
                                      </p:cBhvr>
                                    </p:animEffect>
                                  </p:childTnLst>
                                </p:cTn>
                              </p:par>
                            </p:childTnLst>
                          </p:cTn>
                        </p:par>
                      </p:childTnLst>
                    </p:cTn>
                  </p:par>
                </p:childTnLst>
              </p:cTn>
              <p:nextCondLst>
                <p:cond evt="onClick" delay="0">
                  <p:tgtEl>
                    <p:spTgt spid="55"/>
                  </p:tgtEl>
                </p:cond>
              </p:nextCondLst>
            </p:seq>
          </p:childTnLst>
        </p:cTn>
      </p:par>
    </p:tnLst>
    <p:bldLst>
      <p:bldP spid="4" grpId="0" animBg="1"/>
      <p:bldP spid="7" grpId="0" animBg="1"/>
      <p:bldP spid="9" grpId="0" animBg="1"/>
      <p:bldP spid="10" grpId="0" animBg="1"/>
      <p:bldP spid="12" grpId="0" animBg="1"/>
      <p:bldP spid="14" grpId="0" animBg="1"/>
      <p:bldP spid="15" grpId="0" animBg="1"/>
      <p:bldP spid="16" grpId="0" animBg="1"/>
      <p:bldP spid="17" grpId="0" animBg="1"/>
      <p:bldP spid="18" grpId="0" animBg="1"/>
      <p:bldP spid="19" grpId="0" animBg="1"/>
      <p:bldP spid="21" grpId="0" animBg="1"/>
      <p:bldP spid="22" grpId="0" animBg="1"/>
      <p:bldP spid="24" grpId="0" animBg="1"/>
      <p:bldP spid="32" grpId="0" animBg="1"/>
      <p:bldP spid="33" grpId="0" animBg="1"/>
      <p:bldP spid="41" grpId="0" animBg="1"/>
      <p:bldP spid="42" grpId="0" animBg="1"/>
      <p:bldP spid="43" grpId="0" animBg="1"/>
      <p:bldP spid="3" grpId="0" animBg="1"/>
      <p:bldP spid="5" grpId="0" animBg="1"/>
      <p:bldP spid="50" grpId="0" animBg="1"/>
      <p:bldP spid="51" grpId="0" animBg="1"/>
      <p:bldP spid="52" grpId="0" animBg="1"/>
      <p:bldP spid="53" grpId="0" animBg="1"/>
      <p:bldP spid="5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5977" y="356663"/>
            <a:ext cx="609600" cy="609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pitchFamily="34" charset="0"/>
                <a:cs typeface="Arial" pitchFamily="34" charset="0"/>
              </a:rPr>
              <a:t>4</a:t>
            </a:r>
          </a:p>
        </p:txBody>
      </p:sp>
      <p:sp>
        <p:nvSpPr>
          <p:cNvPr id="4" name="TextBox 3"/>
          <p:cNvSpPr txBox="1"/>
          <p:nvPr/>
        </p:nvSpPr>
        <p:spPr>
          <a:xfrm>
            <a:off x="692730" y="445960"/>
            <a:ext cx="730827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Viết vào vở câu trả lời cho câu hỏi </a:t>
            </a:r>
            <a:r>
              <a:rPr lang="en-US" sz="2400" b="1" smtClean="0">
                <a:latin typeface="Arial" pitchFamily="34" charset="0"/>
                <a:ea typeface="Arial-Rounded" pitchFamily="34" charset="0"/>
                <a:cs typeface="Arial" pitchFamily="34" charset="0"/>
              </a:rPr>
              <a:t>c </a:t>
            </a:r>
            <a:r>
              <a:rPr lang="en-US" sz="2400" b="1">
                <a:latin typeface="Arial" pitchFamily="34" charset="0"/>
                <a:ea typeface="Arial-Rounded" pitchFamily="34" charset="0"/>
                <a:cs typeface="Arial" pitchFamily="34" charset="0"/>
              </a:rPr>
              <a:t>ở mục 3</a:t>
            </a:r>
          </a:p>
        </p:txBody>
      </p:sp>
      <p:sp>
        <p:nvSpPr>
          <p:cNvPr id="5" name="Rectangle 4"/>
          <p:cNvSpPr/>
          <p:nvPr/>
        </p:nvSpPr>
        <p:spPr>
          <a:xfrm>
            <a:off x="533400" y="1248094"/>
            <a:ext cx="6019800" cy="523111"/>
          </a:xfrm>
          <a:prstGeom prst="rect">
            <a:avLst/>
          </a:prstGeom>
        </p:spPr>
        <p:txBody>
          <a:bodyPr wrap="square" lIns="91330" tIns="45666" rIns="91330" bIns="45666">
            <a:spAutoFit/>
          </a:bodyPr>
          <a:lstStyle/>
          <a:p>
            <a:pPr algn="ctr"/>
            <a:r>
              <a:rPr lang="en-US" sz="2800" smtClean="0">
                <a:latin typeface="Arial" pitchFamily="34" charset="0"/>
                <a:ea typeface="Arial-Rounded" pitchFamily="34" charset="0"/>
                <a:cs typeface="Arial" pitchFamily="34" charset="0"/>
              </a:rPr>
              <a:t>Sói lúc nào cũng cảm thấy buồn bực</a:t>
            </a:r>
            <a:endParaRPr lang="en-US" sz="2800">
              <a:latin typeface="Arial" pitchFamily="34" charset="0"/>
              <a:ea typeface="Arial-Rounded" pitchFamily="34" charset="0"/>
              <a:cs typeface="Arial" pitchFamily="34" charset="0"/>
            </a:endParaRPr>
          </a:p>
        </p:txBody>
      </p:sp>
      <p:sp>
        <p:nvSpPr>
          <p:cNvPr id="22" name="Rectangle 21"/>
          <p:cNvSpPr/>
          <p:nvPr/>
        </p:nvSpPr>
        <p:spPr>
          <a:xfrm>
            <a:off x="6400800" y="1206997"/>
            <a:ext cx="883353" cy="523111"/>
          </a:xfrm>
          <a:prstGeom prst="rect">
            <a:avLst/>
          </a:prstGeom>
        </p:spPr>
        <p:txBody>
          <a:bodyPr wrap="none" lIns="91330" tIns="45666" rIns="91330" bIns="45666">
            <a:spAutoFit/>
          </a:bodyPr>
          <a:lstStyle/>
          <a:p>
            <a:pPr algn="ctr"/>
            <a:r>
              <a:rPr lang="en-US" sz="2800" smtClean="0">
                <a:latin typeface="Arial" pitchFamily="34" charset="0"/>
                <a:ea typeface="Arial-Rounded" pitchFamily="34" charset="0"/>
                <a:cs typeface="Arial" pitchFamily="34" charset="0"/>
              </a:rPr>
              <a:t>(…).</a:t>
            </a:r>
            <a:endParaRPr lang="en-US" sz="2800">
              <a:latin typeface="Arial" pitchFamily="34" charset="0"/>
              <a:ea typeface="Arial-Rounded" pitchFamily="34" charset="0"/>
              <a:cs typeface="Arial" pitchFamily="34" charset="0"/>
            </a:endParaRPr>
          </a:p>
        </p:txBody>
      </p:sp>
      <p:sp>
        <p:nvSpPr>
          <p:cNvPr id="23" name="Rectangle 22"/>
          <p:cNvSpPr/>
          <p:nvPr/>
        </p:nvSpPr>
        <p:spPr>
          <a:xfrm>
            <a:off x="603898" y="1248093"/>
            <a:ext cx="8279823" cy="953998"/>
          </a:xfrm>
          <a:prstGeom prst="rect">
            <a:avLst/>
          </a:prstGeom>
        </p:spPr>
        <p:txBody>
          <a:bodyPr wrap="square" lIns="91330" tIns="45666" rIns="91330" bIns="45666">
            <a:spAutoFit/>
          </a:bodyPr>
          <a:lstStyle/>
          <a:p>
            <a:pPr algn="ctr"/>
            <a:r>
              <a:rPr lang="en-US" sz="2800" smtClean="0">
                <a:solidFill>
                  <a:srgbClr val="FF0000"/>
                </a:solidFill>
                <a:latin typeface="Arial" pitchFamily="34" charset="0"/>
                <a:ea typeface="Arial-Rounded" pitchFamily="34" charset="0"/>
                <a:cs typeface="Arial" pitchFamily="34" charset="0"/>
              </a:rPr>
              <a:t>                                                        vì sói không </a:t>
            </a:r>
          </a:p>
          <a:p>
            <a:r>
              <a:rPr lang="en-US" sz="2800" smtClean="0">
                <a:solidFill>
                  <a:srgbClr val="FF0000"/>
                </a:solidFill>
                <a:latin typeface="Arial" pitchFamily="34" charset="0"/>
                <a:ea typeface="Arial-Rounded" pitchFamily="34" charset="0"/>
                <a:cs typeface="Arial" pitchFamily="34" charset="0"/>
              </a:rPr>
              <a:t>có bạn bè.</a:t>
            </a:r>
            <a:endParaRPr lang="en-US" sz="2800">
              <a:solidFill>
                <a:srgbClr val="FF0000"/>
              </a:solidFill>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1977202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2"/>
                                        </p:tgtEl>
                                        <p:attrNameLst>
                                          <p:attrName>ppt_w</p:attrName>
                                        </p:attrNameLst>
                                      </p:cBhvr>
                                      <p:tavLst>
                                        <p:tav tm="0">
                                          <p:val>
                                            <p:strVal val="ppt_w"/>
                                          </p:val>
                                        </p:tav>
                                        <p:tav tm="100000">
                                          <p:val>
                                            <p:fltVal val="0"/>
                                          </p:val>
                                        </p:tav>
                                      </p:tavLst>
                                    </p:anim>
                                    <p:anim calcmode="lin" valueType="num">
                                      <p:cBhvr>
                                        <p:cTn id="7" dur="500"/>
                                        <p:tgtEl>
                                          <p:spTgt spid="22"/>
                                        </p:tgtEl>
                                        <p:attrNameLst>
                                          <p:attrName>ppt_h</p:attrName>
                                        </p:attrNameLst>
                                      </p:cBhvr>
                                      <p:tavLst>
                                        <p:tav tm="0">
                                          <p:val>
                                            <p:strVal val="ppt_h"/>
                                          </p:val>
                                        </p:tav>
                                        <p:tav tm="100000">
                                          <p:val>
                                            <p:fltVal val="0"/>
                                          </p:val>
                                        </p:tav>
                                      </p:tavLst>
                                    </p:anim>
                                    <p:animEffect transition="out" filter="fade">
                                      <p:cBhvr>
                                        <p:cTn id="8" dur="500"/>
                                        <p:tgtEl>
                                          <p:spTgt spid="22"/>
                                        </p:tgtEl>
                                      </p:cBhvr>
                                    </p:animEffect>
                                    <p:set>
                                      <p:cBhvr>
                                        <p:cTn id="9" dur="1" fill="hold">
                                          <p:stCondLst>
                                            <p:cond delay="499"/>
                                          </p:stCondLst>
                                        </p:cTn>
                                        <p:tgtEl>
                                          <p:spTgt spid="22"/>
                                        </p:tgtEl>
                                        <p:attrNameLst>
                                          <p:attrName>style.visibility</p:attrName>
                                        </p:attrNameLst>
                                      </p:cBhvr>
                                      <p:to>
                                        <p:strVal val="hidden"/>
                                      </p:to>
                                    </p:set>
                                  </p:childTnLst>
                                </p:cTn>
                              </p:par>
                              <p:par>
                                <p:cTn id="10" presetID="53" presetClass="entr" presetSubtype="16"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DAECB3AA-DE44-4B2E-8E42-EC1E254E3EC5}"/>
              </a:ext>
            </a:extLst>
          </p:cNvPr>
          <p:cNvSpPr/>
          <p:nvPr/>
        </p:nvSpPr>
        <p:spPr>
          <a:xfrm>
            <a:off x="1066800" y="1874742"/>
            <a:ext cx="1676400" cy="1446550"/>
          </a:xfrm>
          <a:prstGeom prst="rect">
            <a:avLst/>
          </a:prstGeom>
        </p:spPr>
        <p:txBody>
          <a:bodyPr wrap="square">
            <a:spAutoFit/>
          </a:bodyPr>
          <a:lstStyle/>
          <a:p>
            <a:r>
              <a:rPr lang="en-US" altLang="zh-CN" sz="8800" b="1" smtClean="0">
                <a:solidFill>
                  <a:srgbClr val="FF0000"/>
                </a:solidFill>
                <a:latin typeface="HP001 4 hàng" panose="020B0603050302020204" pitchFamily="34" charset="0"/>
                <a:ea typeface="Arial-Rounded" panose="020B0500000000000000" pitchFamily="34" charset="-93"/>
                <a:cs typeface="Arial-Rounded" panose="020B0500000000000000" pitchFamily="34" charset="-93"/>
                <a:sym typeface="+mn-lt"/>
              </a:rPr>
              <a:t>S  </a:t>
            </a:r>
            <a:endParaRPr lang="zh-CN" altLang="en-US" sz="8800" b="1" dirty="0">
              <a:solidFill>
                <a:srgbClr val="FF0000"/>
              </a:solidFill>
              <a:latin typeface="HP001 4 hàng" panose="020B0603050302020204" pitchFamily="34" charset="0"/>
              <a:ea typeface="Arial-Rounded" panose="020B0500000000000000" pitchFamily="34" charset="-93"/>
              <a:cs typeface="Arial-Rounded" panose="020B0500000000000000" pitchFamily="34" charset="-93"/>
              <a:sym typeface="+mn-lt"/>
            </a:endParaRPr>
          </a:p>
        </p:txBody>
      </p:sp>
      <p:pic>
        <p:nvPicPr>
          <p:cNvPr id="4" name="chu 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10800000" flipH="1" flipV="1">
            <a:off x="3733800" y="285750"/>
            <a:ext cx="4316818" cy="4316818"/>
          </a:xfrm>
          <a:prstGeom prst="rect">
            <a:avLst/>
          </a:prstGeom>
        </p:spPr>
      </p:pic>
    </p:spTree>
    <p:extLst>
      <p:ext uri="{BB962C8B-B14F-4D97-AF65-F5344CB8AC3E}">
        <p14:creationId xmlns:p14="http://schemas.microsoft.com/office/powerpoint/2010/main" val="37224464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DAECB3AA-DE44-4B2E-8E42-EC1E254E3EC5}"/>
              </a:ext>
            </a:extLst>
          </p:cNvPr>
          <p:cNvSpPr/>
          <p:nvPr/>
        </p:nvSpPr>
        <p:spPr>
          <a:xfrm>
            <a:off x="1066800" y="1874742"/>
            <a:ext cx="1676400" cy="1446550"/>
          </a:xfrm>
          <a:prstGeom prst="rect">
            <a:avLst/>
          </a:prstGeom>
        </p:spPr>
        <p:txBody>
          <a:bodyPr wrap="square">
            <a:spAutoFit/>
          </a:bodyPr>
          <a:lstStyle/>
          <a:p>
            <a:r>
              <a:rPr lang="en-US" altLang="zh-CN" sz="8800" b="1" smtClean="0">
                <a:solidFill>
                  <a:srgbClr val="FF0000"/>
                </a:solidFill>
                <a:latin typeface="HP001 4 hàng" panose="020B0603050302020204" pitchFamily="34" charset="0"/>
                <a:ea typeface="Arial-Rounded" panose="020B0500000000000000" pitchFamily="34" charset="-93"/>
                <a:cs typeface="Arial-Rounded" panose="020B0500000000000000" pitchFamily="34" charset="-93"/>
                <a:sym typeface="+mn-lt"/>
              </a:rPr>
              <a:t>I   </a:t>
            </a:r>
            <a:endParaRPr lang="zh-CN" altLang="en-US" sz="8800" b="1" dirty="0">
              <a:solidFill>
                <a:srgbClr val="FF0000"/>
              </a:solidFill>
              <a:latin typeface="HP001 4 hàng" panose="020B0603050302020204" pitchFamily="34" charset="0"/>
              <a:ea typeface="Arial-Rounded" panose="020B0500000000000000" pitchFamily="34" charset="-93"/>
              <a:cs typeface="Arial-Rounded" panose="020B0500000000000000" pitchFamily="34" charset="-93"/>
              <a:sym typeface="+mn-lt"/>
            </a:endParaRPr>
          </a:p>
        </p:txBody>
      </p:sp>
      <p:pic>
        <p:nvPicPr>
          <p:cNvPr id="2" name="Hướng dẫn viết chữ I ho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67000" y="285750"/>
            <a:ext cx="5212927" cy="3581400"/>
          </a:xfrm>
          <a:prstGeom prst="rect">
            <a:avLst/>
          </a:prstGeom>
        </p:spPr>
      </p:pic>
    </p:spTree>
    <p:extLst>
      <p:ext uri="{BB962C8B-B14F-4D97-AF65-F5344CB8AC3E}">
        <p14:creationId xmlns:p14="http://schemas.microsoft.com/office/powerpoint/2010/main" val="741164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C4F8E5F2-4792-4415-B6B7-F49CEAC375A5}"/>
              </a:ext>
            </a:extLst>
          </p:cNvPr>
          <p:cNvSpPr txBox="1"/>
          <p:nvPr/>
        </p:nvSpPr>
        <p:spPr>
          <a:xfrm>
            <a:off x="381000" y="8659"/>
            <a:ext cx="2288930" cy="561885"/>
          </a:xfrm>
          <a:prstGeom prst="rect">
            <a:avLst/>
          </a:prstGeom>
          <a:noFill/>
          <a:ln>
            <a:noFill/>
          </a:ln>
        </p:spPr>
        <p:txBody>
          <a:bodyPr wrap="square" rtlCol="0">
            <a:spAutoFit/>
          </a:bodyPr>
          <a:lstStyle/>
          <a:p>
            <a:pPr>
              <a:lnSpc>
                <a:spcPct val="120000"/>
              </a:lnSpc>
              <a:defRPr/>
            </a:pPr>
            <a:r>
              <a:rPr lang="en-US" sz="2800" smtClean="0">
                <a:ln>
                  <a:solidFill>
                    <a:srgbClr val="00B050"/>
                  </a:solidFill>
                </a:ln>
                <a:latin typeface="Arial-SGK-TV" pitchFamily="2" charset="0"/>
                <a:ea typeface="Arial-Rounded" panose="020B0500000000000000" pitchFamily="34" charset="0"/>
                <a:cs typeface="Arial-SGK-TV" pitchFamily="2" charset="0"/>
              </a:rPr>
              <a:t>1. Tô</a:t>
            </a:r>
            <a:endParaRPr lang="vi-VN" sz="2800" dirty="0">
              <a:ln>
                <a:solidFill>
                  <a:srgbClr val="00B050"/>
                </a:solidFill>
              </a:ln>
              <a:latin typeface="Arial-SGK-TV" pitchFamily="2" charset="0"/>
              <a:ea typeface="Arial-Rounded" panose="020B0500000000000000" pitchFamily="34" charset="0"/>
              <a:cs typeface="Arial-SGK-TV" pitchFamily="2" charset="0"/>
            </a:endParaRPr>
          </a:p>
        </p:txBody>
      </p:sp>
      <p:grpSp>
        <p:nvGrpSpPr>
          <p:cNvPr id="3" name="Group 2"/>
          <p:cNvGrpSpPr/>
          <p:nvPr/>
        </p:nvGrpSpPr>
        <p:grpSpPr>
          <a:xfrm>
            <a:off x="138545" y="742949"/>
            <a:ext cx="8929255" cy="3857188"/>
            <a:chOff x="138545" y="742949"/>
            <a:chExt cx="8929255" cy="3857188"/>
          </a:xfrm>
        </p:grpSpPr>
        <p:pic>
          <p:nvPicPr>
            <p:cNvPr id="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6101" r="3489" b="-79"/>
            <a:stretch/>
          </p:blipFill>
          <p:spPr bwMode="auto">
            <a:xfrm>
              <a:off x="138545" y="742949"/>
              <a:ext cx="7678412" cy="19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6018" r="83754" b="-80"/>
            <a:stretch/>
          </p:blipFill>
          <p:spPr bwMode="auto">
            <a:xfrm>
              <a:off x="7775392" y="742950"/>
              <a:ext cx="1292408" cy="194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8367" r="3489" b="-80"/>
            <a:stretch/>
          </p:blipFill>
          <p:spPr bwMode="auto">
            <a:xfrm>
              <a:off x="138545" y="2700735"/>
              <a:ext cx="7678412" cy="1899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9247" r="83754" b="-79"/>
            <a:stretch/>
          </p:blipFill>
          <p:spPr bwMode="auto">
            <a:xfrm>
              <a:off x="7775392" y="2714590"/>
              <a:ext cx="1292408" cy="1881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0"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35104" y="1398227"/>
            <a:ext cx="5702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400" smtClean="0">
                <a:solidFill>
                  <a:srgbClr val="FF0000"/>
                </a:solidFill>
                <a:latin typeface="HP001 4 hàng" panose="020B0603050302020204" pitchFamily="34" charset="0"/>
                <a:cs typeface="Times New Roman" panose="02020603050405020304" pitchFamily="18" charset="0"/>
              </a:rPr>
              <a:t>S      </a:t>
            </a:r>
            <a:r>
              <a:rPr lang="en-US" altLang="en-US" sz="6000" smtClean="0">
                <a:solidFill>
                  <a:srgbClr val="FF0000"/>
                </a:solidFill>
                <a:latin typeface="HP001 4 hàng" panose="020B0603050302020204" pitchFamily="34" charset="0"/>
                <a:cs typeface="Times New Roman" panose="02020603050405020304" pitchFamily="18" charset="0"/>
              </a:rPr>
              <a:t> </a:t>
            </a:r>
            <a:r>
              <a:rPr lang="en-US" altLang="en-US" sz="6200" smtClean="0">
                <a:solidFill>
                  <a:srgbClr val="FF0000"/>
                </a:solidFill>
                <a:latin typeface="HP001 4 hàng" panose="020B0603050302020204" pitchFamily="34" charset="0"/>
                <a:cs typeface="Times New Roman" panose="02020603050405020304" pitchFamily="18" charset="0"/>
              </a:rPr>
              <a:t>   </a:t>
            </a:r>
            <a:r>
              <a:rPr lang="en-US" altLang="en-US" sz="6400" smtClean="0">
                <a:solidFill>
                  <a:srgbClr val="FF0000"/>
                </a:solidFill>
                <a:latin typeface="HP001 4 hàng" panose="020B0603050302020204" pitchFamily="34" charset="0"/>
                <a:cs typeface="Times New Roman" panose="02020603050405020304" pitchFamily="18" charset="0"/>
              </a:rPr>
              <a:t>  </a:t>
            </a:r>
            <a:r>
              <a:rPr lang="en-US" altLang="en-US" sz="6000" smtClean="0">
                <a:solidFill>
                  <a:srgbClr val="FF0000"/>
                </a:solidFill>
                <a:latin typeface="HP001 4 hàng" panose="020B0603050302020204" pitchFamily="34" charset="0"/>
                <a:cs typeface="Times New Roman" panose="02020603050405020304" pitchFamily="18" charset="0"/>
              </a:rPr>
              <a:t> </a:t>
            </a:r>
            <a:endParaRPr lang="en-US" altLang="en-US" sz="6000">
              <a:solidFill>
                <a:srgbClr val="FF0000"/>
              </a:solidFill>
              <a:latin typeface="HP001 4 hàng" panose="020B0603050302020204" pitchFamily="34" charset="0"/>
              <a:cs typeface="Times New Roman" panose="02020603050405020304" pitchFamily="18" charset="0"/>
            </a:endParaRPr>
          </a:p>
        </p:txBody>
      </p:sp>
      <p:sp>
        <p:nvSpPr>
          <p:cNvPr id="34"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34209" y="3340920"/>
            <a:ext cx="57025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mtClean="0">
                <a:solidFill>
                  <a:srgbClr val="FF0000"/>
                </a:solidFill>
                <a:latin typeface="HP001 4 hàng" panose="020B0603050302020204" pitchFamily="34" charset="0"/>
                <a:cs typeface="Times New Roman" panose="02020603050405020304" pitchFamily="18" charset="0"/>
              </a:rPr>
              <a:t>S          </a:t>
            </a:r>
            <a:r>
              <a:rPr lang="en-US" altLang="en-US" sz="3400" smtClean="0">
                <a:solidFill>
                  <a:srgbClr val="FF0000"/>
                </a:solidFill>
                <a:latin typeface="HP001 4 hàng" panose="020B0603050302020204" pitchFamily="34" charset="0"/>
                <a:cs typeface="Times New Roman" panose="02020603050405020304" pitchFamily="18" charset="0"/>
              </a:rPr>
              <a:t> </a:t>
            </a:r>
            <a:r>
              <a:rPr lang="en-US" altLang="en-US" sz="6000" smtClean="0">
                <a:solidFill>
                  <a:srgbClr val="FF0000"/>
                </a:solidFill>
                <a:latin typeface="HP001 4 hàng" panose="020B0603050302020204" pitchFamily="34" charset="0"/>
                <a:cs typeface="Times New Roman" panose="02020603050405020304" pitchFamily="18" charset="0"/>
              </a:rPr>
              <a:t> </a:t>
            </a:r>
            <a:endParaRPr lang="en-US" altLang="en-US" sz="6000">
              <a:solidFill>
                <a:srgbClr val="FF0000"/>
              </a:solidFill>
              <a:latin typeface="HP001 4 hàng" panose="020B0603050302020204" pitchFamily="34" charset="0"/>
              <a:cs typeface="Times New Roman" panose="02020603050405020304" pitchFamily="18" charset="0"/>
            </a:endParaRPr>
          </a:p>
        </p:txBody>
      </p:sp>
      <p:sp>
        <p:nvSpPr>
          <p:cNvPr id="23"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2581509" y="1398227"/>
            <a:ext cx="5702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400" smtClean="0">
                <a:solidFill>
                  <a:srgbClr val="FF0000"/>
                </a:solidFill>
                <a:latin typeface="HP001 4 hàng" panose="020B0603050302020204" pitchFamily="34" charset="0"/>
                <a:cs typeface="Times New Roman" panose="02020603050405020304" pitchFamily="18" charset="0"/>
              </a:rPr>
              <a:t>S         </a:t>
            </a:r>
            <a:r>
              <a:rPr lang="en-US" altLang="en-US" sz="6000" smtClean="0">
                <a:solidFill>
                  <a:srgbClr val="FF0000"/>
                </a:solidFill>
                <a:latin typeface="HP001 4 hàng" panose="020B0603050302020204" pitchFamily="34" charset="0"/>
                <a:cs typeface="Times New Roman" panose="02020603050405020304" pitchFamily="18" charset="0"/>
              </a:rPr>
              <a:t> </a:t>
            </a:r>
            <a:r>
              <a:rPr lang="en-US" altLang="en-US" sz="6200" smtClean="0">
                <a:solidFill>
                  <a:srgbClr val="FF0000"/>
                </a:solidFill>
                <a:latin typeface="HP001 4 hàng" panose="020B0603050302020204" pitchFamily="34" charset="0"/>
                <a:cs typeface="Times New Roman" panose="02020603050405020304" pitchFamily="18" charset="0"/>
              </a:rPr>
              <a:t>   </a:t>
            </a:r>
            <a:r>
              <a:rPr lang="en-US" altLang="en-US" sz="6400" smtClean="0">
                <a:solidFill>
                  <a:srgbClr val="FF0000"/>
                </a:solidFill>
                <a:latin typeface="HP001 4 hàng" panose="020B0603050302020204" pitchFamily="34" charset="0"/>
                <a:cs typeface="Times New Roman" panose="02020603050405020304" pitchFamily="18" charset="0"/>
              </a:rPr>
              <a:t>  </a:t>
            </a:r>
            <a:r>
              <a:rPr lang="en-US" altLang="en-US" sz="6000" smtClean="0">
                <a:solidFill>
                  <a:srgbClr val="FF0000"/>
                </a:solidFill>
                <a:latin typeface="HP001 4 hàng" panose="020B0603050302020204" pitchFamily="34" charset="0"/>
                <a:cs typeface="Times New Roman" panose="02020603050405020304" pitchFamily="18" charset="0"/>
              </a:rPr>
              <a:t> </a:t>
            </a:r>
            <a:endParaRPr lang="en-US" altLang="en-US" sz="6000">
              <a:solidFill>
                <a:srgbClr val="FF0000"/>
              </a:solidFill>
              <a:latin typeface="HP001 4 hàng" panose="020B0603050302020204" pitchFamily="34" charset="0"/>
              <a:cs typeface="Times New Roman" panose="02020603050405020304" pitchFamily="18" charset="0"/>
            </a:endParaRPr>
          </a:p>
        </p:txBody>
      </p:sp>
      <p:sp>
        <p:nvSpPr>
          <p:cNvPr id="30"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2591044" y="3341124"/>
            <a:ext cx="57025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mtClean="0">
                <a:solidFill>
                  <a:srgbClr val="FF0000"/>
                </a:solidFill>
                <a:latin typeface="HP001 4 hàng" panose="020B0603050302020204" pitchFamily="34" charset="0"/>
                <a:cs typeface="Times New Roman" panose="02020603050405020304" pitchFamily="18" charset="0"/>
              </a:rPr>
              <a:t>S          </a:t>
            </a:r>
            <a:r>
              <a:rPr lang="en-US" altLang="en-US" sz="3400" smtClean="0">
                <a:solidFill>
                  <a:srgbClr val="FF0000"/>
                </a:solidFill>
                <a:latin typeface="HP001 4 hàng" panose="020B0603050302020204" pitchFamily="34" charset="0"/>
                <a:cs typeface="Times New Roman" panose="02020603050405020304" pitchFamily="18" charset="0"/>
              </a:rPr>
              <a:t> </a:t>
            </a:r>
            <a:r>
              <a:rPr lang="en-US" altLang="en-US" sz="6000" smtClean="0">
                <a:solidFill>
                  <a:srgbClr val="FF0000"/>
                </a:solidFill>
                <a:latin typeface="HP001 4 hàng" panose="020B0603050302020204" pitchFamily="34" charset="0"/>
                <a:cs typeface="Times New Roman" panose="02020603050405020304" pitchFamily="18" charset="0"/>
              </a:rPr>
              <a:t> </a:t>
            </a:r>
            <a:endParaRPr lang="en-US" altLang="en-US" sz="6000">
              <a:solidFill>
                <a:srgbClr val="FF0000"/>
              </a:solidFill>
              <a:latin typeface="HP001 4 hàng" panose="020B0603050302020204" pitchFamily="34" charset="0"/>
              <a:cs typeface="Times New Roman" panose="02020603050405020304" pitchFamily="18" charset="0"/>
            </a:endParaRPr>
          </a:p>
        </p:txBody>
      </p:sp>
      <p:sp>
        <p:nvSpPr>
          <p:cNvPr id="16"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5127914" y="1398227"/>
            <a:ext cx="5702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400" smtClean="0">
                <a:solidFill>
                  <a:srgbClr val="FF0000"/>
                </a:solidFill>
                <a:latin typeface="HP001 4 hàng" panose="020B0603050302020204" pitchFamily="34" charset="0"/>
                <a:cs typeface="Times New Roman" panose="02020603050405020304" pitchFamily="18" charset="0"/>
              </a:rPr>
              <a:t>I       </a:t>
            </a:r>
            <a:r>
              <a:rPr lang="en-US" altLang="en-US" sz="6000" smtClean="0">
                <a:solidFill>
                  <a:srgbClr val="FF0000"/>
                </a:solidFill>
                <a:latin typeface="HP001 4 hàng" panose="020B0603050302020204" pitchFamily="34" charset="0"/>
                <a:cs typeface="Times New Roman" panose="02020603050405020304" pitchFamily="18" charset="0"/>
              </a:rPr>
              <a:t> </a:t>
            </a:r>
            <a:r>
              <a:rPr lang="en-US" altLang="en-US" sz="6200" smtClean="0">
                <a:solidFill>
                  <a:srgbClr val="FF0000"/>
                </a:solidFill>
                <a:latin typeface="HP001 4 hàng" panose="020B0603050302020204" pitchFamily="34" charset="0"/>
                <a:cs typeface="Times New Roman" panose="02020603050405020304" pitchFamily="18" charset="0"/>
              </a:rPr>
              <a:t>   </a:t>
            </a:r>
            <a:r>
              <a:rPr lang="en-US" altLang="en-US" sz="6400" smtClean="0">
                <a:solidFill>
                  <a:srgbClr val="FF0000"/>
                </a:solidFill>
                <a:latin typeface="HP001 4 hàng" panose="020B0603050302020204" pitchFamily="34" charset="0"/>
                <a:cs typeface="Times New Roman" panose="02020603050405020304" pitchFamily="18" charset="0"/>
              </a:rPr>
              <a:t>  </a:t>
            </a:r>
            <a:r>
              <a:rPr lang="en-US" altLang="en-US" sz="6000" smtClean="0">
                <a:solidFill>
                  <a:srgbClr val="FF0000"/>
                </a:solidFill>
                <a:latin typeface="HP001 4 hàng" panose="020B0603050302020204" pitchFamily="34" charset="0"/>
                <a:cs typeface="Times New Roman" panose="02020603050405020304" pitchFamily="18" charset="0"/>
              </a:rPr>
              <a:t> </a:t>
            </a:r>
            <a:endParaRPr lang="en-US" altLang="en-US" sz="6000">
              <a:solidFill>
                <a:srgbClr val="FF0000"/>
              </a:solidFill>
              <a:latin typeface="HP001 4 hàng" panose="020B0603050302020204" pitchFamily="34" charset="0"/>
              <a:cs typeface="Times New Roman" panose="02020603050405020304" pitchFamily="18" charset="0"/>
            </a:endParaRPr>
          </a:p>
        </p:txBody>
      </p:sp>
      <p:sp>
        <p:nvSpPr>
          <p:cNvPr id="17"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7674319" y="1398227"/>
            <a:ext cx="5702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400" smtClean="0">
                <a:solidFill>
                  <a:srgbClr val="FF0000"/>
                </a:solidFill>
                <a:latin typeface="HP001 4 hàng" panose="020B0603050302020204" pitchFamily="34" charset="0"/>
                <a:cs typeface="Times New Roman" panose="02020603050405020304" pitchFamily="18" charset="0"/>
              </a:rPr>
              <a:t>I          </a:t>
            </a:r>
            <a:r>
              <a:rPr lang="en-US" altLang="en-US" sz="6000" smtClean="0">
                <a:solidFill>
                  <a:srgbClr val="FF0000"/>
                </a:solidFill>
                <a:latin typeface="HP001 4 hàng" panose="020B0603050302020204" pitchFamily="34" charset="0"/>
                <a:cs typeface="Times New Roman" panose="02020603050405020304" pitchFamily="18" charset="0"/>
              </a:rPr>
              <a:t> </a:t>
            </a:r>
            <a:r>
              <a:rPr lang="en-US" altLang="en-US" sz="6200" smtClean="0">
                <a:solidFill>
                  <a:srgbClr val="FF0000"/>
                </a:solidFill>
                <a:latin typeface="HP001 4 hàng" panose="020B0603050302020204" pitchFamily="34" charset="0"/>
                <a:cs typeface="Times New Roman" panose="02020603050405020304" pitchFamily="18" charset="0"/>
              </a:rPr>
              <a:t>   </a:t>
            </a:r>
            <a:r>
              <a:rPr lang="en-US" altLang="en-US" sz="6400" smtClean="0">
                <a:solidFill>
                  <a:srgbClr val="FF0000"/>
                </a:solidFill>
                <a:latin typeface="HP001 4 hàng" panose="020B0603050302020204" pitchFamily="34" charset="0"/>
                <a:cs typeface="Times New Roman" panose="02020603050405020304" pitchFamily="18" charset="0"/>
              </a:rPr>
              <a:t>  </a:t>
            </a:r>
            <a:r>
              <a:rPr lang="en-US" altLang="en-US" sz="6000" smtClean="0">
                <a:solidFill>
                  <a:srgbClr val="FF0000"/>
                </a:solidFill>
                <a:latin typeface="HP001 4 hàng" panose="020B0603050302020204" pitchFamily="34" charset="0"/>
                <a:cs typeface="Times New Roman" panose="02020603050405020304" pitchFamily="18" charset="0"/>
              </a:rPr>
              <a:t> </a:t>
            </a:r>
            <a:endParaRPr lang="en-US" altLang="en-US" sz="6000">
              <a:solidFill>
                <a:srgbClr val="FF0000"/>
              </a:solidFill>
              <a:latin typeface="HP001 4 hàng" panose="020B0603050302020204" pitchFamily="34" charset="0"/>
              <a:cs typeface="Times New Roman" panose="02020603050405020304" pitchFamily="18" charset="0"/>
            </a:endParaRPr>
          </a:p>
        </p:txBody>
      </p:sp>
      <p:sp>
        <p:nvSpPr>
          <p:cNvPr id="19"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5126613" y="3340920"/>
            <a:ext cx="57025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mtClean="0">
                <a:solidFill>
                  <a:srgbClr val="FF0000"/>
                </a:solidFill>
                <a:latin typeface="HP001 4 hàng" panose="020B0603050302020204" pitchFamily="34" charset="0"/>
                <a:cs typeface="Times New Roman" panose="02020603050405020304" pitchFamily="18" charset="0"/>
              </a:rPr>
              <a:t>I           </a:t>
            </a:r>
            <a:r>
              <a:rPr lang="en-US" altLang="en-US" sz="3400" smtClean="0">
                <a:solidFill>
                  <a:srgbClr val="FF0000"/>
                </a:solidFill>
                <a:latin typeface="HP001 4 hàng" panose="020B0603050302020204" pitchFamily="34" charset="0"/>
                <a:cs typeface="Times New Roman" panose="02020603050405020304" pitchFamily="18" charset="0"/>
              </a:rPr>
              <a:t> </a:t>
            </a:r>
            <a:r>
              <a:rPr lang="en-US" altLang="en-US" sz="6000" smtClean="0">
                <a:solidFill>
                  <a:srgbClr val="FF0000"/>
                </a:solidFill>
                <a:latin typeface="HP001 4 hàng" panose="020B0603050302020204" pitchFamily="34" charset="0"/>
                <a:cs typeface="Times New Roman" panose="02020603050405020304" pitchFamily="18" charset="0"/>
              </a:rPr>
              <a:t> </a:t>
            </a:r>
            <a:endParaRPr lang="en-US" altLang="en-US" sz="6000">
              <a:solidFill>
                <a:srgbClr val="FF0000"/>
              </a:solidFill>
              <a:latin typeface="HP001 4 hàng" panose="020B0603050302020204" pitchFamily="34" charset="0"/>
              <a:cs typeface="Times New Roman" panose="02020603050405020304" pitchFamily="18" charset="0"/>
            </a:endParaRPr>
          </a:p>
        </p:txBody>
      </p:sp>
      <p:sp>
        <p:nvSpPr>
          <p:cNvPr id="22"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7683448" y="3330491"/>
            <a:ext cx="57025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mtClean="0">
                <a:solidFill>
                  <a:srgbClr val="FF0000"/>
                </a:solidFill>
                <a:latin typeface="HP001 4 hàng" panose="020B0603050302020204" pitchFamily="34" charset="0"/>
                <a:cs typeface="Times New Roman" panose="02020603050405020304" pitchFamily="18" charset="0"/>
              </a:rPr>
              <a:t>I          </a:t>
            </a:r>
            <a:r>
              <a:rPr lang="en-US" altLang="en-US" sz="3400" smtClean="0">
                <a:solidFill>
                  <a:srgbClr val="FF0000"/>
                </a:solidFill>
                <a:latin typeface="HP001 4 hàng" panose="020B0603050302020204" pitchFamily="34" charset="0"/>
                <a:cs typeface="Times New Roman" panose="02020603050405020304" pitchFamily="18" charset="0"/>
              </a:rPr>
              <a:t> </a:t>
            </a:r>
            <a:r>
              <a:rPr lang="en-US" altLang="en-US" sz="6000" smtClean="0">
                <a:solidFill>
                  <a:srgbClr val="FF0000"/>
                </a:solidFill>
                <a:latin typeface="HP001 4 hàng" panose="020B0603050302020204" pitchFamily="34" charset="0"/>
                <a:cs typeface="Times New Roman" panose="02020603050405020304" pitchFamily="18" charset="0"/>
              </a:rPr>
              <a:t> </a:t>
            </a:r>
            <a:endParaRPr lang="en-US" altLang="en-US" sz="6000">
              <a:solidFill>
                <a:srgbClr val="FF0000"/>
              </a:solidFill>
              <a:latin typeface="HP001 4 hàng" panose="020B0603050302020204" pitchFamily="34" charset="0"/>
              <a:cs typeface="Times New Roman" panose="02020603050405020304" pitchFamily="18" charset="0"/>
            </a:endParaRPr>
          </a:p>
        </p:txBody>
      </p:sp>
    </p:spTree>
    <p:extLst>
      <p:ext uri="{BB962C8B-B14F-4D97-AF65-F5344CB8AC3E}">
        <p14:creationId xmlns:p14="http://schemas.microsoft.com/office/powerpoint/2010/main" val="789016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p:cTn id="29" dur="500" fill="hold"/>
                                        <p:tgtEl>
                                          <p:spTgt spid="34"/>
                                        </p:tgtEl>
                                        <p:attrNameLst>
                                          <p:attrName>ppt_w</p:attrName>
                                        </p:attrNameLst>
                                      </p:cBhvr>
                                      <p:tavLst>
                                        <p:tav tm="0">
                                          <p:val>
                                            <p:fltVal val="0"/>
                                          </p:val>
                                        </p:tav>
                                        <p:tav tm="100000">
                                          <p:val>
                                            <p:strVal val="#ppt_w"/>
                                          </p:val>
                                        </p:tav>
                                      </p:tavLst>
                                    </p:anim>
                                    <p:anim calcmode="lin" valueType="num">
                                      <p:cBhvr>
                                        <p:cTn id="30" dur="500" fill="hold"/>
                                        <p:tgtEl>
                                          <p:spTgt spid="34"/>
                                        </p:tgtEl>
                                        <p:attrNameLst>
                                          <p:attrName>ppt_h</p:attrName>
                                        </p:attrNameLst>
                                      </p:cBhvr>
                                      <p:tavLst>
                                        <p:tav tm="0">
                                          <p:val>
                                            <p:fltVal val="0"/>
                                          </p:val>
                                        </p:tav>
                                        <p:tav tm="100000">
                                          <p:val>
                                            <p:strVal val="#ppt_h"/>
                                          </p:val>
                                        </p:tav>
                                      </p:tavLst>
                                    </p:anim>
                                    <p:animEffect transition="in" filter="fade">
                                      <p:cBhvr>
                                        <p:cTn id="31" dur="500"/>
                                        <p:tgtEl>
                                          <p:spTgt spid="34"/>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 calcmode="lin" valueType="num">
                                      <p:cBhvr>
                                        <p:cTn id="34" dur="500" fill="hold"/>
                                        <p:tgtEl>
                                          <p:spTgt spid="30"/>
                                        </p:tgtEl>
                                        <p:attrNameLst>
                                          <p:attrName>ppt_w</p:attrName>
                                        </p:attrNameLst>
                                      </p:cBhvr>
                                      <p:tavLst>
                                        <p:tav tm="0">
                                          <p:val>
                                            <p:fltVal val="0"/>
                                          </p:val>
                                        </p:tav>
                                        <p:tav tm="100000">
                                          <p:val>
                                            <p:strVal val="#ppt_w"/>
                                          </p:val>
                                        </p:tav>
                                      </p:tavLst>
                                    </p:anim>
                                    <p:anim calcmode="lin" valueType="num">
                                      <p:cBhvr>
                                        <p:cTn id="35" dur="500" fill="hold"/>
                                        <p:tgtEl>
                                          <p:spTgt spid="30"/>
                                        </p:tgtEl>
                                        <p:attrNameLst>
                                          <p:attrName>ppt_h</p:attrName>
                                        </p:attrNameLst>
                                      </p:cBhvr>
                                      <p:tavLst>
                                        <p:tav tm="0">
                                          <p:val>
                                            <p:fltVal val="0"/>
                                          </p:val>
                                        </p:tav>
                                        <p:tav tm="100000">
                                          <p:val>
                                            <p:strVal val="#ppt_h"/>
                                          </p:val>
                                        </p:tav>
                                      </p:tavLst>
                                    </p:anim>
                                    <p:animEffect transition="in" filter="fade">
                                      <p:cBhvr>
                                        <p:cTn id="36" dur="500"/>
                                        <p:tgtEl>
                                          <p:spTgt spid="30"/>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500" fill="hold"/>
                                        <p:tgtEl>
                                          <p:spTgt spid="19"/>
                                        </p:tgtEl>
                                        <p:attrNameLst>
                                          <p:attrName>ppt_w</p:attrName>
                                        </p:attrNameLst>
                                      </p:cBhvr>
                                      <p:tavLst>
                                        <p:tav tm="0">
                                          <p:val>
                                            <p:fltVal val="0"/>
                                          </p:val>
                                        </p:tav>
                                        <p:tav tm="100000">
                                          <p:val>
                                            <p:strVal val="#ppt_w"/>
                                          </p:val>
                                        </p:tav>
                                      </p:tavLst>
                                    </p:anim>
                                    <p:anim calcmode="lin" valueType="num">
                                      <p:cBhvr>
                                        <p:cTn id="40" dur="500" fill="hold"/>
                                        <p:tgtEl>
                                          <p:spTgt spid="19"/>
                                        </p:tgtEl>
                                        <p:attrNameLst>
                                          <p:attrName>ppt_h</p:attrName>
                                        </p:attrNameLst>
                                      </p:cBhvr>
                                      <p:tavLst>
                                        <p:tav tm="0">
                                          <p:val>
                                            <p:fltVal val="0"/>
                                          </p:val>
                                        </p:tav>
                                        <p:tav tm="100000">
                                          <p:val>
                                            <p:strVal val="#ppt_h"/>
                                          </p:val>
                                        </p:tav>
                                      </p:tavLst>
                                    </p:anim>
                                    <p:animEffect transition="in" filter="fade">
                                      <p:cBhvr>
                                        <p:cTn id="41" dur="500"/>
                                        <p:tgtEl>
                                          <p:spTgt spid="19"/>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p:cTn id="44" dur="500" fill="hold"/>
                                        <p:tgtEl>
                                          <p:spTgt spid="22"/>
                                        </p:tgtEl>
                                        <p:attrNameLst>
                                          <p:attrName>ppt_w</p:attrName>
                                        </p:attrNameLst>
                                      </p:cBhvr>
                                      <p:tavLst>
                                        <p:tav tm="0">
                                          <p:val>
                                            <p:fltVal val="0"/>
                                          </p:val>
                                        </p:tav>
                                        <p:tav tm="100000">
                                          <p:val>
                                            <p:strVal val="#ppt_w"/>
                                          </p:val>
                                        </p:tav>
                                      </p:tavLst>
                                    </p:anim>
                                    <p:anim calcmode="lin" valueType="num">
                                      <p:cBhvr>
                                        <p:cTn id="45" dur="500" fill="hold"/>
                                        <p:tgtEl>
                                          <p:spTgt spid="22"/>
                                        </p:tgtEl>
                                        <p:attrNameLst>
                                          <p:attrName>ppt_h</p:attrName>
                                        </p:attrNameLst>
                                      </p:cBhvr>
                                      <p:tavLst>
                                        <p:tav tm="0">
                                          <p:val>
                                            <p:fltVal val="0"/>
                                          </p:val>
                                        </p:tav>
                                        <p:tav tm="100000">
                                          <p:val>
                                            <p:strVal val="#ppt_h"/>
                                          </p:val>
                                        </p:tav>
                                      </p:tavLst>
                                    </p:anim>
                                    <p:animEffect transition="in" filter="fade">
                                      <p:cBhvr>
                                        <p:cTn id="4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4" grpId="0"/>
      <p:bldP spid="23" grpId="0"/>
      <p:bldP spid="30" grpId="0"/>
      <p:bldP spid="16" grpId="0"/>
      <p:bldP spid="17" grpId="0"/>
      <p:bldP spid="19" grpId="0"/>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C4F8E5F2-4792-4415-B6B7-F49CEAC375A5}"/>
              </a:ext>
            </a:extLst>
          </p:cNvPr>
          <p:cNvSpPr txBox="1"/>
          <p:nvPr/>
        </p:nvSpPr>
        <p:spPr>
          <a:xfrm>
            <a:off x="138545" y="62386"/>
            <a:ext cx="2288930" cy="561885"/>
          </a:xfrm>
          <a:prstGeom prst="rect">
            <a:avLst/>
          </a:prstGeom>
          <a:noFill/>
          <a:ln>
            <a:noFill/>
          </a:ln>
        </p:spPr>
        <p:txBody>
          <a:bodyPr wrap="square" rtlCol="0">
            <a:spAutoFit/>
          </a:bodyPr>
          <a:lstStyle/>
          <a:p>
            <a:pPr algn="ctr">
              <a:lnSpc>
                <a:spcPct val="120000"/>
              </a:lnSpc>
              <a:defRPr/>
            </a:pPr>
            <a:r>
              <a:rPr lang="en-US" sz="2800" smtClean="0">
                <a:ln>
                  <a:solidFill>
                    <a:srgbClr val="00B050"/>
                  </a:solidFill>
                </a:ln>
                <a:latin typeface="Arial-SGK-TV" pitchFamily="2" charset="0"/>
                <a:ea typeface="Arial-Rounded" panose="020B0500000000000000" pitchFamily="34" charset="0"/>
                <a:cs typeface="Arial-SGK-TV" pitchFamily="2" charset="0"/>
              </a:rPr>
              <a:t>2. Viết từ ngữ</a:t>
            </a:r>
            <a:endParaRPr lang="vi-VN" sz="2800" dirty="0">
              <a:ln>
                <a:solidFill>
                  <a:srgbClr val="00B050"/>
                </a:solidFill>
              </a:ln>
              <a:latin typeface="Arial-SGK-TV" pitchFamily="2" charset="0"/>
              <a:ea typeface="Arial-Rounded" panose="020B0500000000000000" pitchFamily="34" charset="0"/>
              <a:cs typeface="Arial-SGK-TV" pitchFamily="2" charset="0"/>
            </a:endParaRPr>
          </a:p>
        </p:txBody>
      </p:sp>
      <p:grpSp>
        <p:nvGrpSpPr>
          <p:cNvPr id="3" name="Group 2"/>
          <p:cNvGrpSpPr/>
          <p:nvPr/>
        </p:nvGrpSpPr>
        <p:grpSpPr>
          <a:xfrm>
            <a:off x="138545" y="742949"/>
            <a:ext cx="8929255" cy="3857188"/>
            <a:chOff x="138545" y="742949"/>
            <a:chExt cx="8929255" cy="3857188"/>
          </a:xfrm>
        </p:grpSpPr>
        <p:pic>
          <p:nvPicPr>
            <p:cNvPr id="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t="6101" r="3489" b="-79"/>
            <a:stretch/>
          </p:blipFill>
          <p:spPr bwMode="auto">
            <a:xfrm>
              <a:off x="138545" y="742949"/>
              <a:ext cx="7678412" cy="19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t="6018" r="83754" b="-80"/>
            <a:stretch/>
          </p:blipFill>
          <p:spPr bwMode="auto">
            <a:xfrm>
              <a:off x="7775392" y="742950"/>
              <a:ext cx="1292408" cy="194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t="8367" r="3489" b="-80"/>
            <a:stretch/>
          </p:blipFill>
          <p:spPr bwMode="auto">
            <a:xfrm>
              <a:off x="138545" y="2700735"/>
              <a:ext cx="7678412" cy="1899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t="9247" r="83754" b="-79"/>
            <a:stretch/>
          </p:blipFill>
          <p:spPr bwMode="auto">
            <a:xfrm>
              <a:off x="7775392" y="2714590"/>
              <a:ext cx="1292408" cy="1881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2"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1033277" y="1065846"/>
            <a:ext cx="1239422"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l-GR" altLang="en-US" sz="3150">
                <a:solidFill>
                  <a:srgbClr val="FF0000"/>
                </a:solidFill>
                <a:latin typeface="HP001 4 hàng" panose="020B0603050302020204" pitchFamily="34" charset="0"/>
                <a:cs typeface="Times New Roman" panose="02020603050405020304" pitchFamily="18" charset="0"/>
              </a:rPr>
              <a:t> η</a:t>
            </a:r>
            <a:r>
              <a:rPr lang="en-US" altLang="en-US" sz="3150">
                <a:solidFill>
                  <a:srgbClr val="FF0000"/>
                </a:solidFill>
                <a:latin typeface="HP001 4 hàng" panose="020B0603050302020204" pitchFamily="34" charset="0"/>
                <a:cs typeface="Times New Roman" panose="02020603050405020304" pitchFamily="18" charset="0"/>
              </a:rPr>
              <a:t>ĝ </a:t>
            </a:r>
          </a:p>
        </p:txBody>
      </p:sp>
      <p:sp>
        <p:nvSpPr>
          <p:cNvPr id="25"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166859" y="2349861"/>
            <a:ext cx="866417"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3100" smtClean="0">
                <a:solidFill>
                  <a:srgbClr val="FF0000"/>
                </a:solidFill>
                <a:latin typeface="HP001 4 hàng" panose="020B0603050302020204" pitchFamily="34" charset="0"/>
                <a:cs typeface="Times New Roman" panose="02020603050405020304" pitchFamily="18" charset="0"/>
              </a:rPr>
              <a:t>bạn</a:t>
            </a:r>
            <a:endParaRPr lang="en-US" altLang="en-US" sz="3100">
              <a:solidFill>
                <a:srgbClr val="FF0000"/>
              </a:solidFill>
              <a:latin typeface="HP001 4 hàng" panose="020B0603050302020204" pitchFamily="34" charset="0"/>
              <a:cs typeface="Times New Roman" panose="02020603050405020304" pitchFamily="18" charset="0"/>
            </a:endParaRPr>
          </a:p>
        </p:txBody>
      </p:sp>
      <p:sp>
        <p:nvSpPr>
          <p:cNvPr id="27"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802420" y="2348951"/>
            <a:ext cx="808413"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vi-VN" altLang="en-US" sz="3100">
                <a:solidFill>
                  <a:srgbClr val="FF0000"/>
                </a:solidFill>
                <a:latin typeface="HP001 4 hàng" panose="020B0603050302020204" pitchFamily="34" charset="0"/>
                <a:cs typeface="Times New Roman" panose="02020603050405020304" pitchFamily="18" charset="0"/>
              </a:rPr>
              <a:t> </a:t>
            </a:r>
            <a:r>
              <a:rPr lang="en-US" altLang="en-US" sz="3100">
                <a:solidFill>
                  <a:srgbClr val="FF0000"/>
                </a:solidFill>
                <a:latin typeface="HP001 4 hàng" panose="020B0603050302020204" pitchFamily="34" charset="0"/>
                <a:cs typeface="Times New Roman" panose="02020603050405020304" pitchFamily="18" charset="0"/>
              </a:rPr>
              <a:t>Ǉō</a:t>
            </a:r>
          </a:p>
        </p:txBody>
      </p:sp>
      <p:sp>
        <p:nvSpPr>
          <p:cNvPr id="28"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2649" y="1066756"/>
            <a:ext cx="1298049"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l-GR" altLang="en-US" sz="3150">
                <a:solidFill>
                  <a:srgbClr val="FF0000"/>
                </a:solidFill>
                <a:latin typeface="HP001 4 hàng" panose="020B0603050302020204" pitchFamily="34" charset="0"/>
                <a:cs typeface="Times New Roman" panose="02020603050405020304" pitchFamily="18" charset="0"/>
              </a:rPr>
              <a:t> </a:t>
            </a:r>
            <a:r>
              <a:rPr lang="en-US" altLang="en-US" sz="3150" smtClean="0">
                <a:solidFill>
                  <a:srgbClr val="FF0000"/>
                </a:solidFill>
                <a:latin typeface="HP001 4 hàng" panose="020B0603050302020204" pitchFamily="34" charset="0"/>
                <a:cs typeface="Times New Roman" panose="02020603050405020304" pitchFamily="18" charset="0"/>
              </a:rPr>
              <a:t>whả⌐</a:t>
            </a:r>
            <a:endParaRPr lang="en-US" altLang="en-US" sz="3150">
              <a:solidFill>
                <a:srgbClr val="FF0000"/>
              </a:solidFill>
              <a:latin typeface="HP001 4 hàng" panose="020B0603050302020204" pitchFamily="34" charset="0"/>
              <a:cs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2474384" y="983842"/>
            <a:ext cx="1783952" cy="847417"/>
          </a:xfrm>
          <a:prstGeom prst="rect">
            <a:avLst/>
          </a:prstGeom>
        </p:spPr>
      </p:pic>
      <p:pic>
        <p:nvPicPr>
          <p:cNvPr id="4" name="Picture 3"/>
          <p:cNvPicPr>
            <a:picLocks noChangeAspect="1"/>
          </p:cNvPicPr>
          <p:nvPr/>
        </p:nvPicPr>
        <p:blipFill>
          <a:blip r:embed="rId6"/>
          <a:stretch>
            <a:fillRect/>
          </a:stretch>
        </p:blipFill>
        <p:spPr>
          <a:xfrm>
            <a:off x="3848467" y="993565"/>
            <a:ext cx="1920022" cy="847417"/>
          </a:xfrm>
          <a:prstGeom prst="rect">
            <a:avLst/>
          </a:prstGeom>
        </p:spPr>
      </p:pic>
      <p:pic>
        <p:nvPicPr>
          <p:cNvPr id="23" name="Picture 22"/>
          <p:cNvPicPr>
            <a:picLocks noChangeAspect="1"/>
          </p:cNvPicPr>
          <p:nvPr/>
        </p:nvPicPr>
        <p:blipFill>
          <a:blip r:embed="rId5"/>
          <a:stretch>
            <a:fillRect/>
          </a:stretch>
        </p:blipFill>
        <p:spPr>
          <a:xfrm>
            <a:off x="5647601" y="986379"/>
            <a:ext cx="1783952" cy="847417"/>
          </a:xfrm>
          <a:prstGeom prst="rect">
            <a:avLst/>
          </a:prstGeom>
        </p:spPr>
      </p:pic>
      <p:pic>
        <p:nvPicPr>
          <p:cNvPr id="35" name="Picture 34"/>
          <p:cNvPicPr>
            <a:picLocks noChangeAspect="1"/>
          </p:cNvPicPr>
          <p:nvPr/>
        </p:nvPicPr>
        <p:blipFill>
          <a:blip r:embed="rId6"/>
          <a:stretch>
            <a:fillRect/>
          </a:stretch>
        </p:blipFill>
        <p:spPr>
          <a:xfrm>
            <a:off x="7032317" y="985469"/>
            <a:ext cx="1920022" cy="847417"/>
          </a:xfrm>
          <a:prstGeom prst="rect">
            <a:avLst/>
          </a:prstGeom>
        </p:spPr>
      </p:pic>
      <p:pic>
        <p:nvPicPr>
          <p:cNvPr id="5" name="Picture 4"/>
          <p:cNvPicPr>
            <a:picLocks noChangeAspect="1"/>
          </p:cNvPicPr>
          <p:nvPr/>
        </p:nvPicPr>
        <p:blipFill>
          <a:blip r:embed="rId7"/>
          <a:stretch>
            <a:fillRect/>
          </a:stretch>
        </p:blipFill>
        <p:spPr>
          <a:xfrm>
            <a:off x="2473836" y="2261035"/>
            <a:ext cx="1492107" cy="835224"/>
          </a:xfrm>
          <a:prstGeom prst="rect">
            <a:avLst/>
          </a:prstGeom>
        </p:spPr>
      </p:pic>
      <p:pic>
        <p:nvPicPr>
          <p:cNvPr id="6" name="Picture 5"/>
          <p:cNvPicPr>
            <a:picLocks noChangeAspect="1"/>
          </p:cNvPicPr>
          <p:nvPr/>
        </p:nvPicPr>
        <p:blipFill>
          <a:blip r:embed="rId8"/>
          <a:stretch>
            <a:fillRect/>
          </a:stretch>
        </p:blipFill>
        <p:spPr>
          <a:xfrm>
            <a:off x="3613164" y="2261035"/>
            <a:ext cx="1042689" cy="835224"/>
          </a:xfrm>
          <a:prstGeom prst="rect">
            <a:avLst/>
          </a:prstGeom>
        </p:spPr>
      </p:pic>
      <p:pic>
        <p:nvPicPr>
          <p:cNvPr id="36" name="Picture 35"/>
          <p:cNvPicPr>
            <a:picLocks noChangeAspect="1"/>
          </p:cNvPicPr>
          <p:nvPr/>
        </p:nvPicPr>
        <p:blipFill>
          <a:blip r:embed="rId7"/>
          <a:stretch>
            <a:fillRect/>
          </a:stretch>
        </p:blipFill>
        <p:spPr>
          <a:xfrm>
            <a:off x="5021809" y="2261035"/>
            <a:ext cx="1492107" cy="835224"/>
          </a:xfrm>
          <a:prstGeom prst="rect">
            <a:avLst/>
          </a:prstGeom>
        </p:spPr>
      </p:pic>
      <p:pic>
        <p:nvPicPr>
          <p:cNvPr id="37" name="Picture 36"/>
          <p:cNvPicPr>
            <a:picLocks noChangeAspect="1"/>
          </p:cNvPicPr>
          <p:nvPr/>
        </p:nvPicPr>
        <p:blipFill>
          <a:blip r:embed="rId8"/>
          <a:stretch>
            <a:fillRect/>
          </a:stretch>
        </p:blipFill>
        <p:spPr>
          <a:xfrm>
            <a:off x="6161137" y="2261035"/>
            <a:ext cx="1042689" cy="835224"/>
          </a:xfrm>
          <a:prstGeom prst="rect">
            <a:avLst/>
          </a:prstGeom>
        </p:spPr>
      </p:pic>
    </p:spTree>
    <p:custDataLst>
      <p:tags r:id="rId1"/>
    </p:custDataLst>
    <p:extLst>
      <p:ext uri="{BB962C8B-B14F-4D97-AF65-F5344CB8AC3E}">
        <p14:creationId xmlns:p14="http://schemas.microsoft.com/office/powerpoint/2010/main" val="30725264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par>
                                <p:cTn id="20" presetID="53" presetClass="entr" presetSubtype="16"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p:cTn id="22" dur="500" fill="hold"/>
                                        <p:tgtEl>
                                          <p:spTgt spid="35"/>
                                        </p:tgtEl>
                                        <p:attrNameLst>
                                          <p:attrName>ppt_w</p:attrName>
                                        </p:attrNameLst>
                                      </p:cBhvr>
                                      <p:tavLst>
                                        <p:tav tm="0">
                                          <p:val>
                                            <p:fltVal val="0"/>
                                          </p:val>
                                        </p:tav>
                                        <p:tav tm="100000">
                                          <p:val>
                                            <p:strVal val="#ppt_w"/>
                                          </p:val>
                                        </p:tav>
                                      </p:tavLst>
                                    </p:anim>
                                    <p:anim calcmode="lin" valueType="num">
                                      <p:cBhvr>
                                        <p:cTn id="23" dur="500" fill="hold"/>
                                        <p:tgtEl>
                                          <p:spTgt spid="35"/>
                                        </p:tgtEl>
                                        <p:attrNameLst>
                                          <p:attrName>ppt_h</p:attrName>
                                        </p:attrNameLst>
                                      </p:cBhvr>
                                      <p:tavLst>
                                        <p:tav tm="0">
                                          <p:val>
                                            <p:fltVal val="0"/>
                                          </p:val>
                                        </p:tav>
                                        <p:tav tm="100000">
                                          <p:val>
                                            <p:strVal val="#ppt_h"/>
                                          </p:val>
                                        </p:tav>
                                      </p:tavLst>
                                    </p:anim>
                                    <p:animEffect transition="in" filter="fade">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par>
                                <p:cTn id="32" presetID="53" presetClass="entr" presetSubtype="16"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Effect transition="in" filter="fade">
                                      <p:cBhvr>
                                        <p:cTn id="36" dur="500"/>
                                        <p:tgtEl>
                                          <p:spTgt spid="6"/>
                                        </p:tgtEl>
                                      </p:cBhvr>
                                    </p:animEffect>
                                  </p:childTnLst>
                                </p:cTn>
                              </p:par>
                              <p:par>
                                <p:cTn id="37" presetID="53" presetClass="entr" presetSubtype="16"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cBhvr>
                                        <p:cTn id="39" dur="500" fill="hold"/>
                                        <p:tgtEl>
                                          <p:spTgt spid="36"/>
                                        </p:tgtEl>
                                        <p:attrNameLst>
                                          <p:attrName>ppt_w</p:attrName>
                                        </p:attrNameLst>
                                      </p:cBhvr>
                                      <p:tavLst>
                                        <p:tav tm="0">
                                          <p:val>
                                            <p:fltVal val="0"/>
                                          </p:val>
                                        </p:tav>
                                        <p:tav tm="100000">
                                          <p:val>
                                            <p:strVal val="#ppt_w"/>
                                          </p:val>
                                        </p:tav>
                                      </p:tavLst>
                                    </p:anim>
                                    <p:anim calcmode="lin" valueType="num">
                                      <p:cBhvr>
                                        <p:cTn id="40" dur="500" fill="hold"/>
                                        <p:tgtEl>
                                          <p:spTgt spid="36"/>
                                        </p:tgtEl>
                                        <p:attrNameLst>
                                          <p:attrName>ppt_h</p:attrName>
                                        </p:attrNameLst>
                                      </p:cBhvr>
                                      <p:tavLst>
                                        <p:tav tm="0">
                                          <p:val>
                                            <p:fltVal val="0"/>
                                          </p:val>
                                        </p:tav>
                                        <p:tav tm="100000">
                                          <p:val>
                                            <p:strVal val="#ppt_h"/>
                                          </p:val>
                                        </p:tav>
                                      </p:tavLst>
                                    </p:anim>
                                    <p:animEffect transition="in" filter="fade">
                                      <p:cBhvr>
                                        <p:cTn id="41" dur="500"/>
                                        <p:tgtEl>
                                          <p:spTgt spid="36"/>
                                        </p:tgtEl>
                                      </p:cBhvr>
                                    </p:animEffect>
                                  </p:childTnLst>
                                </p:cTn>
                              </p:par>
                              <p:par>
                                <p:cTn id="42" presetID="53" presetClass="entr" presetSubtype="16" fill="hold" nodeType="withEffect">
                                  <p:stCondLst>
                                    <p:cond delay="0"/>
                                  </p:stCondLst>
                                  <p:childTnLst>
                                    <p:set>
                                      <p:cBhvr>
                                        <p:cTn id="43" dur="1" fill="hold">
                                          <p:stCondLst>
                                            <p:cond delay="0"/>
                                          </p:stCondLst>
                                        </p:cTn>
                                        <p:tgtEl>
                                          <p:spTgt spid="37"/>
                                        </p:tgtEl>
                                        <p:attrNameLst>
                                          <p:attrName>style.visibility</p:attrName>
                                        </p:attrNameLst>
                                      </p:cBhvr>
                                      <p:to>
                                        <p:strVal val="visible"/>
                                      </p:to>
                                    </p:set>
                                    <p:anim calcmode="lin" valueType="num">
                                      <p:cBhvr>
                                        <p:cTn id="44" dur="500" fill="hold"/>
                                        <p:tgtEl>
                                          <p:spTgt spid="37"/>
                                        </p:tgtEl>
                                        <p:attrNameLst>
                                          <p:attrName>ppt_w</p:attrName>
                                        </p:attrNameLst>
                                      </p:cBhvr>
                                      <p:tavLst>
                                        <p:tav tm="0">
                                          <p:val>
                                            <p:fltVal val="0"/>
                                          </p:val>
                                        </p:tav>
                                        <p:tav tm="100000">
                                          <p:val>
                                            <p:strVal val="#ppt_w"/>
                                          </p:val>
                                        </p:tav>
                                      </p:tavLst>
                                    </p:anim>
                                    <p:anim calcmode="lin" valueType="num">
                                      <p:cBhvr>
                                        <p:cTn id="45" dur="500" fill="hold"/>
                                        <p:tgtEl>
                                          <p:spTgt spid="37"/>
                                        </p:tgtEl>
                                        <p:attrNameLst>
                                          <p:attrName>ppt_h</p:attrName>
                                        </p:attrNameLst>
                                      </p:cBhvr>
                                      <p:tavLst>
                                        <p:tav tm="0">
                                          <p:val>
                                            <p:fltVal val="0"/>
                                          </p:val>
                                        </p:tav>
                                        <p:tav tm="100000">
                                          <p:val>
                                            <p:strVal val="#ppt_h"/>
                                          </p:val>
                                        </p:tav>
                                      </p:tavLst>
                                    </p:anim>
                                    <p:animEffect transition="in" filter="fade">
                                      <p:cBhvr>
                                        <p:cTn id="4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C4F8E5F2-4792-4415-B6B7-F49CEAC375A5}"/>
              </a:ext>
            </a:extLst>
          </p:cNvPr>
          <p:cNvSpPr txBox="1"/>
          <p:nvPr/>
        </p:nvSpPr>
        <p:spPr>
          <a:xfrm>
            <a:off x="13769" y="67151"/>
            <a:ext cx="6234632" cy="572464"/>
          </a:xfrm>
          <a:prstGeom prst="rect">
            <a:avLst/>
          </a:prstGeom>
          <a:noFill/>
          <a:ln>
            <a:noFill/>
          </a:ln>
        </p:spPr>
        <p:txBody>
          <a:bodyPr wrap="square" rtlCol="0">
            <a:spAutoFit/>
          </a:bodyPr>
          <a:lstStyle/>
          <a:p>
            <a:pPr>
              <a:lnSpc>
                <a:spcPct val="120000"/>
              </a:lnSpc>
              <a:defRPr/>
            </a:pPr>
            <a:r>
              <a:rPr lang="en-US" sz="2600" smtClean="0">
                <a:ln>
                  <a:solidFill>
                    <a:srgbClr val="00B050"/>
                  </a:solidFill>
                </a:ln>
                <a:latin typeface="Arial-SGK-TV" pitchFamily="2" charset="0"/>
                <a:ea typeface="Arial-Rounded" panose="020B0500000000000000" pitchFamily="34" charset="0"/>
                <a:cs typeface="Arial-SGK-TV" pitchFamily="2" charset="0"/>
              </a:rPr>
              <a:t>3. Viết câu trả lời cho câu hỏi c ở mục 3  </a:t>
            </a:r>
            <a:endParaRPr lang="vi-VN" sz="2600" dirty="0">
              <a:ln>
                <a:solidFill>
                  <a:srgbClr val="00B050"/>
                </a:solidFill>
              </a:ln>
              <a:latin typeface="Arial-SGK-TV" pitchFamily="2" charset="0"/>
              <a:ea typeface="Arial-Rounded" panose="020B0500000000000000" pitchFamily="34" charset="0"/>
              <a:cs typeface="Arial-SGK-TV" pitchFamily="2" charset="0"/>
            </a:endParaRPr>
          </a:p>
        </p:txBody>
      </p:sp>
      <p:grpSp>
        <p:nvGrpSpPr>
          <p:cNvPr id="3" name="Group 2"/>
          <p:cNvGrpSpPr/>
          <p:nvPr/>
        </p:nvGrpSpPr>
        <p:grpSpPr>
          <a:xfrm>
            <a:off x="138545" y="742949"/>
            <a:ext cx="8929255" cy="3857188"/>
            <a:chOff x="138545" y="742949"/>
            <a:chExt cx="8929255" cy="3857188"/>
          </a:xfrm>
        </p:grpSpPr>
        <p:pic>
          <p:nvPicPr>
            <p:cNvPr id="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6101" r="3489" b="-79"/>
            <a:stretch/>
          </p:blipFill>
          <p:spPr bwMode="auto">
            <a:xfrm>
              <a:off x="138545" y="742949"/>
              <a:ext cx="7678412" cy="19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6018" r="83754" b="-80"/>
            <a:stretch/>
          </p:blipFill>
          <p:spPr bwMode="auto">
            <a:xfrm>
              <a:off x="7775392" y="742950"/>
              <a:ext cx="1292408" cy="194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8367" r="3489" b="-80"/>
            <a:stretch/>
          </p:blipFill>
          <p:spPr bwMode="auto">
            <a:xfrm>
              <a:off x="138545" y="2700735"/>
              <a:ext cx="7678412" cy="1899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9247" r="83754" b="-79"/>
            <a:stretch/>
          </p:blipFill>
          <p:spPr bwMode="auto">
            <a:xfrm>
              <a:off x="7775392" y="2714590"/>
              <a:ext cx="1292408" cy="1881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3"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5239763" y="1569954"/>
            <a:ext cx="47860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4400" smtClean="0">
                <a:solidFill>
                  <a:srgbClr val="FF0000"/>
                </a:solidFill>
                <a:latin typeface="HP001 4 hàng" panose="020B0603050302020204" pitchFamily="34" charset="0"/>
                <a:cs typeface="Times New Roman" panose="02020603050405020304" pitchFamily="18" charset="0"/>
              </a:rPr>
              <a:t>.</a:t>
            </a:r>
            <a:endParaRPr lang="en-US" altLang="en-US" sz="4400">
              <a:solidFill>
                <a:srgbClr val="FF0000"/>
              </a:solidFill>
              <a:latin typeface="HP001 4 hàng" panose="020B0603050302020204" pitchFamily="34" charset="0"/>
              <a:cs typeface="Times New Roman" panose="02020603050405020304" pitchFamily="18" charset="0"/>
            </a:endParaRPr>
          </a:p>
        </p:txBody>
      </p:sp>
      <p:pic>
        <p:nvPicPr>
          <p:cNvPr id="2" name="Picture 1"/>
          <p:cNvPicPr>
            <a:picLocks noChangeAspect="1"/>
          </p:cNvPicPr>
          <p:nvPr/>
        </p:nvPicPr>
        <p:blipFill>
          <a:blip r:embed="rId4"/>
          <a:stretch>
            <a:fillRect/>
          </a:stretch>
        </p:blipFill>
        <p:spPr>
          <a:xfrm>
            <a:off x="533400" y="992098"/>
            <a:ext cx="853514" cy="835224"/>
          </a:xfrm>
          <a:prstGeom prst="rect">
            <a:avLst/>
          </a:prstGeom>
        </p:spPr>
      </p:pic>
      <p:pic>
        <p:nvPicPr>
          <p:cNvPr id="5" name="Picture 4"/>
          <p:cNvPicPr>
            <a:picLocks noChangeAspect="1"/>
          </p:cNvPicPr>
          <p:nvPr/>
        </p:nvPicPr>
        <p:blipFill>
          <a:blip r:embed="rId5"/>
          <a:stretch>
            <a:fillRect/>
          </a:stretch>
        </p:blipFill>
        <p:spPr>
          <a:xfrm>
            <a:off x="706348" y="991547"/>
            <a:ext cx="959778" cy="835224"/>
          </a:xfrm>
          <a:prstGeom prst="rect">
            <a:avLst/>
          </a:prstGeom>
        </p:spPr>
      </p:pic>
      <p:pic>
        <p:nvPicPr>
          <p:cNvPr id="6" name="Picture 5"/>
          <p:cNvPicPr>
            <a:picLocks noChangeAspect="1"/>
          </p:cNvPicPr>
          <p:nvPr/>
        </p:nvPicPr>
        <p:blipFill>
          <a:blip r:embed="rId6"/>
          <a:stretch>
            <a:fillRect/>
          </a:stretch>
        </p:blipFill>
        <p:spPr>
          <a:xfrm>
            <a:off x="1223636" y="991547"/>
            <a:ext cx="1169386" cy="835224"/>
          </a:xfrm>
          <a:prstGeom prst="rect">
            <a:avLst/>
          </a:prstGeom>
        </p:spPr>
      </p:pic>
      <p:pic>
        <p:nvPicPr>
          <p:cNvPr id="7" name="Picture 6"/>
          <p:cNvPicPr>
            <a:picLocks noChangeAspect="1"/>
          </p:cNvPicPr>
          <p:nvPr/>
        </p:nvPicPr>
        <p:blipFill>
          <a:blip r:embed="rId7"/>
          <a:stretch>
            <a:fillRect/>
          </a:stretch>
        </p:blipFill>
        <p:spPr>
          <a:xfrm>
            <a:off x="2033030" y="990996"/>
            <a:ext cx="1258125" cy="835224"/>
          </a:xfrm>
          <a:prstGeom prst="rect">
            <a:avLst/>
          </a:prstGeom>
        </p:spPr>
      </p:pic>
      <p:pic>
        <p:nvPicPr>
          <p:cNvPr id="8" name="Picture 7"/>
          <p:cNvPicPr>
            <a:picLocks noChangeAspect="1"/>
          </p:cNvPicPr>
          <p:nvPr/>
        </p:nvPicPr>
        <p:blipFill>
          <a:blip r:embed="rId8"/>
          <a:stretch>
            <a:fillRect/>
          </a:stretch>
        </p:blipFill>
        <p:spPr>
          <a:xfrm>
            <a:off x="2834968" y="990996"/>
            <a:ext cx="1568366" cy="835224"/>
          </a:xfrm>
          <a:prstGeom prst="rect">
            <a:avLst/>
          </a:prstGeom>
        </p:spPr>
      </p:pic>
      <p:pic>
        <p:nvPicPr>
          <p:cNvPr id="9" name="Picture 8"/>
          <p:cNvPicPr>
            <a:picLocks noChangeAspect="1"/>
          </p:cNvPicPr>
          <p:nvPr/>
        </p:nvPicPr>
        <p:blipFill>
          <a:blip r:embed="rId9"/>
          <a:stretch>
            <a:fillRect/>
          </a:stretch>
        </p:blipFill>
        <p:spPr>
          <a:xfrm>
            <a:off x="3961758" y="990445"/>
            <a:ext cx="1504094" cy="835224"/>
          </a:xfrm>
          <a:prstGeom prst="rect">
            <a:avLst/>
          </a:prstGeom>
        </p:spPr>
      </p:pic>
      <p:pic>
        <p:nvPicPr>
          <p:cNvPr id="10" name="Picture 9"/>
          <p:cNvPicPr>
            <a:picLocks noChangeAspect="1"/>
          </p:cNvPicPr>
          <p:nvPr/>
        </p:nvPicPr>
        <p:blipFill>
          <a:blip r:embed="rId10"/>
          <a:stretch>
            <a:fillRect/>
          </a:stretch>
        </p:blipFill>
        <p:spPr>
          <a:xfrm>
            <a:off x="5028773" y="990445"/>
            <a:ext cx="1603617" cy="835224"/>
          </a:xfrm>
          <a:prstGeom prst="rect">
            <a:avLst/>
          </a:prstGeom>
        </p:spPr>
      </p:pic>
      <p:pic>
        <p:nvPicPr>
          <p:cNvPr id="11" name="Picture 10"/>
          <p:cNvPicPr>
            <a:picLocks noChangeAspect="1"/>
          </p:cNvPicPr>
          <p:nvPr/>
        </p:nvPicPr>
        <p:blipFill>
          <a:blip r:embed="rId11"/>
          <a:stretch>
            <a:fillRect/>
          </a:stretch>
        </p:blipFill>
        <p:spPr>
          <a:xfrm>
            <a:off x="6308019" y="989894"/>
            <a:ext cx="1616781" cy="835224"/>
          </a:xfrm>
          <a:prstGeom prst="rect">
            <a:avLst/>
          </a:prstGeom>
        </p:spPr>
      </p:pic>
      <p:pic>
        <p:nvPicPr>
          <p:cNvPr id="12" name="Picture 11"/>
          <p:cNvPicPr>
            <a:picLocks noChangeAspect="1"/>
          </p:cNvPicPr>
          <p:nvPr/>
        </p:nvPicPr>
        <p:blipFill>
          <a:blip r:embed="rId12"/>
          <a:stretch>
            <a:fillRect/>
          </a:stretch>
        </p:blipFill>
        <p:spPr>
          <a:xfrm>
            <a:off x="7576973" y="992098"/>
            <a:ext cx="1276177" cy="835224"/>
          </a:xfrm>
          <a:prstGeom prst="rect">
            <a:avLst/>
          </a:prstGeom>
        </p:spPr>
      </p:pic>
      <p:pic>
        <p:nvPicPr>
          <p:cNvPr id="13" name="Picture 12"/>
          <p:cNvPicPr>
            <a:picLocks noChangeAspect="1"/>
          </p:cNvPicPr>
          <p:nvPr/>
        </p:nvPicPr>
        <p:blipFill>
          <a:blip r:embed="rId13"/>
          <a:stretch>
            <a:fillRect/>
          </a:stretch>
        </p:blipFill>
        <p:spPr>
          <a:xfrm>
            <a:off x="-63981" y="1632146"/>
            <a:ext cx="978625" cy="835224"/>
          </a:xfrm>
          <a:prstGeom prst="rect">
            <a:avLst/>
          </a:prstGeom>
        </p:spPr>
      </p:pic>
      <p:pic>
        <p:nvPicPr>
          <p:cNvPr id="21" name="Picture 20"/>
          <p:cNvPicPr>
            <a:picLocks noChangeAspect="1"/>
          </p:cNvPicPr>
          <p:nvPr/>
        </p:nvPicPr>
        <p:blipFill>
          <a:blip r:embed="rId14"/>
          <a:stretch>
            <a:fillRect/>
          </a:stretch>
        </p:blipFill>
        <p:spPr>
          <a:xfrm>
            <a:off x="478315" y="1630965"/>
            <a:ext cx="1146715" cy="835224"/>
          </a:xfrm>
          <a:prstGeom prst="rect">
            <a:avLst/>
          </a:prstGeom>
        </p:spPr>
      </p:pic>
      <p:pic>
        <p:nvPicPr>
          <p:cNvPr id="35" name="Picture 34"/>
          <p:cNvPicPr>
            <a:picLocks noChangeAspect="1"/>
          </p:cNvPicPr>
          <p:nvPr/>
        </p:nvPicPr>
        <p:blipFill>
          <a:blip r:embed="rId15"/>
          <a:stretch>
            <a:fillRect/>
          </a:stretch>
        </p:blipFill>
        <p:spPr>
          <a:xfrm>
            <a:off x="1202484" y="1629863"/>
            <a:ext cx="1997518" cy="835224"/>
          </a:xfrm>
          <a:prstGeom prst="rect">
            <a:avLst/>
          </a:prstGeom>
        </p:spPr>
      </p:pic>
      <p:pic>
        <p:nvPicPr>
          <p:cNvPr id="36" name="Picture 35"/>
          <p:cNvPicPr>
            <a:picLocks noChangeAspect="1"/>
          </p:cNvPicPr>
          <p:nvPr/>
        </p:nvPicPr>
        <p:blipFill>
          <a:blip r:embed="rId16"/>
          <a:stretch>
            <a:fillRect/>
          </a:stretch>
        </p:blipFill>
        <p:spPr>
          <a:xfrm>
            <a:off x="2853961" y="1629863"/>
            <a:ext cx="920110" cy="835224"/>
          </a:xfrm>
          <a:prstGeom prst="rect">
            <a:avLst/>
          </a:prstGeom>
        </p:spPr>
      </p:pic>
      <p:pic>
        <p:nvPicPr>
          <p:cNvPr id="37" name="Picture 36"/>
          <p:cNvPicPr>
            <a:picLocks noChangeAspect="1"/>
          </p:cNvPicPr>
          <p:nvPr/>
        </p:nvPicPr>
        <p:blipFill>
          <a:blip r:embed="rId17"/>
          <a:stretch>
            <a:fillRect/>
          </a:stretch>
        </p:blipFill>
        <p:spPr>
          <a:xfrm>
            <a:off x="3440748" y="1629863"/>
            <a:ext cx="1449240" cy="835224"/>
          </a:xfrm>
          <a:prstGeom prst="rect">
            <a:avLst/>
          </a:prstGeom>
        </p:spPr>
      </p:pic>
      <p:pic>
        <p:nvPicPr>
          <p:cNvPr id="38" name="Picture 37"/>
          <p:cNvPicPr>
            <a:picLocks noChangeAspect="1"/>
          </p:cNvPicPr>
          <p:nvPr/>
        </p:nvPicPr>
        <p:blipFill>
          <a:blip r:embed="rId18"/>
          <a:stretch>
            <a:fillRect/>
          </a:stretch>
        </p:blipFill>
        <p:spPr>
          <a:xfrm>
            <a:off x="4521149" y="1629863"/>
            <a:ext cx="1101568" cy="835224"/>
          </a:xfrm>
          <a:prstGeom prst="rect">
            <a:avLst/>
          </a:prstGeom>
        </p:spPr>
      </p:pic>
    </p:spTree>
    <p:extLst>
      <p:ext uri="{BB962C8B-B14F-4D97-AF65-F5344CB8AC3E}">
        <p14:creationId xmlns:p14="http://schemas.microsoft.com/office/powerpoint/2010/main" val="3014198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fltVal val="0"/>
                                          </p:val>
                                        </p:tav>
                                        <p:tav tm="100000">
                                          <p:val>
                                            <p:strVal val="#ppt_h"/>
                                          </p:val>
                                        </p:tav>
                                      </p:tavLst>
                                    </p:anim>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p:cTn id="61" dur="500" fill="hold"/>
                                        <p:tgtEl>
                                          <p:spTgt spid="12"/>
                                        </p:tgtEl>
                                        <p:attrNameLst>
                                          <p:attrName>ppt_w</p:attrName>
                                        </p:attrNameLst>
                                      </p:cBhvr>
                                      <p:tavLst>
                                        <p:tav tm="0">
                                          <p:val>
                                            <p:fltVal val="0"/>
                                          </p:val>
                                        </p:tav>
                                        <p:tav tm="100000">
                                          <p:val>
                                            <p:strVal val="#ppt_w"/>
                                          </p:val>
                                        </p:tav>
                                      </p:tavLst>
                                    </p:anim>
                                    <p:anim calcmode="lin" valueType="num">
                                      <p:cBhvr>
                                        <p:cTn id="62" dur="500" fill="hold"/>
                                        <p:tgtEl>
                                          <p:spTgt spid="12"/>
                                        </p:tgtEl>
                                        <p:attrNameLst>
                                          <p:attrName>ppt_h</p:attrName>
                                        </p:attrNameLst>
                                      </p:cBhvr>
                                      <p:tavLst>
                                        <p:tav tm="0">
                                          <p:val>
                                            <p:fltVal val="0"/>
                                          </p:val>
                                        </p:tav>
                                        <p:tav tm="100000">
                                          <p:val>
                                            <p:strVal val="#ppt_h"/>
                                          </p:val>
                                        </p:tav>
                                      </p:tavLst>
                                    </p:anim>
                                    <p:animEffect transition="in" filter="fade">
                                      <p:cBhvr>
                                        <p:cTn id="63" dur="500"/>
                                        <p:tgtEl>
                                          <p:spTgt spid="12"/>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nodeType="clickEffect">
                                  <p:stCondLst>
                                    <p:cond delay="0"/>
                                  </p:stCondLst>
                                  <p:childTnLst>
                                    <p:set>
                                      <p:cBhvr>
                                        <p:cTn id="67" dur="1" fill="hold">
                                          <p:stCondLst>
                                            <p:cond delay="0"/>
                                          </p:stCondLst>
                                        </p:cTn>
                                        <p:tgtEl>
                                          <p:spTgt spid="13"/>
                                        </p:tgtEl>
                                        <p:attrNameLst>
                                          <p:attrName>style.visibility</p:attrName>
                                        </p:attrNameLst>
                                      </p:cBhvr>
                                      <p:to>
                                        <p:strVal val="visible"/>
                                      </p:to>
                                    </p:set>
                                    <p:anim calcmode="lin" valueType="num">
                                      <p:cBhvr>
                                        <p:cTn id="68" dur="500" fill="hold"/>
                                        <p:tgtEl>
                                          <p:spTgt spid="13"/>
                                        </p:tgtEl>
                                        <p:attrNameLst>
                                          <p:attrName>ppt_w</p:attrName>
                                        </p:attrNameLst>
                                      </p:cBhvr>
                                      <p:tavLst>
                                        <p:tav tm="0">
                                          <p:val>
                                            <p:fltVal val="0"/>
                                          </p:val>
                                        </p:tav>
                                        <p:tav tm="100000">
                                          <p:val>
                                            <p:strVal val="#ppt_w"/>
                                          </p:val>
                                        </p:tav>
                                      </p:tavLst>
                                    </p:anim>
                                    <p:anim calcmode="lin" valueType="num">
                                      <p:cBhvr>
                                        <p:cTn id="69" dur="500" fill="hold"/>
                                        <p:tgtEl>
                                          <p:spTgt spid="13"/>
                                        </p:tgtEl>
                                        <p:attrNameLst>
                                          <p:attrName>ppt_h</p:attrName>
                                        </p:attrNameLst>
                                      </p:cBhvr>
                                      <p:tavLst>
                                        <p:tav tm="0">
                                          <p:val>
                                            <p:fltVal val="0"/>
                                          </p:val>
                                        </p:tav>
                                        <p:tav tm="100000">
                                          <p:val>
                                            <p:strVal val="#ppt_h"/>
                                          </p:val>
                                        </p:tav>
                                      </p:tavLst>
                                    </p:anim>
                                    <p:animEffect transition="in" filter="fade">
                                      <p:cBhvr>
                                        <p:cTn id="70" dur="500"/>
                                        <p:tgtEl>
                                          <p:spTgt spid="13"/>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nodeType="click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500" fill="hold"/>
                                        <p:tgtEl>
                                          <p:spTgt spid="21"/>
                                        </p:tgtEl>
                                        <p:attrNameLst>
                                          <p:attrName>ppt_w</p:attrName>
                                        </p:attrNameLst>
                                      </p:cBhvr>
                                      <p:tavLst>
                                        <p:tav tm="0">
                                          <p:val>
                                            <p:fltVal val="0"/>
                                          </p:val>
                                        </p:tav>
                                        <p:tav tm="100000">
                                          <p:val>
                                            <p:strVal val="#ppt_w"/>
                                          </p:val>
                                        </p:tav>
                                      </p:tavLst>
                                    </p:anim>
                                    <p:anim calcmode="lin" valueType="num">
                                      <p:cBhvr>
                                        <p:cTn id="76" dur="500" fill="hold"/>
                                        <p:tgtEl>
                                          <p:spTgt spid="21"/>
                                        </p:tgtEl>
                                        <p:attrNameLst>
                                          <p:attrName>ppt_h</p:attrName>
                                        </p:attrNameLst>
                                      </p:cBhvr>
                                      <p:tavLst>
                                        <p:tav tm="0">
                                          <p:val>
                                            <p:fltVal val="0"/>
                                          </p:val>
                                        </p:tav>
                                        <p:tav tm="100000">
                                          <p:val>
                                            <p:strVal val="#ppt_h"/>
                                          </p:val>
                                        </p:tav>
                                      </p:tavLst>
                                    </p:anim>
                                    <p:animEffect transition="in" filter="fade">
                                      <p:cBhvr>
                                        <p:cTn id="77" dur="500"/>
                                        <p:tgtEl>
                                          <p:spTgt spid="21"/>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nodeType="clickEffect">
                                  <p:stCondLst>
                                    <p:cond delay="0"/>
                                  </p:stCondLst>
                                  <p:childTnLst>
                                    <p:set>
                                      <p:cBhvr>
                                        <p:cTn id="81" dur="1" fill="hold">
                                          <p:stCondLst>
                                            <p:cond delay="0"/>
                                          </p:stCondLst>
                                        </p:cTn>
                                        <p:tgtEl>
                                          <p:spTgt spid="35"/>
                                        </p:tgtEl>
                                        <p:attrNameLst>
                                          <p:attrName>style.visibility</p:attrName>
                                        </p:attrNameLst>
                                      </p:cBhvr>
                                      <p:to>
                                        <p:strVal val="visible"/>
                                      </p:to>
                                    </p:set>
                                    <p:anim calcmode="lin" valueType="num">
                                      <p:cBhvr>
                                        <p:cTn id="82" dur="500" fill="hold"/>
                                        <p:tgtEl>
                                          <p:spTgt spid="35"/>
                                        </p:tgtEl>
                                        <p:attrNameLst>
                                          <p:attrName>ppt_w</p:attrName>
                                        </p:attrNameLst>
                                      </p:cBhvr>
                                      <p:tavLst>
                                        <p:tav tm="0">
                                          <p:val>
                                            <p:fltVal val="0"/>
                                          </p:val>
                                        </p:tav>
                                        <p:tav tm="100000">
                                          <p:val>
                                            <p:strVal val="#ppt_w"/>
                                          </p:val>
                                        </p:tav>
                                      </p:tavLst>
                                    </p:anim>
                                    <p:anim calcmode="lin" valueType="num">
                                      <p:cBhvr>
                                        <p:cTn id="83" dur="500" fill="hold"/>
                                        <p:tgtEl>
                                          <p:spTgt spid="35"/>
                                        </p:tgtEl>
                                        <p:attrNameLst>
                                          <p:attrName>ppt_h</p:attrName>
                                        </p:attrNameLst>
                                      </p:cBhvr>
                                      <p:tavLst>
                                        <p:tav tm="0">
                                          <p:val>
                                            <p:fltVal val="0"/>
                                          </p:val>
                                        </p:tav>
                                        <p:tav tm="100000">
                                          <p:val>
                                            <p:strVal val="#ppt_h"/>
                                          </p:val>
                                        </p:tav>
                                      </p:tavLst>
                                    </p:anim>
                                    <p:animEffect transition="in" filter="fade">
                                      <p:cBhvr>
                                        <p:cTn id="84" dur="500"/>
                                        <p:tgtEl>
                                          <p:spTgt spid="35"/>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nodeType="clickEffect">
                                  <p:stCondLst>
                                    <p:cond delay="0"/>
                                  </p:stCondLst>
                                  <p:childTnLst>
                                    <p:set>
                                      <p:cBhvr>
                                        <p:cTn id="88" dur="1" fill="hold">
                                          <p:stCondLst>
                                            <p:cond delay="0"/>
                                          </p:stCondLst>
                                        </p:cTn>
                                        <p:tgtEl>
                                          <p:spTgt spid="36"/>
                                        </p:tgtEl>
                                        <p:attrNameLst>
                                          <p:attrName>style.visibility</p:attrName>
                                        </p:attrNameLst>
                                      </p:cBhvr>
                                      <p:to>
                                        <p:strVal val="visible"/>
                                      </p:to>
                                    </p:set>
                                    <p:anim calcmode="lin" valueType="num">
                                      <p:cBhvr>
                                        <p:cTn id="89" dur="500" fill="hold"/>
                                        <p:tgtEl>
                                          <p:spTgt spid="36"/>
                                        </p:tgtEl>
                                        <p:attrNameLst>
                                          <p:attrName>ppt_w</p:attrName>
                                        </p:attrNameLst>
                                      </p:cBhvr>
                                      <p:tavLst>
                                        <p:tav tm="0">
                                          <p:val>
                                            <p:fltVal val="0"/>
                                          </p:val>
                                        </p:tav>
                                        <p:tav tm="100000">
                                          <p:val>
                                            <p:strVal val="#ppt_w"/>
                                          </p:val>
                                        </p:tav>
                                      </p:tavLst>
                                    </p:anim>
                                    <p:anim calcmode="lin" valueType="num">
                                      <p:cBhvr>
                                        <p:cTn id="90" dur="500" fill="hold"/>
                                        <p:tgtEl>
                                          <p:spTgt spid="36"/>
                                        </p:tgtEl>
                                        <p:attrNameLst>
                                          <p:attrName>ppt_h</p:attrName>
                                        </p:attrNameLst>
                                      </p:cBhvr>
                                      <p:tavLst>
                                        <p:tav tm="0">
                                          <p:val>
                                            <p:fltVal val="0"/>
                                          </p:val>
                                        </p:tav>
                                        <p:tav tm="100000">
                                          <p:val>
                                            <p:strVal val="#ppt_h"/>
                                          </p:val>
                                        </p:tav>
                                      </p:tavLst>
                                    </p:anim>
                                    <p:animEffect transition="in" filter="fade">
                                      <p:cBhvr>
                                        <p:cTn id="91" dur="500"/>
                                        <p:tgtEl>
                                          <p:spTgt spid="36"/>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nodeType="clickEffect">
                                  <p:stCondLst>
                                    <p:cond delay="0"/>
                                  </p:stCondLst>
                                  <p:childTnLst>
                                    <p:set>
                                      <p:cBhvr>
                                        <p:cTn id="95" dur="1" fill="hold">
                                          <p:stCondLst>
                                            <p:cond delay="0"/>
                                          </p:stCondLst>
                                        </p:cTn>
                                        <p:tgtEl>
                                          <p:spTgt spid="37"/>
                                        </p:tgtEl>
                                        <p:attrNameLst>
                                          <p:attrName>style.visibility</p:attrName>
                                        </p:attrNameLst>
                                      </p:cBhvr>
                                      <p:to>
                                        <p:strVal val="visible"/>
                                      </p:to>
                                    </p:set>
                                    <p:anim calcmode="lin" valueType="num">
                                      <p:cBhvr>
                                        <p:cTn id="96" dur="500" fill="hold"/>
                                        <p:tgtEl>
                                          <p:spTgt spid="37"/>
                                        </p:tgtEl>
                                        <p:attrNameLst>
                                          <p:attrName>ppt_w</p:attrName>
                                        </p:attrNameLst>
                                      </p:cBhvr>
                                      <p:tavLst>
                                        <p:tav tm="0">
                                          <p:val>
                                            <p:fltVal val="0"/>
                                          </p:val>
                                        </p:tav>
                                        <p:tav tm="100000">
                                          <p:val>
                                            <p:strVal val="#ppt_w"/>
                                          </p:val>
                                        </p:tav>
                                      </p:tavLst>
                                    </p:anim>
                                    <p:anim calcmode="lin" valueType="num">
                                      <p:cBhvr>
                                        <p:cTn id="97" dur="500" fill="hold"/>
                                        <p:tgtEl>
                                          <p:spTgt spid="37"/>
                                        </p:tgtEl>
                                        <p:attrNameLst>
                                          <p:attrName>ppt_h</p:attrName>
                                        </p:attrNameLst>
                                      </p:cBhvr>
                                      <p:tavLst>
                                        <p:tav tm="0">
                                          <p:val>
                                            <p:fltVal val="0"/>
                                          </p:val>
                                        </p:tav>
                                        <p:tav tm="100000">
                                          <p:val>
                                            <p:strVal val="#ppt_h"/>
                                          </p:val>
                                        </p:tav>
                                      </p:tavLst>
                                    </p:anim>
                                    <p:animEffect transition="in" filter="fade">
                                      <p:cBhvr>
                                        <p:cTn id="98" dur="500"/>
                                        <p:tgtEl>
                                          <p:spTgt spid="37"/>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nodeType="clickEffect">
                                  <p:stCondLst>
                                    <p:cond delay="0"/>
                                  </p:stCondLst>
                                  <p:childTnLst>
                                    <p:set>
                                      <p:cBhvr>
                                        <p:cTn id="102" dur="1" fill="hold">
                                          <p:stCondLst>
                                            <p:cond delay="0"/>
                                          </p:stCondLst>
                                        </p:cTn>
                                        <p:tgtEl>
                                          <p:spTgt spid="38"/>
                                        </p:tgtEl>
                                        <p:attrNameLst>
                                          <p:attrName>style.visibility</p:attrName>
                                        </p:attrNameLst>
                                      </p:cBhvr>
                                      <p:to>
                                        <p:strVal val="visible"/>
                                      </p:to>
                                    </p:set>
                                    <p:anim calcmode="lin" valueType="num">
                                      <p:cBhvr>
                                        <p:cTn id="103" dur="500" fill="hold"/>
                                        <p:tgtEl>
                                          <p:spTgt spid="38"/>
                                        </p:tgtEl>
                                        <p:attrNameLst>
                                          <p:attrName>ppt_w</p:attrName>
                                        </p:attrNameLst>
                                      </p:cBhvr>
                                      <p:tavLst>
                                        <p:tav tm="0">
                                          <p:val>
                                            <p:fltVal val="0"/>
                                          </p:val>
                                        </p:tav>
                                        <p:tav tm="100000">
                                          <p:val>
                                            <p:strVal val="#ppt_w"/>
                                          </p:val>
                                        </p:tav>
                                      </p:tavLst>
                                    </p:anim>
                                    <p:anim calcmode="lin" valueType="num">
                                      <p:cBhvr>
                                        <p:cTn id="104" dur="500" fill="hold"/>
                                        <p:tgtEl>
                                          <p:spTgt spid="38"/>
                                        </p:tgtEl>
                                        <p:attrNameLst>
                                          <p:attrName>ppt_h</p:attrName>
                                        </p:attrNameLst>
                                      </p:cBhvr>
                                      <p:tavLst>
                                        <p:tav tm="0">
                                          <p:val>
                                            <p:fltVal val="0"/>
                                          </p:val>
                                        </p:tav>
                                        <p:tav tm="100000">
                                          <p:val>
                                            <p:strVal val="#ppt_h"/>
                                          </p:val>
                                        </p:tav>
                                      </p:tavLst>
                                    </p:anim>
                                    <p:animEffect transition="in" filter="fade">
                                      <p:cBhvr>
                                        <p:cTn id="105" dur="500"/>
                                        <p:tgtEl>
                                          <p:spTgt spid="38"/>
                                        </p:tgtEl>
                                      </p:cBhvr>
                                    </p:animEffect>
                                  </p:childTnLst>
                                </p:cTn>
                              </p:par>
                            </p:childTnLst>
                          </p:cTn>
                        </p:par>
                      </p:childTnLst>
                    </p:cTn>
                  </p:par>
                  <p:par>
                    <p:cTn id="106" fill="hold">
                      <p:stCondLst>
                        <p:cond delay="indefinite"/>
                      </p:stCondLst>
                      <p:childTnLst>
                        <p:par>
                          <p:cTn id="107" fill="hold">
                            <p:stCondLst>
                              <p:cond delay="0"/>
                            </p:stCondLst>
                            <p:childTnLst>
                              <p:par>
                                <p:cTn id="108" presetID="53" presetClass="entr" presetSubtype="16" fill="hold" grpId="0" nodeType="clickEffect">
                                  <p:stCondLst>
                                    <p:cond delay="0"/>
                                  </p:stCondLst>
                                  <p:childTnLst>
                                    <p:set>
                                      <p:cBhvr>
                                        <p:cTn id="109" dur="1" fill="hold">
                                          <p:stCondLst>
                                            <p:cond delay="0"/>
                                          </p:stCondLst>
                                        </p:cTn>
                                        <p:tgtEl>
                                          <p:spTgt spid="23"/>
                                        </p:tgtEl>
                                        <p:attrNameLst>
                                          <p:attrName>style.visibility</p:attrName>
                                        </p:attrNameLst>
                                      </p:cBhvr>
                                      <p:to>
                                        <p:strVal val="visible"/>
                                      </p:to>
                                    </p:set>
                                    <p:anim calcmode="lin" valueType="num">
                                      <p:cBhvr>
                                        <p:cTn id="110" dur="500" fill="hold"/>
                                        <p:tgtEl>
                                          <p:spTgt spid="23"/>
                                        </p:tgtEl>
                                        <p:attrNameLst>
                                          <p:attrName>ppt_w</p:attrName>
                                        </p:attrNameLst>
                                      </p:cBhvr>
                                      <p:tavLst>
                                        <p:tav tm="0">
                                          <p:val>
                                            <p:fltVal val="0"/>
                                          </p:val>
                                        </p:tav>
                                        <p:tav tm="100000">
                                          <p:val>
                                            <p:strVal val="#ppt_w"/>
                                          </p:val>
                                        </p:tav>
                                      </p:tavLst>
                                    </p:anim>
                                    <p:anim calcmode="lin" valueType="num">
                                      <p:cBhvr>
                                        <p:cTn id="111" dur="500" fill="hold"/>
                                        <p:tgtEl>
                                          <p:spTgt spid="23"/>
                                        </p:tgtEl>
                                        <p:attrNameLst>
                                          <p:attrName>ppt_h</p:attrName>
                                        </p:attrNameLst>
                                      </p:cBhvr>
                                      <p:tavLst>
                                        <p:tav tm="0">
                                          <p:val>
                                            <p:fltVal val="0"/>
                                          </p:val>
                                        </p:tav>
                                        <p:tav tm="100000">
                                          <p:val>
                                            <p:strVal val="#ppt_h"/>
                                          </p:val>
                                        </p:tav>
                                      </p:tavLst>
                                    </p:anim>
                                    <p:animEffect transition="in" filter="fade">
                                      <p:cBhvr>
                                        <p:cTn id="1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304800" y="285750"/>
            <a:ext cx="8662416" cy="44196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r>
              <a:rPr lang="en-US" sz="3200" b="1">
                <a:solidFill>
                  <a:schemeClr val="tx1"/>
                </a:solidFill>
                <a:latin typeface="Arial" pitchFamily="34" charset="0"/>
                <a:cs typeface="Arial" pitchFamily="34" charset="0"/>
              </a:rPr>
              <a:t>Dặn dò:</a:t>
            </a:r>
          </a:p>
          <a:p>
            <a:pPr marL="457138" indent="-457138" algn="just">
              <a:buFontTx/>
              <a:buChar char="-"/>
            </a:pPr>
            <a:r>
              <a:rPr lang="en-US" sz="3200">
                <a:solidFill>
                  <a:schemeClr val="tx1"/>
                </a:solidFill>
                <a:latin typeface="Arial" pitchFamily="34" charset="0"/>
                <a:cs typeface="Arial" pitchFamily="34" charset="0"/>
              </a:rPr>
              <a:t>Đọc lại bài: </a:t>
            </a:r>
            <a:r>
              <a:rPr lang="en-US" sz="3200" i="1" smtClean="0">
                <a:solidFill>
                  <a:schemeClr val="tx1"/>
                </a:solidFill>
                <a:latin typeface="Arial" pitchFamily="34" charset="0"/>
                <a:cs typeface="Arial" pitchFamily="34" charset="0"/>
              </a:rPr>
              <a:t>Câu hỏi của sói</a:t>
            </a:r>
            <a:r>
              <a:rPr lang="en-US" sz="3200" smtClean="0">
                <a:solidFill>
                  <a:schemeClr val="tx1"/>
                </a:solidFill>
                <a:latin typeface="Arial" pitchFamily="34" charset="0"/>
                <a:cs typeface="Arial" pitchFamily="34" charset="0"/>
              </a:rPr>
              <a:t> </a:t>
            </a:r>
            <a:r>
              <a:rPr lang="en-US" sz="3200">
                <a:solidFill>
                  <a:schemeClr val="tx1"/>
                </a:solidFill>
                <a:latin typeface="Arial" pitchFamily="34" charset="0"/>
                <a:cs typeface="Arial" pitchFamily="34" charset="0"/>
              </a:rPr>
              <a:t>(trang </a:t>
            </a:r>
            <a:r>
              <a:rPr lang="en-US" sz="3200" smtClean="0">
                <a:solidFill>
                  <a:schemeClr val="tx1"/>
                </a:solidFill>
                <a:latin typeface="Arial" pitchFamily="34" charset="0"/>
                <a:cs typeface="Arial" pitchFamily="34" charset="0"/>
              </a:rPr>
              <a:t>90, 91).</a:t>
            </a:r>
            <a:endParaRPr lang="en-US" sz="3200">
              <a:solidFill>
                <a:schemeClr val="tx1"/>
              </a:solidFill>
              <a:latin typeface="Arial" pitchFamily="34" charset="0"/>
              <a:cs typeface="Arial" pitchFamily="34" charset="0"/>
            </a:endParaRPr>
          </a:p>
          <a:p>
            <a:pPr marL="457138" indent="-457138" algn="just">
              <a:buFontTx/>
              <a:buChar char="-"/>
            </a:pPr>
            <a:r>
              <a:rPr lang="en-US" sz="3200">
                <a:solidFill>
                  <a:schemeClr val="tx1"/>
                </a:solidFill>
                <a:latin typeface="Arial" pitchFamily="34" charset="0"/>
                <a:cs typeface="Arial" pitchFamily="34" charset="0"/>
              </a:rPr>
              <a:t>Chuẩn bị bài mới (trang </a:t>
            </a:r>
            <a:r>
              <a:rPr lang="en-US" sz="3200" smtClean="0">
                <a:solidFill>
                  <a:schemeClr val="tx1"/>
                </a:solidFill>
                <a:latin typeface="Arial" pitchFamily="34" charset="0"/>
                <a:cs typeface="Arial" pitchFamily="34" charset="0"/>
              </a:rPr>
              <a:t>92, 93).</a:t>
            </a:r>
            <a:endParaRPr lang="en-US" sz="320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3885114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17798"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DBBE5"/>
          </a:solidFill>
          <a:ln>
            <a:noFill/>
          </a:ln>
        </p:spPr>
        <p:style>
          <a:lnRef idx="2">
            <a:schemeClr val="accent1">
              <a:shade val="50000"/>
            </a:schemeClr>
          </a:lnRef>
          <a:fillRef idx="1">
            <a:schemeClr val="accent1"/>
          </a:fillRef>
          <a:effectRef idx="0">
            <a:schemeClr val="accent1"/>
          </a:effectRef>
          <a:fontRef idx="minor">
            <a:schemeClr val="lt1"/>
          </a:fontRef>
        </p:style>
        <p:txBody>
          <a:bodyPr lIns="91318" tIns="45660" rIns="91318" bIns="45660" rtlCol="0" anchor="ctr"/>
          <a:lstStyle/>
          <a:p>
            <a:pPr algn="ctr"/>
            <a:endParaRPr lang="en-US"/>
          </a:p>
        </p:txBody>
      </p:sp>
      <p:sp>
        <p:nvSpPr>
          <p:cNvPr id="18" name="Flowchart: Document 17"/>
          <p:cNvSpPr/>
          <p:nvPr/>
        </p:nvSpPr>
        <p:spPr>
          <a:xfrm>
            <a:off x="-43198"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FD49B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8" tIns="45660" rIns="91318" bIns="45660" rtlCol="0" anchor="ctr"/>
          <a:lstStyle/>
          <a:p>
            <a:pPr algn="ctr"/>
            <a:endParaRPr lang="en-US"/>
          </a:p>
        </p:txBody>
      </p:sp>
      <p:grpSp>
        <p:nvGrpSpPr>
          <p:cNvPr id="2" name="Group 1"/>
          <p:cNvGrpSpPr/>
          <p:nvPr/>
        </p:nvGrpSpPr>
        <p:grpSpPr>
          <a:xfrm>
            <a:off x="2400655" y="2152118"/>
            <a:ext cx="5828945"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FD49B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1408834"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rgbClr val="FD49B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3" y="-848743"/>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FD0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796910" y="5314950"/>
            <a:ext cx="1341530" cy="1107862"/>
          </a:xfrm>
          <a:prstGeom prst="rect">
            <a:avLst/>
          </a:prstGeom>
          <a:noFill/>
        </p:spPr>
        <p:txBody>
          <a:bodyPr wrap="square" lIns="91305" tIns="45654" rIns="91305" bIns="45654" rtlCol="0">
            <a:spAutoFit/>
          </a:bodyPr>
          <a:lstStyle/>
          <a:p>
            <a:pPr algn="ctr"/>
            <a:r>
              <a:rPr lang="en-US" sz="6600" b="1">
                <a:solidFill>
                  <a:srgbClr val="0070C0"/>
                </a:solidFill>
                <a:latin typeface="Arial Rounded MT Bold" pitchFamily="34" charset="0"/>
                <a:ea typeface="Arial-Rounded" pitchFamily="34" charset="0"/>
                <a:cs typeface="Times New Roman" pitchFamily="18" charset="0"/>
              </a:rPr>
              <a:t>5</a:t>
            </a:r>
          </a:p>
        </p:txBody>
      </p:sp>
      <p:sp>
        <p:nvSpPr>
          <p:cNvPr id="22" name="TextBox 21"/>
          <p:cNvSpPr txBox="1"/>
          <p:nvPr/>
        </p:nvSpPr>
        <p:spPr>
          <a:xfrm>
            <a:off x="1349525" y="5314950"/>
            <a:ext cx="6931150" cy="646197"/>
          </a:xfrm>
          <a:prstGeom prst="rect">
            <a:avLst/>
          </a:prstGeom>
          <a:noFill/>
        </p:spPr>
        <p:txBody>
          <a:bodyPr wrap="square" lIns="91305" tIns="45654" rIns="91305" bIns="45654" rtlCol="0">
            <a:spAutoFit/>
          </a:bodyPr>
          <a:lstStyle/>
          <a:p>
            <a:pPr algn="ctr"/>
            <a:r>
              <a:rPr lang="en-US" sz="3600" b="1" smtClean="0">
                <a:ln w="12700">
                  <a:solidFill>
                    <a:srgbClr val="FD0B95"/>
                  </a:solidFill>
                </a:ln>
                <a:solidFill>
                  <a:srgbClr val="FD0B95"/>
                </a:solidFill>
                <a:latin typeface="Arial-Rounded" pitchFamily="34" charset="0"/>
                <a:ea typeface="Arial-Rounded" pitchFamily="34" charset="0"/>
                <a:cs typeface="Arial-Rounded" pitchFamily="34" charset="0"/>
              </a:rPr>
              <a:t>CÂU HỎI CỦA SÓI</a:t>
            </a:r>
            <a:endParaRPr lang="en-US" sz="3600" b="1">
              <a:ln w="12700">
                <a:solidFill>
                  <a:srgbClr val="FD0B95"/>
                </a:solidFill>
              </a:ln>
              <a:solidFill>
                <a:srgbClr val="FD0B95"/>
              </a:solidFill>
              <a:latin typeface="Arial-Rounded" pitchFamily="34" charset="0"/>
              <a:ea typeface="Arial-Rounded" pitchFamily="34" charset="0"/>
              <a:cs typeface="Arial-Rounded" pitchFamily="34" charset="0"/>
            </a:endParaRPr>
          </a:p>
        </p:txBody>
      </p:sp>
      <p:sp>
        <p:nvSpPr>
          <p:cNvPr id="27" name="TextBox 26"/>
          <p:cNvSpPr txBox="1"/>
          <p:nvPr/>
        </p:nvSpPr>
        <p:spPr>
          <a:xfrm>
            <a:off x="7188579" y="5297394"/>
            <a:ext cx="990600" cy="953974"/>
          </a:xfrm>
          <a:prstGeom prst="rect">
            <a:avLst/>
          </a:prstGeom>
          <a:noFill/>
        </p:spPr>
        <p:txBody>
          <a:bodyPr wrap="square" lIns="91305" tIns="45654" rIns="91305" bIns="45654"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smtClean="0">
                <a:solidFill>
                  <a:schemeClr val="bg1"/>
                </a:solidFill>
                <a:latin typeface="Arial Rounded MT Bold" pitchFamily="34" charset="0"/>
                <a:ea typeface="Arial-Rounded" pitchFamily="34" charset="0"/>
                <a:cs typeface="Times New Roman" pitchFamily="18" charset="0"/>
              </a:rPr>
              <a:t>3</a:t>
            </a:r>
            <a:endParaRPr lang="en-US" sz="3200" b="1">
              <a:solidFill>
                <a:schemeClr val="bg1"/>
              </a:solidFill>
              <a:latin typeface="Arial Rounded MT Bold" pitchFamily="34" charset="0"/>
              <a:ea typeface="Arial-Rounded" pitchFamily="34" charset="0"/>
              <a:cs typeface="Times New Roman" pitchFamily="18" charset="0"/>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25" y="-104733"/>
            <a:ext cx="15240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3187" y="212767"/>
            <a:ext cx="8151813"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0812" y="2089682"/>
            <a:ext cx="993775" cy="119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6832" y="2190750"/>
            <a:ext cx="6931025"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2757108" y="3343344"/>
            <a:ext cx="2057992" cy="1570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31467" y="3101852"/>
            <a:ext cx="1306522" cy="1026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03052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6300" y="209550"/>
            <a:ext cx="7962900" cy="584642"/>
          </a:xfrm>
          <a:prstGeom prst="rect">
            <a:avLst/>
          </a:prstGeom>
          <a:noFill/>
        </p:spPr>
        <p:txBody>
          <a:bodyPr wrap="square" lIns="91305" tIns="45654" rIns="91305" bIns="45654" rtlCol="0">
            <a:spAutoFit/>
          </a:bodyPr>
          <a:lstStyle/>
          <a:p>
            <a:pPr algn="just"/>
            <a:r>
              <a:rPr lang="en-US" sz="3200" b="1">
                <a:latin typeface="Arial" pitchFamily="34" charset="0"/>
                <a:ea typeface="Arial-Rounded" pitchFamily="34" charset="0"/>
                <a:cs typeface="Arial" pitchFamily="34" charset="0"/>
              </a:rPr>
              <a:t>Quan sát </a:t>
            </a:r>
            <a:r>
              <a:rPr lang="en-US" sz="3200" b="1" smtClean="0">
                <a:latin typeface="Arial" pitchFamily="34" charset="0"/>
                <a:ea typeface="Arial-Rounded" pitchFamily="34" charset="0"/>
                <a:cs typeface="Arial" pitchFamily="34" charset="0"/>
              </a:rPr>
              <a:t>các con vật trong tranh</a:t>
            </a:r>
            <a:endParaRPr lang="en-US" sz="3200" b="1">
              <a:latin typeface="Arial" pitchFamily="34" charset="0"/>
              <a:ea typeface="Arial-Rounded" pitchFamily="34" charset="0"/>
              <a:cs typeface="Arial" pitchFamily="34" charset="0"/>
            </a:endParaRPr>
          </a:p>
        </p:txBody>
      </p:sp>
      <p:sp>
        <p:nvSpPr>
          <p:cNvPr id="8" name="Rectangle 7"/>
          <p:cNvSpPr/>
          <p:nvPr/>
        </p:nvSpPr>
        <p:spPr>
          <a:xfrm>
            <a:off x="0" y="5010150"/>
            <a:ext cx="9144000" cy="133350"/>
          </a:xfrm>
          <a:prstGeom prst="rect">
            <a:avLst/>
          </a:prstGeom>
          <a:solidFill>
            <a:srgbClr val="FE8ACC"/>
          </a:solidFill>
          <a:ln>
            <a:noFill/>
          </a:ln>
        </p:spPr>
        <p:style>
          <a:lnRef idx="2">
            <a:schemeClr val="accent1">
              <a:shade val="50000"/>
            </a:schemeClr>
          </a:lnRef>
          <a:fillRef idx="1">
            <a:schemeClr val="accent1"/>
          </a:fillRef>
          <a:effectRef idx="0">
            <a:schemeClr val="accent1"/>
          </a:effectRef>
          <a:fontRef idx="minor">
            <a:schemeClr val="lt1"/>
          </a:fontRef>
        </p:style>
        <p:txBody>
          <a:bodyPr lIns="91305" tIns="45654" rIns="91305" bIns="45654" spcCol="0" rtlCol="0" anchor="ctr"/>
          <a:lstStyle/>
          <a:p>
            <a:pPr algn="ctr"/>
            <a:endParaRPr lang="en-US"/>
          </a:p>
        </p:txBody>
      </p:sp>
      <p:sp>
        <p:nvSpPr>
          <p:cNvPr id="9" name="Rectangle 8"/>
          <p:cNvSpPr/>
          <p:nvPr/>
        </p:nvSpPr>
        <p:spPr>
          <a:xfrm>
            <a:off x="0" y="0"/>
            <a:ext cx="9144000" cy="133350"/>
          </a:xfrm>
          <a:prstGeom prst="rect">
            <a:avLst/>
          </a:prstGeom>
          <a:solidFill>
            <a:srgbClr val="FE8ACC"/>
          </a:solidFill>
          <a:ln>
            <a:noFill/>
          </a:ln>
        </p:spPr>
        <p:style>
          <a:lnRef idx="2">
            <a:schemeClr val="accent1">
              <a:shade val="50000"/>
            </a:schemeClr>
          </a:lnRef>
          <a:fillRef idx="1">
            <a:schemeClr val="accent1"/>
          </a:fillRef>
          <a:effectRef idx="0">
            <a:schemeClr val="accent1"/>
          </a:effectRef>
          <a:fontRef idx="minor">
            <a:schemeClr val="lt1"/>
          </a:fontRef>
        </p:style>
        <p:txBody>
          <a:bodyPr lIns="91305" tIns="45654" rIns="91305" bIns="45654" spcCol="0" rtlCol="0" anchor="ctr"/>
          <a:lstStyle/>
          <a:p>
            <a:pPr algn="ctr"/>
            <a:endParaRPr lang="en-US"/>
          </a:p>
        </p:txBody>
      </p:sp>
      <p:sp>
        <p:nvSpPr>
          <p:cNvPr id="10" name="Oval 9"/>
          <p:cNvSpPr/>
          <p:nvPr/>
        </p:nvSpPr>
        <p:spPr>
          <a:xfrm>
            <a:off x="-1219200" y="241697"/>
            <a:ext cx="609600" cy="609600"/>
          </a:xfrm>
          <a:prstGeom prst="ellipse">
            <a:avLst/>
          </a:prstGeom>
          <a:solidFill>
            <a:srgbClr val="FD49B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8" tIns="45660" rIns="91318" bIns="45660" rtlCol="0" anchor="ctr"/>
          <a:lstStyle/>
          <a:p>
            <a:pPr algn="ctr"/>
            <a:r>
              <a:rPr lang="en-US" sz="2800" b="1">
                <a:solidFill>
                  <a:schemeClr val="bg1"/>
                </a:solidFill>
                <a:latin typeface="Arial Rounded MT Bold" pitchFamily="34" charset="0"/>
                <a:cs typeface="Times New Roman" pitchFamily="18" charset="0"/>
              </a:rPr>
              <a:t>1</a:t>
            </a: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991" y="133350"/>
            <a:ext cx="679309" cy="787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163" t="35677" r="33675" b="23438"/>
          <a:stretch/>
        </p:blipFill>
        <p:spPr bwMode="auto">
          <a:xfrm>
            <a:off x="3200399" y="851297"/>
            <a:ext cx="5856209" cy="4059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38100" y="921147"/>
            <a:ext cx="3009900" cy="1569527"/>
          </a:xfrm>
          <a:prstGeom prst="rect">
            <a:avLst/>
          </a:prstGeom>
          <a:noFill/>
        </p:spPr>
        <p:txBody>
          <a:bodyPr wrap="square" lIns="91305" tIns="45654" rIns="91305" bIns="45654" rtlCol="0">
            <a:spAutoFit/>
          </a:bodyPr>
          <a:lstStyle/>
          <a:p>
            <a:pPr algn="just"/>
            <a:r>
              <a:rPr lang="en-US" sz="3200" smtClean="0">
                <a:latin typeface="Arial" pitchFamily="34" charset="0"/>
                <a:ea typeface="Arial-Rounded" pitchFamily="34" charset="0"/>
                <a:cs typeface="Arial" pitchFamily="34" charset="0"/>
              </a:rPr>
              <a:t>a. Các con vật trong tranh đang làm gì?</a:t>
            </a:r>
            <a:endParaRPr lang="en-US" sz="3200">
              <a:latin typeface="Arial" pitchFamily="34" charset="0"/>
              <a:ea typeface="Arial-Rounded" pitchFamily="34" charset="0"/>
              <a:cs typeface="Arial" pitchFamily="34" charset="0"/>
            </a:endParaRPr>
          </a:p>
        </p:txBody>
      </p:sp>
      <p:sp>
        <p:nvSpPr>
          <p:cNvPr id="12" name="TextBox 11"/>
          <p:cNvSpPr txBox="1"/>
          <p:nvPr/>
        </p:nvSpPr>
        <p:spPr>
          <a:xfrm>
            <a:off x="38100" y="2571750"/>
            <a:ext cx="3009900" cy="1569527"/>
          </a:xfrm>
          <a:prstGeom prst="rect">
            <a:avLst/>
          </a:prstGeom>
          <a:noFill/>
        </p:spPr>
        <p:txBody>
          <a:bodyPr wrap="square" lIns="91305" tIns="45654" rIns="91305" bIns="45654" rtlCol="0">
            <a:spAutoFit/>
          </a:bodyPr>
          <a:lstStyle/>
          <a:p>
            <a:pPr algn="just"/>
            <a:r>
              <a:rPr lang="en-US" sz="3200" smtClean="0">
                <a:latin typeface="Arial" pitchFamily="34" charset="0"/>
                <a:ea typeface="Arial-Rounded" pitchFamily="34" charset="0"/>
                <a:cs typeface="Arial" pitchFamily="34" charset="0"/>
              </a:rPr>
              <a:t>b. Em thấy các con vật này thế nào?</a:t>
            </a:r>
            <a:endParaRPr lang="en-US" sz="32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19821153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24200" y="76357"/>
            <a:ext cx="2153154" cy="461665"/>
          </a:xfrm>
          <a:prstGeom prst="rect">
            <a:avLst/>
          </a:prstGeom>
          <a:noFill/>
        </p:spPr>
        <p:txBody>
          <a:bodyPr wrap="none" rtlCol="0">
            <a:spAutoFit/>
          </a:bodyPr>
          <a:lstStyle/>
          <a:p>
            <a:r>
              <a:rPr lang="en-US" sz="2400" b="1" smtClean="0"/>
              <a:t> </a:t>
            </a:r>
            <a:r>
              <a:rPr lang="en-US" sz="2400" b="1" i="1" smtClean="0"/>
              <a:t>Câu </a:t>
            </a:r>
            <a:r>
              <a:rPr lang="en-US" sz="2400" b="1" i="1" smtClean="0"/>
              <a:t>hỏi của sói</a:t>
            </a:r>
            <a:endParaRPr lang="en-US" sz="2400" b="1" i="1"/>
          </a:p>
        </p:txBody>
      </p:sp>
      <p:pic>
        <p:nvPicPr>
          <p:cNvPr id="4" name="Câu hỏi của Sói - Tiếng Việt 1, tập 2 - Kết nối tri thức với cuộc số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8827" y="556216"/>
            <a:ext cx="7262037" cy="4084896"/>
          </a:xfrm>
          <a:prstGeom prst="rect">
            <a:avLst/>
          </a:prstGeom>
        </p:spPr>
      </p:pic>
    </p:spTree>
    <p:extLst>
      <p:ext uri="{BB962C8B-B14F-4D97-AF65-F5344CB8AC3E}">
        <p14:creationId xmlns:p14="http://schemas.microsoft.com/office/powerpoint/2010/main" val="21454246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522268" y="-42233"/>
            <a:ext cx="5947064" cy="461532"/>
          </a:xfrm>
          <a:prstGeom prst="rect">
            <a:avLst/>
          </a:prstGeom>
          <a:noFill/>
        </p:spPr>
        <p:txBody>
          <a:bodyPr wrap="square" lIns="91305" tIns="45654" rIns="91305" bIns="45654" rtlCol="0">
            <a:spAutoFit/>
          </a:bodyPr>
          <a:lstStyle/>
          <a:p>
            <a:pPr algn="ctr"/>
            <a:r>
              <a:rPr lang="en-US" sz="2400" b="1" smtClean="0">
                <a:latin typeface="Arial" pitchFamily="34" charset="0"/>
                <a:ea typeface="Arial-Rounded" pitchFamily="34" charset="0"/>
                <a:cs typeface="Arial" pitchFamily="34" charset="0"/>
              </a:rPr>
              <a:t>Câu hỏi của sói</a:t>
            </a:r>
            <a:endParaRPr lang="en-US" sz="2400" b="1">
              <a:latin typeface="Arial" pitchFamily="34" charset="0"/>
              <a:ea typeface="Arial-Rounded" pitchFamily="34" charset="0"/>
              <a:cs typeface="Arial" pitchFamily="34" charset="0"/>
            </a:endParaRPr>
          </a:p>
        </p:txBody>
      </p:sp>
      <p:sp>
        <p:nvSpPr>
          <p:cNvPr id="17" name="TextBox 16"/>
          <p:cNvSpPr txBox="1"/>
          <p:nvPr/>
        </p:nvSpPr>
        <p:spPr>
          <a:xfrm>
            <a:off x="50800" y="333333"/>
            <a:ext cx="8991600" cy="4616515"/>
          </a:xfrm>
          <a:prstGeom prst="rect">
            <a:avLst/>
          </a:prstGeom>
          <a:noFill/>
        </p:spPr>
        <p:txBody>
          <a:bodyPr wrap="square" lIns="91305" tIns="45654" rIns="91305" bIns="45654" rtlCol="0">
            <a:spAutoFit/>
          </a:bodyPr>
          <a:lstStyle/>
          <a:p>
            <a:pPr algn="just"/>
            <a:r>
              <a:rPr lang="en-US" sz="2100" smtClean="0">
                <a:latin typeface="Arial" pitchFamily="34" charset="0"/>
                <a:ea typeface="Arial-Rounded" pitchFamily="34" charset="0"/>
                <a:cs typeface="Arial" pitchFamily="34" charset="0"/>
              </a:rPr>
              <a:t>	Một chú sóc đang chuyền trên cành cây bỗng trượt chân, rơi trúng đầu lão sói đang ngái ngủ. Sói chồm dậy, túm lấy sóc. Sóc van nài:</a:t>
            </a:r>
          </a:p>
          <a:p>
            <a:pPr algn="just"/>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 Xin hãy thả tôi ra!</a:t>
            </a:r>
          </a:p>
          <a:p>
            <a:pPr algn="just"/>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Sói nói:</a:t>
            </a:r>
          </a:p>
          <a:p>
            <a:pPr algn="just"/>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 Được, ta sẽ thả, nhưng ngươi hãy nói cho ta biết: Vì sao bọn sóc các ngươi cứ nhảy nhót vui đùa suốt ngày, còn ta lúc nào cũng thấy buồn bực?</a:t>
            </a:r>
          </a:p>
          <a:p>
            <a:pPr algn="just"/>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Sóc bảo:</a:t>
            </a:r>
          </a:p>
          <a:p>
            <a:pPr algn="just"/>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 Thả tôi ra, rồi tôi sẽ nói.</a:t>
            </a:r>
          </a:p>
          <a:p>
            <a:pPr algn="just"/>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Sói thả sóc ra. Sóc nhảy tót lên cây cao, rồi đáp vọng xuống:</a:t>
            </a:r>
          </a:p>
          <a:p>
            <a:pPr algn="just"/>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 Mỗi khi nhìn thấy anh, chúng tôi đều bỏ chạy vì anh hay gây gổ. Anh hay buồn bực vì anh không có bạn bè. Còn chúng tôi lúc nào cũng vui vì chúng tôi có nhiều bạn tốt.</a:t>
            </a:r>
          </a:p>
          <a:p>
            <a:pPr algn="r"/>
            <a:r>
              <a:rPr lang="en-US" sz="2100" smtClean="0">
                <a:latin typeface="Arial" pitchFamily="34" charset="0"/>
                <a:ea typeface="Arial-Rounded" pitchFamily="34" charset="0"/>
                <a:cs typeface="Arial" pitchFamily="34" charset="0"/>
              </a:rPr>
              <a:t>(Theo </a:t>
            </a:r>
            <a:r>
              <a:rPr lang="en-US" sz="2100" i="1" smtClean="0">
                <a:latin typeface="Arial" pitchFamily="34" charset="0"/>
                <a:ea typeface="Arial-Rounded" pitchFamily="34" charset="0"/>
                <a:cs typeface="Arial" pitchFamily="34" charset="0"/>
              </a:rPr>
              <a:t>Truyện cổ Grim</a:t>
            </a:r>
            <a:r>
              <a:rPr lang="en-US" sz="2100" smtClean="0">
                <a:latin typeface="Arial" pitchFamily="34" charset="0"/>
                <a:ea typeface="Arial-Rounded" pitchFamily="34" charset="0"/>
                <a:cs typeface="Arial" pitchFamily="34" charset="0"/>
              </a:rPr>
              <a:t>)</a:t>
            </a:r>
            <a:endParaRPr lang="en-US" sz="2100">
              <a:latin typeface="Arial" pitchFamily="34" charset="0"/>
              <a:ea typeface="Arial-Rounded" pitchFamily="34" charset="0"/>
              <a:cs typeface="Arial" pitchFamily="34" charset="0"/>
            </a:endParaRPr>
          </a:p>
        </p:txBody>
      </p:sp>
      <p:sp>
        <p:nvSpPr>
          <p:cNvPr id="4" name="TextBox 3"/>
          <p:cNvSpPr txBox="1"/>
          <p:nvPr/>
        </p:nvSpPr>
        <p:spPr>
          <a:xfrm>
            <a:off x="609600" y="4624806"/>
            <a:ext cx="5117841" cy="461544"/>
          </a:xfrm>
          <a:prstGeom prst="rect">
            <a:avLst/>
          </a:prstGeom>
          <a:solidFill>
            <a:srgbClr val="FEDEF3"/>
          </a:solidFill>
        </p:spPr>
        <p:txBody>
          <a:bodyPr wrap="square" lIns="91318" tIns="45660" rIns="91318" bIns="45660" rtlCol="0">
            <a:spAutoFit/>
          </a:bodyPr>
          <a:lstStyle/>
          <a:p>
            <a:pPr algn="ctr"/>
            <a:r>
              <a:rPr lang="en-US" sz="2400">
                <a:latin typeface="Arial" pitchFamily="34" charset="0"/>
                <a:ea typeface="Arial-Rounded" pitchFamily="34" charset="0"/>
                <a:cs typeface="Arial" pitchFamily="34" charset="0"/>
              </a:rPr>
              <a:t>Em hãy tìm từ khó trong bài.</a:t>
            </a:r>
          </a:p>
        </p:txBody>
      </p:sp>
      <p:cxnSp>
        <p:nvCxnSpPr>
          <p:cNvPr id="5" name="Straight Connector 4"/>
          <p:cNvCxnSpPr/>
          <p:nvPr/>
        </p:nvCxnSpPr>
        <p:spPr>
          <a:xfrm flipH="1">
            <a:off x="3263900" y="679450"/>
            <a:ext cx="82759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6540770" y="711777"/>
            <a:ext cx="63448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4394201" y="3562350"/>
            <a:ext cx="32129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6965706" y="7012132"/>
            <a:ext cx="4191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152400" y="2641590"/>
            <a:ext cx="105223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7175256" y="1022350"/>
            <a:ext cx="74954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4664695" y="7349837"/>
            <a:ext cx="8797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6061695" y="7718137"/>
            <a:ext cx="5749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1191934" y="4210050"/>
            <a:ext cx="105223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396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22268" y="-4133"/>
            <a:ext cx="5947064" cy="461532"/>
          </a:xfrm>
          <a:prstGeom prst="rect">
            <a:avLst/>
          </a:prstGeom>
          <a:noFill/>
        </p:spPr>
        <p:txBody>
          <a:bodyPr wrap="square" lIns="91305" tIns="45654" rIns="91305" bIns="45654" rtlCol="0">
            <a:spAutoFit/>
          </a:bodyPr>
          <a:lstStyle/>
          <a:p>
            <a:pPr algn="ctr"/>
            <a:r>
              <a:rPr lang="en-US" sz="2400" b="1" smtClean="0">
                <a:latin typeface="Arial" pitchFamily="34" charset="0"/>
                <a:ea typeface="Arial-Rounded" pitchFamily="34" charset="0"/>
                <a:cs typeface="Arial" pitchFamily="34" charset="0"/>
              </a:rPr>
              <a:t>Câu hỏi của sói</a:t>
            </a:r>
            <a:endParaRPr lang="en-US" sz="2400" b="1">
              <a:latin typeface="Arial" pitchFamily="34" charset="0"/>
              <a:ea typeface="Arial-Rounded" pitchFamily="34" charset="0"/>
              <a:cs typeface="Arial" pitchFamily="34" charset="0"/>
            </a:endParaRPr>
          </a:p>
        </p:txBody>
      </p:sp>
      <p:sp>
        <p:nvSpPr>
          <p:cNvPr id="9" name="TextBox 8"/>
          <p:cNvSpPr txBox="1"/>
          <p:nvPr/>
        </p:nvSpPr>
        <p:spPr>
          <a:xfrm>
            <a:off x="50800" y="371433"/>
            <a:ext cx="8991600" cy="4616515"/>
          </a:xfrm>
          <a:prstGeom prst="rect">
            <a:avLst/>
          </a:prstGeom>
          <a:noFill/>
        </p:spPr>
        <p:txBody>
          <a:bodyPr wrap="square" lIns="91305" tIns="45654" rIns="91305" bIns="45654" rtlCol="0">
            <a:spAutoFit/>
          </a:bodyPr>
          <a:lstStyle/>
          <a:p>
            <a:pPr algn="just"/>
            <a:r>
              <a:rPr lang="en-US" sz="2100" smtClean="0">
                <a:latin typeface="Arial" pitchFamily="34" charset="0"/>
                <a:ea typeface="Arial-Rounded" pitchFamily="34" charset="0"/>
                <a:cs typeface="Arial" pitchFamily="34" charset="0"/>
              </a:rPr>
              <a:t>	Một chú sóc đang chuyền trên cành cây bỗng trượt chân, rơi trúng đầu lão sói đang ngái ngủ. Sói chồm dậy, túm lấy sóc. Sóc van nài:</a:t>
            </a:r>
          </a:p>
          <a:p>
            <a:pPr algn="just"/>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 Xin hãy thả tôi ra!</a:t>
            </a:r>
          </a:p>
          <a:p>
            <a:pPr algn="just"/>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Sói nói:</a:t>
            </a:r>
          </a:p>
          <a:p>
            <a:pPr algn="just"/>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 Được, ta sẽ thả, nhưng ngươi hãy nói cho ta biết: Vì sao bọn sóc các ngươi cứ nhảy nhót vui đùa suốt ngày, còn ta lúc nào cũng thấy buồn bực?</a:t>
            </a:r>
          </a:p>
          <a:p>
            <a:pPr algn="just"/>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Sóc bảo:</a:t>
            </a:r>
          </a:p>
          <a:p>
            <a:pPr algn="just"/>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 Thả tôi ra, rồi tôi sẽ nói.</a:t>
            </a:r>
          </a:p>
          <a:p>
            <a:pPr algn="just"/>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Sói thả sóc ra. Sóc nhảy tót lên cây cao, rồi đáp vọng xuống:</a:t>
            </a:r>
          </a:p>
          <a:p>
            <a:pPr algn="just"/>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 Mỗi khi nhìn thấy anh, chúng tôi đều bỏ chạy vì anh hay gây gổ. Anh hay buồn bực vì anh không có bạn bè. Còn chúng tôi lúc nào cũng vui vẻ vì chúng tôi có nhiều bạn tốt.</a:t>
            </a:r>
          </a:p>
          <a:p>
            <a:pPr algn="r"/>
            <a:r>
              <a:rPr lang="en-US" sz="2100" smtClean="0">
                <a:latin typeface="Arial" pitchFamily="34" charset="0"/>
                <a:ea typeface="Arial-Rounded" pitchFamily="34" charset="0"/>
                <a:cs typeface="Arial" pitchFamily="34" charset="0"/>
              </a:rPr>
              <a:t>(Theo </a:t>
            </a:r>
            <a:r>
              <a:rPr lang="en-US" sz="2100" i="1" smtClean="0">
                <a:latin typeface="Arial" pitchFamily="34" charset="0"/>
                <a:ea typeface="Arial-Rounded" pitchFamily="34" charset="0"/>
                <a:cs typeface="Arial" pitchFamily="34" charset="0"/>
              </a:rPr>
              <a:t>Truyện cổ Grim</a:t>
            </a:r>
            <a:r>
              <a:rPr lang="en-US" sz="2100" smtClean="0">
                <a:latin typeface="Arial" pitchFamily="34" charset="0"/>
                <a:ea typeface="Arial-Rounded" pitchFamily="34" charset="0"/>
                <a:cs typeface="Arial" pitchFamily="34" charset="0"/>
              </a:rPr>
              <a:t>)</a:t>
            </a:r>
            <a:endParaRPr lang="en-US" sz="2100">
              <a:latin typeface="Arial" pitchFamily="34" charset="0"/>
              <a:ea typeface="Arial-Rounded" pitchFamily="34" charset="0"/>
              <a:cs typeface="Arial" pitchFamily="34" charset="0"/>
            </a:endParaRPr>
          </a:p>
        </p:txBody>
      </p:sp>
      <p:sp>
        <p:nvSpPr>
          <p:cNvPr id="13" name="TextBox 12"/>
          <p:cNvSpPr txBox="1"/>
          <p:nvPr/>
        </p:nvSpPr>
        <p:spPr>
          <a:xfrm>
            <a:off x="50800" y="349250"/>
            <a:ext cx="8991600" cy="4616515"/>
          </a:xfrm>
          <a:prstGeom prst="rect">
            <a:avLst/>
          </a:prstGeom>
          <a:solidFill>
            <a:schemeClr val="bg1"/>
          </a:solidFill>
        </p:spPr>
        <p:txBody>
          <a:bodyPr wrap="square" lIns="91305" tIns="45654" rIns="91305" bIns="45654" rtlCol="0">
            <a:spAutoFit/>
          </a:bodyPr>
          <a:lstStyle/>
          <a:p>
            <a:pPr algn="just"/>
            <a:r>
              <a:rPr lang="en-US" sz="2100" smtClean="0">
                <a:latin typeface="Arial" pitchFamily="34" charset="0"/>
                <a:ea typeface="Arial-Rounded" pitchFamily="34" charset="0"/>
                <a:cs typeface="Arial" pitchFamily="34" charset="0"/>
              </a:rPr>
              <a:t>	Một chú sóc đang chuyền trên cành cây bỗng trượt chân, rơi trúng đầu lão sói đang ngái ngủ. </a:t>
            </a:r>
            <a:r>
              <a:rPr lang="en-US" sz="2100" smtClean="0">
                <a:solidFill>
                  <a:srgbClr val="FF0000"/>
                </a:solidFill>
                <a:latin typeface="Arial" pitchFamily="34" charset="0"/>
                <a:ea typeface="Arial-Rounded" pitchFamily="34" charset="0"/>
                <a:cs typeface="Arial" pitchFamily="34" charset="0"/>
              </a:rPr>
              <a:t>//</a:t>
            </a:r>
            <a:r>
              <a:rPr lang="en-US" sz="2100" smtClean="0">
                <a:latin typeface="Arial" pitchFamily="34" charset="0"/>
                <a:ea typeface="Arial-Rounded" pitchFamily="34" charset="0"/>
                <a:cs typeface="Arial" pitchFamily="34" charset="0"/>
              </a:rPr>
              <a:t> Sói chồm dậy, túm lấy sóc. </a:t>
            </a:r>
            <a:r>
              <a:rPr lang="en-US" sz="2100">
                <a:solidFill>
                  <a:srgbClr val="FF0000"/>
                </a:solidFill>
                <a:latin typeface="Arial" pitchFamily="34" charset="0"/>
                <a:ea typeface="Arial-Rounded" pitchFamily="34" charset="0"/>
                <a:cs typeface="Arial" pitchFamily="34" charset="0"/>
              </a:rPr>
              <a:t>//</a:t>
            </a:r>
            <a:r>
              <a:rPr lang="en-US" sz="2100" smtClean="0">
                <a:latin typeface="Arial" pitchFamily="34" charset="0"/>
                <a:ea typeface="Arial-Rounded" pitchFamily="34" charset="0"/>
                <a:cs typeface="Arial" pitchFamily="34" charset="0"/>
              </a:rPr>
              <a:t> Sóc van nài:</a:t>
            </a:r>
          </a:p>
          <a:p>
            <a:pPr algn="just"/>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 Xin hãy thả tôi ra! </a:t>
            </a:r>
            <a:r>
              <a:rPr lang="en-US" sz="2100">
                <a:solidFill>
                  <a:srgbClr val="FF0000"/>
                </a:solidFill>
                <a:latin typeface="Arial" pitchFamily="34" charset="0"/>
                <a:ea typeface="Arial-Rounded" pitchFamily="34" charset="0"/>
                <a:cs typeface="Arial" pitchFamily="34" charset="0"/>
              </a:rPr>
              <a:t>//</a:t>
            </a:r>
            <a:endParaRPr lang="en-US" sz="2100" smtClean="0">
              <a:latin typeface="Arial" pitchFamily="34" charset="0"/>
              <a:ea typeface="Arial-Rounded" pitchFamily="34" charset="0"/>
              <a:cs typeface="Arial" pitchFamily="34" charset="0"/>
            </a:endParaRPr>
          </a:p>
          <a:p>
            <a:pPr algn="just"/>
            <a:r>
              <a:rPr lang="en-US" sz="2100" smtClean="0">
                <a:latin typeface="Arial" pitchFamily="34" charset="0"/>
                <a:ea typeface="Arial-Rounded" pitchFamily="34" charset="0"/>
                <a:cs typeface="Arial" pitchFamily="34" charset="0"/>
              </a:rPr>
              <a:t>	Sói nói:</a:t>
            </a:r>
          </a:p>
          <a:p>
            <a:pPr algn="just"/>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 Được, ta sẽ thả, nhưng ngươi hãy nói cho ta biết: Vì sao bọn sóc các ngươi cứ nhảy nhót vui đùa suốt ngày, còn ta lúc nào cũng thấy buồn bực? </a:t>
            </a:r>
            <a:r>
              <a:rPr lang="en-US" sz="2100">
                <a:solidFill>
                  <a:srgbClr val="FF0000"/>
                </a:solidFill>
                <a:latin typeface="Arial" pitchFamily="34" charset="0"/>
                <a:ea typeface="Arial-Rounded" pitchFamily="34" charset="0"/>
                <a:cs typeface="Arial" pitchFamily="34" charset="0"/>
              </a:rPr>
              <a:t>//</a:t>
            </a:r>
            <a:endParaRPr lang="en-US" sz="2100" smtClean="0">
              <a:latin typeface="Arial" pitchFamily="34" charset="0"/>
              <a:ea typeface="Arial-Rounded" pitchFamily="34" charset="0"/>
              <a:cs typeface="Arial" pitchFamily="34" charset="0"/>
            </a:endParaRPr>
          </a:p>
          <a:p>
            <a:pPr algn="just"/>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Sóc bảo:</a:t>
            </a:r>
          </a:p>
          <a:p>
            <a:pPr algn="just"/>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 Thả tôi ra, rồi tôi sẽ nói. </a:t>
            </a:r>
            <a:r>
              <a:rPr lang="en-US" sz="2100">
                <a:solidFill>
                  <a:srgbClr val="FF0000"/>
                </a:solidFill>
                <a:latin typeface="Arial" pitchFamily="34" charset="0"/>
                <a:ea typeface="Arial-Rounded" pitchFamily="34" charset="0"/>
                <a:cs typeface="Arial" pitchFamily="34" charset="0"/>
              </a:rPr>
              <a:t>//</a:t>
            </a:r>
            <a:endParaRPr lang="en-US" sz="2100" smtClean="0">
              <a:latin typeface="Arial" pitchFamily="34" charset="0"/>
              <a:ea typeface="Arial-Rounded" pitchFamily="34" charset="0"/>
              <a:cs typeface="Arial" pitchFamily="34" charset="0"/>
            </a:endParaRPr>
          </a:p>
          <a:p>
            <a:pPr algn="just"/>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Sói thả sóc ra. </a:t>
            </a:r>
            <a:r>
              <a:rPr lang="en-US" sz="2100">
                <a:solidFill>
                  <a:srgbClr val="FF0000"/>
                </a:solidFill>
                <a:latin typeface="Arial" pitchFamily="34" charset="0"/>
                <a:ea typeface="Arial-Rounded" pitchFamily="34" charset="0"/>
                <a:cs typeface="Arial" pitchFamily="34" charset="0"/>
              </a:rPr>
              <a:t>//</a:t>
            </a:r>
            <a:r>
              <a:rPr lang="en-US" sz="2100" smtClean="0">
                <a:latin typeface="Arial" pitchFamily="34" charset="0"/>
                <a:ea typeface="Arial-Rounded" pitchFamily="34" charset="0"/>
                <a:cs typeface="Arial" pitchFamily="34" charset="0"/>
              </a:rPr>
              <a:t> Sóc nhảy tót lên cây cao, rồi đáp vọng xuống:</a:t>
            </a:r>
          </a:p>
          <a:p>
            <a:pPr algn="just"/>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 Mỗi khi nhìn thấy anh, chúng tôi đều bỏ chạy vì anh hay gây gổ. </a:t>
            </a:r>
            <a:r>
              <a:rPr lang="en-US" sz="2100">
                <a:solidFill>
                  <a:srgbClr val="FF0000"/>
                </a:solidFill>
                <a:latin typeface="Arial" pitchFamily="34" charset="0"/>
                <a:ea typeface="Arial-Rounded" pitchFamily="34" charset="0"/>
                <a:cs typeface="Arial" pitchFamily="34" charset="0"/>
              </a:rPr>
              <a:t>//</a:t>
            </a:r>
            <a:r>
              <a:rPr lang="en-US" sz="2100" smtClean="0">
                <a:latin typeface="Arial" pitchFamily="34" charset="0"/>
                <a:ea typeface="Arial-Rounded" pitchFamily="34" charset="0"/>
                <a:cs typeface="Arial" pitchFamily="34" charset="0"/>
              </a:rPr>
              <a:t> Anh hay buồn bực vì anh không có bạn bè. </a:t>
            </a:r>
            <a:r>
              <a:rPr lang="en-US" sz="2100">
                <a:solidFill>
                  <a:srgbClr val="FF0000"/>
                </a:solidFill>
                <a:latin typeface="Arial" pitchFamily="34" charset="0"/>
                <a:ea typeface="Arial-Rounded" pitchFamily="34" charset="0"/>
                <a:cs typeface="Arial" pitchFamily="34" charset="0"/>
              </a:rPr>
              <a:t>//</a:t>
            </a:r>
            <a:r>
              <a:rPr lang="en-US" sz="2100" smtClean="0">
                <a:latin typeface="Arial" pitchFamily="34" charset="0"/>
                <a:ea typeface="Arial-Rounded" pitchFamily="34" charset="0"/>
                <a:cs typeface="Arial" pitchFamily="34" charset="0"/>
              </a:rPr>
              <a:t> Còn chúng tôi lúc nào cũng vui vì chúng tôi có nhiều bạn tốt. </a:t>
            </a:r>
            <a:r>
              <a:rPr lang="en-US" sz="2100">
                <a:solidFill>
                  <a:srgbClr val="FF0000"/>
                </a:solidFill>
                <a:latin typeface="Arial" pitchFamily="34" charset="0"/>
                <a:ea typeface="Arial-Rounded" pitchFamily="34" charset="0"/>
                <a:cs typeface="Arial" pitchFamily="34" charset="0"/>
              </a:rPr>
              <a:t>//</a:t>
            </a:r>
            <a:endParaRPr lang="en-US" sz="2100" smtClean="0">
              <a:latin typeface="Arial" pitchFamily="34" charset="0"/>
              <a:ea typeface="Arial-Rounded" pitchFamily="34" charset="0"/>
              <a:cs typeface="Arial" pitchFamily="34" charset="0"/>
            </a:endParaRPr>
          </a:p>
          <a:p>
            <a:pPr algn="r"/>
            <a:r>
              <a:rPr lang="en-US" sz="2100" smtClean="0">
                <a:latin typeface="Arial" pitchFamily="34" charset="0"/>
                <a:ea typeface="Arial-Rounded" pitchFamily="34" charset="0"/>
                <a:cs typeface="Arial" pitchFamily="34" charset="0"/>
              </a:rPr>
              <a:t>(Theo </a:t>
            </a:r>
            <a:r>
              <a:rPr lang="en-US" sz="2100" i="1" smtClean="0">
                <a:latin typeface="Arial" pitchFamily="34" charset="0"/>
                <a:ea typeface="Arial-Rounded" pitchFamily="34" charset="0"/>
                <a:cs typeface="Arial" pitchFamily="34" charset="0"/>
              </a:rPr>
              <a:t>Truyện cổ Grim</a:t>
            </a:r>
            <a:r>
              <a:rPr lang="en-US" sz="2100" smtClean="0">
                <a:latin typeface="Arial" pitchFamily="34" charset="0"/>
                <a:ea typeface="Arial-Rounded" pitchFamily="34" charset="0"/>
                <a:cs typeface="Arial" pitchFamily="34" charset="0"/>
              </a:rPr>
              <a:t>)</a:t>
            </a:r>
            <a:endParaRPr lang="en-US" sz="2100">
              <a:latin typeface="Arial" pitchFamily="34" charset="0"/>
              <a:ea typeface="Arial-Rounded" pitchFamily="34" charset="0"/>
              <a:cs typeface="Arial" pitchFamily="34" charset="0"/>
            </a:endParaRPr>
          </a:p>
        </p:txBody>
      </p:sp>
      <p:sp>
        <p:nvSpPr>
          <p:cNvPr id="6" name="TextBox 5"/>
          <p:cNvSpPr txBox="1"/>
          <p:nvPr/>
        </p:nvSpPr>
        <p:spPr>
          <a:xfrm>
            <a:off x="613265" y="4650206"/>
            <a:ext cx="4907598" cy="461544"/>
          </a:xfrm>
          <a:prstGeom prst="rect">
            <a:avLst/>
          </a:prstGeom>
          <a:solidFill>
            <a:srgbClr val="FEDEF3"/>
          </a:solidFill>
        </p:spPr>
        <p:txBody>
          <a:bodyPr wrap="square" lIns="91318" tIns="45660" rIns="91318" bIns="45660" rtlCol="0">
            <a:spAutoFit/>
          </a:bodyPr>
          <a:lstStyle/>
          <a:p>
            <a:pPr algn="ctr"/>
            <a:r>
              <a:rPr lang="en-US" sz="2400">
                <a:latin typeface="Arial" pitchFamily="34" charset="0"/>
                <a:ea typeface="Arial-Rounded" pitchFamily="34" charset="0"/>
                <a:cs typeface="Arial" pitchFamily="34" charset="0"/>
              </a:rPr>
              <a:t>Em hãy tự ngắt câu vào </a:t>
            </a:r>
            <a:r>
              <a:rPr lang="en-US" sz="2400" smtClean="0">
                <a:latin typeface="Arial" pitchFamily="34" charset="0"/>
                <a:ea typeface="Arial-Rounded" pitchFamily="34" charset="0"/>
                <a:cs typeface="Arial" pitchFamily="34" charset="0"/>
              </a:rPr>
              <a:t>SGK</a:t>
            </a:r>
            <a:endParaRPr lang="en-US" sz="2400">
              <a:latin typeface="Arial" pitchFamily="34" charset="0"/>
              <a:ea typeface="Arial-Rounded" pitchFamily="34" charset="0"/>
              <a:cs typeface="Arial" pitchFamily="34" charset="0"/>
            </a:endParaRPr>
          </a:p>
        </p:txBody>
      </p:sp>
      <p:sp>
        <p:nvSpPr>
          <p:cNvPr id="7" name="TextBox 6"/>
          <p:cNvSpPr txBox="1"/>
          <p:nvPr/>
        </p:nvSpPr>
        <p:spPr>
          <a:xfrm>
            <a:off x="609600" y="4650206"/>
            <a:ext cx="4914929" cy="461544"/>
          </a:xfrm>
          <a:prstGeom prst="rect">
            <a:avLst/>
          </a:prstGeom>
          <a:solidFill>
            <a:srgbClr val="FEDEF3"/>
          </a:solidFill>
        </p:spPr>
        <p:txBody>
          <a:bodyPr wrap="square" lIns="91318" tIns="45660" rIns="91318" bIns="45660" rtlCol="0">
            <a:spAutoFit/>
          </a:bodyPr>
          <a:lstStyle/>
          <a:p>
            <a:pPr algn="ctr"/>
            <a:r>
              <a:rPr lang="en-US" sz="2400">
                <a:latin typeface="Arial" pitchFamily="34" charset="0"/>
                <a:ea typeface="Arial-Rounded" pitchFamily="34" charset="0"/>
                <a:cs typeface="Arial" pitchFamily="34" charset="0"/>
              </a:rPr>
              <a:t>Đọc nối tiếp câu</a:t>
            </a:r>
          </a:p>
        </p:txBody>
      </p:sp>
    </p:spTree>
    <p:extLst>
      <p:ext uri="{BB962C8B-B14F-4D97-AF65-F5344CB8AC3E}">
        <p14:creationId xmlns:p14="http://schemas.microsoft.com/office/powerpoint/2010/main" val="29907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1000" fill="hold"/>
                                        <p:tgtEl>
                                          <p:spTgt spid="7"/>
                                        </p:tgtEl>
                                        <p:attrNameLst>
                                          <p:attrName>ppt_x</p:attrName>
                                        </p:attrNameLst>
                                      </p:cBhvr>
                                      <p:tavLst>
                                        <p:tav tm="0">
                                          <p:val>
                                            <p:strVal val="1+#ppt_w/2"/>
                                          </p:val>
                                        </p:tav>
                                        <p:tav tm="100000">
                                          <p:val>
                                            <p:strVal val="#ppt_x"/>
                                          </p:val>
                                        </p:tav>
                                      </p:tavLst>
                                    </p:anim>
                                    <p:anim calcmode="lin" valueType="num">
                                      <p:cBhvr additive="base">
                                        <p:cTn id="19"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9800" y="466150"/>
            <a:ext cx="4419600" cy="584654"/>
          </a:xfrm>
          <a:prstGeom prst="rect">
            <a:avLst/>
          </a:prstGeom>
          <a:solidFill>
            <a:srgbClr val="FEDEF3"/>
          </a:solidFill>
        </p:spPr>
        <p:txBody>
          <a:bodyPr wrap="square" lIns="91318" tIns="45660" rIns="91318" bIns="45660" rtlCol="0">
            <a:spAutoFit/>
          </a:bodyPr>
          <a:lstStyle/>
          <a:p>
            <a:pPr algn="ctr"/>
            <a:r>
              <a:rPr lang="en-US" sz="3200" b="1">
                <a:latin typeface="Arial" pitchFamily="34" charset="0"/>
                <a:ea typeface="Arial-Rounded" pitchFamily="34" charset="0"/>
                <a:cs typeface="Arial" pitchFamily="34" charset="0"/>
              </a:rPr>
              <a:t>Luyện đọc câu dài:</a:t>
            </a:r>
          </a:p>
        </p:txBody>
      </p:sp>
      <p:sp>
        <p:nvSpPr>
          <p:cNvPr id="4" name="TextBox 3"/>
          <p:cNvSpPr txBox="1"/>
          <p:nvPr/>
        </p:nvSpPr>
        <p:spPr>
          <a:xfrm>
            <a:off x="431740" y="1733552"/>
            <a:ext cx="8407461" cy="1569539"/>
          </a:xfrm>
          <a:prstGeom prst="rect">
            <a:avLst/>
          </a:prstGeom>
          <a:noFill/>
        </p:spPr>
        <p:txBody>
          <a:bodyPr wrap="square" lIns="91318" tIns="45660" rIns="91318" bIns="45660" rtlCol="0">
            <a:spAutoFit/>
          </a:bodyPr>
          <a:lstStyle/>
          <a:p>
            <a:pPr algn="just"/>
            <a:r>
              <a:rPr lang="en-US" sz="3200">
                <a:latin typeface="Arial" pitchFamily="34" charset="0"/>
                <a:ea typeface="Arial-Rounded" pitchFamily="34" charset="0"/>
                <a:cs typeface="Arial" pitchFamily="34" charset="0"/>
              </a:rPr>
              <a:t>Một chú sóc đang chuyền trên cành cây bỗng trượt chân, rơi trúng đầu lão sói đang ngái ngủ.</a:t>
            </a:r>
          </a:p>
        </p:txBody>
      </p:sp>
      <p:cxnSp>
        <p:nvCxnSpPr>
          <p:cNvPr id="5" name="Straight Connector 4"/>
          <p:cNvCxnSpPr/>
          <p:nvPr/>
        </p:nvCxnSpPr>
        <p:spPr>
          <a:xfrm flipH="1">
            <a:off x="2768600" y="181512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44470" y="3490180"/>
            <a:ext cx="8382000" cy="1077097"/>
          </a:xfrm>
          <a:prstGeom prst="rect">
            <a:avLst/>
          </a:prstGeom>
          <a:noFill/>
        </p:spPr>
        <p:txBody>
          <a:bodyPr wrap="square" lIns="91318" tIns="45660" rIns="91318" bIns="45660" rtlCol="0">
            <a:spAutoFit/>
          </a:bodyPr>
          <a:lstStyle/>
          <a:p>
            <a:pPr algn="just"/>
            <a:r>
              <a:rPr lang="en-US" sz="3200">
                <a:latin typeface="Arial" pitchFamily="34" charset="0"/>
                <a:ea typeface="Arial-Rounded" pitchFamily="34" charset="0"/>
                <a:cs typeface="Arial" pitchFamily="34" charset="0"/>
              </a:rPr>
              <a:t>Còn chúng tôi lúc nào cũng vui </a:t>
            </a:r>
            <a:r>
              <a:rPr lang="en-US" sz="3200" smtClean="0">
                <a:latin typeface="Arial" pitchFamily="34" charset="0"/>
                <a:ea typeface="Arial-Rounded" pitchFamily="34" charset="0"/>
                <a:cs typeface="Arial" pitchFamily="34" charset="0"/>
              </a:rPr>
              <a:t>vì </a:t>
            </a:r>
            <a:r>
              <a:rPr lang="en-US" sz="3200">
                <a:latin typeface="Arial" pitchFamily="34" charset="0"/>
                <a:ea typeface="Arial-Rounded" pitchFamily="34" charset="0"/>
                <a:cs typeface="Arial" pitchFamily="34" charset="0"/>
              </a:rPr>
              <a:t>chúng tôi có nhiều bạn tốt.</a:t>
            </a:r>
            <a:endParaRPr lang="en-US" sz="3200">
              <a:latin typeface="Arial-Rounded" pitchFamily="34" charset="0"/>
              <a:ea typeface="Arial-Rounded" pitchFamily="34" charset="0"/>
              <a:cs typeface="Arial-Rounded" pitchFamily="34" charset="0"/>
            </a:endParaRPr>
          </a:p>
        </p:txBody>
      </p:sp>
      <p:cxnSp>
        <p:nvCxnSpPr>
          <p:cNvPr id="10" name="Straight Connector 9"/>
          <p:cNvCxnSpPr/>
          <p:nvPr/>
        </p:nvCxnSpPr>
        <p:spPr>
          <a:xfrm flipH="1">
            <a:off x="3200400" y="357703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6438900" y="357703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3657600" y="4028728"/>
            <a:ext cx="107372" cy="429295"/>
            <a:chOff x="5029200" y="3423349"/>
            <a:chExt cx="107372" cy="429295"/>
          </a:xfrm>
        </p:grpSpPr>
        <p:cxnSp>
          <p:nvCxnSpPr>
            <p:cNvPr id="12" name="Straight Connector 11"/>
            <p:cNvCxnSpPr/>
            <p:nvPr/>
          </p:nvCxnSpPr>
          <p:spPr>
            <a:xfrm flipH="1">
              <a:off x="5029200" y="342334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098472" y="342741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1371600" y="2766729"/>
            <a:ext cx="98712" cy="435617"/>
            <a:chOff x="2590800" y="2272159"/>
            <a:chExt cx="98712" cy="435617"/>
          </a:xfrm>
        </p:grpSpPr>
        <p:cxnSp>
          <p:nvCxnSpPr>
            <p:cNvPr id="8" name="Straight Connector 7"/>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flipH="1">
            <a:off x="7772400" y="1799872"/>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2667000" y="2341504"/>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264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1000" fill="hold"/>
                                        <p:tgtEl>
                                          <p:spTgt spid="9"/>
                                        </p:tgtEl>
                                        <p:attrNameLst>
                                          <p:attrName>ppt_x</p:attrName>
                                        </p:attrNameLst>
                                      </p:cBhvr>
                                      <p:tavLst>
                                        <p:tav tm="0">
                                          <p:val>
                                            <p:strVal val="1+#ppt_w/2"/>
                                          </p:val>
                                        </p:tav>
                                        <p:tav tm="100000">
                                          <p:val>
                                            <p:strVal val="#ppt_x"/>
                                          </p:val>
                                        </p:tav>
                                      </p:tavLst>
                                    </p:anim>
                                    <p:anim calcmode="lin" valueType="num">
                                      <p:cBhvr additive="base">
                                        <p:cTn id="28"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par>
                                <p:cTn id="37" presetID="10"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19" name="TextBox 18"/>
          <p:cNvSpPr txBox="1"/>
          <p:nvPr/>
        </p:nvSpPr>
        <p:spPr>
          <a:xfrm>
            <a:off x="304800" y="392891"/>
            <a:ext cx="8813799" cy="4770403"/>
          </a:xfrm>
          <a:prstGeom prst="rect">
            <a:avLst/>
          </a:prstGeom>
          <a:noFill/>
        </p:spPr>
        <p:txBody>
          <a:bodyPr wrap="square" lIns="91305" tIns="45654" rIns="91305" bIns="45654" rtlCol="0">
            <a:spAutoFit/>
          </a:bodyPr>
          <a:lstStyle/>
          <a:p>
            <a:pPr algn="just"/>
            <a:r>
              <a:rPr lang="en-US" sz="2100" smtClean="0">
                <a:latin typeface="Arial" pitchFamily="34" charset="0"/>
                <a:ea typeface="Arial-Rounded" pitchFamily="34" charset="0"/>
                <a:cs typeface="Arial" pitchFamily="34" charset="0"/>
              </a:rPr>
              <a:t>	Một chú sóc đang chuyền trên cành cây bỗng trượt chân, rơi trúng đầu lão sói đang ngái ngủ. Sói chồm dậy, túm lấy sóc. Sóc van nài:</a:t>
            </a:r>
          </a:p>
          <a:p>
            <a:pPr algn="just"/>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 Xin hãy thả tôi ra!</a:t>
            </a:r>
          </a:p>
          <a:p>
            <a:pPr algn="just"/>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Sói nói:</a:t>
            </a:r>
          </a:p>
          <a:p>
            <a:pPr algn="just"/>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 Được, ta sẽ thả, nhưng ngươi hãy nói cho ta biết: Vì sao bọn sóc các ngươi cứ nhảy nhót vui đùa suốt ngày, còn ta lúc nào cũng thấy buồn bực?</a:t>
            </a:r>
          </a:p>
          <a:p>
            <a:pPr algn="just"/>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Sóc bảo:</a:t>
            </a:r>
          </a:p>
          <a:p>
            <a:pPr algn="just">
              <a:spcAft>
                <a:spcPts val="1200"/>
              </a:spcAft>
            </a:pPr>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 Thả tôi ra, rồi tôi sẽ nói.</a:t>
            </a:r>
          </a:p>
          <a:p>
            <a:pPr algn="just"/>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Sói thả sóc ra. Sóc nhảy tót lên cây cao, rồi đáp vọng xuống:</a:t>
            </a:r>
          </a:p>
          <a:p>
            <a:pPr algn="just"/>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 Mỗi khi nhìn thấy anh, chúng tôi đều bỏ chạy vì anh hay gây gổ. Anh hay buồn bực vì anh không có bạn bè. Còn chúng tôi lúc nào cũng vui vì chúng tôi có nhiều bạn tốt.</a:t>
            </a:r>
          </a:p>
          <a:p>
            <a:pPr algn="r"/>
            <a:r>
              <a:rPr lang="en-US" sz="2100" smtClean="0">
                <a:latin typeface="Arial" pitchFamily="34" charset="0"/>
                <a:ea typeface="Arial-Rounded" pitchFamily="34" charset="0"/>
                <a:cs typeface="Arial" pitchFamily="34" charset="0"/>
              </a:rPr>
              <a:t>(Theo </a:t>
            </a:r>
            <a:r>
              <a:rPr lang="en-US" sz="2100" i="1" smtClean="0">
                <a:latin typeface="Arial" pitchFamily="34" charset="0"/>
                <a:ea typeface="Arial-Rounded" pitchFamily="34" charset="0"/>
                <a:cs typeface="Arial" pitchFamily="34" charset="0"/>
              </a:rPr>
              <a:t>Truyện cổ Grim</a:t>
            </a:r>
            <a:r>
              <a:rPr lang="en-US" sz="2100" smtClean="0">
                <a:latin typeface="Arial" pitchFamily="34" charset="0"/>
                <a:ea typeface="Arial-Rounded" pitchFamily="34" charset="0"/>
                <a:cs typeface="Arial" pitchFamily="34" charset="0"/>
              </a:rPr>
              <a:t>)</a:t>
            </a:r>
            <a:endParaRPr lang="en-US" sz="2100">
              <a:latin typeface="Arial" pitchFamily="34" charset="0"/>
              <a:ea typeface="Arial-Rounded" pitchFamily="34" charset="0"/>
              <a:cs typeface="Arial" pitchFamily="34" charset="0"/>
            </a:endParaRPr>
          </a:p>
        </p:txBody>
      </p:sp>
      <p:sp>
        <p:nvSpPr>
          <p:cNvPr id="12" name="TextBox 11"/>
          <p:cNvSpPr txBox="1"/>
          <p:nvPr/>
        </p:nvSpPr>
        <p:spPr>
          <a:xfrm>
            <a:off x="1947325" y="4855657"/>
            <a:ext cx="3305952" cy="279696"/>
          </a:xfrm>
          <a:prstGeom prst="rect">
            <a:avLst/>
          </a:prstGeom>
          <a:solidFill>
            <a:srgbClr val="FEDEF3"/>
          </a:solidFill>
        </p:spPr>
        <p:txBody>
          <a:bodyPr wrap="square" lIns="91318" tIns="45660" rIns="91318" bIns="45660" rtlCol="0">
            <a:spAutoFit/>
          </a:bodyPr>
          <a:lstStyle/>
          <a:p>
            <a:pPr algn="ctr"/>
            <a:r>
              <a:rPr lang="en-US" sz="1600">
                <a:latin typeface="Arial" pitchFamily="34" charset="0"/>
                <a:ea typeface="Arial-Rounded" pitchFamily="34" charset="0"/>
                <a:cs typeface="Arial" pitchFamily="34" charset="0"/>
              </a:rPr>
              <a:t>Bài đọc có mấy đoạn?</a:t>
            </a:r>
          </a:p>
        </p:txBody>
      </p:sp>
      <p:sp>
        <p:nvSpPr>
          <p:cNvPr id="2" name="TextBox 1"/>
          <p:cNvSpPr txBox="1"/>
          <p:nvPr/>
        </p:nvSpPr>
        <p:spPr>
          <a:xfrm>
            <a:off x="911081" y="222334"/>
            <a:ext cx="381000" cy="584775"/>
          </a:xfrm>
          <a:prstGeom prst="rect">
            <a:avLst/>
          </a:prstGeom>
          <a:noFill/>
        </p:spPr>
        <p:txBody>
          <a:bodyPr wrap="square" rtlCol="0">
            <a:spAutoFit/>
          </a:bodyPr>
          <a:lstStyle/>
          <a:p>
            <a:pPr algn="ctr"/>
            <a:r>
              <a:rPr lang="en-US" sz="3200" b="1" smtClean="0">
                <a:solidFill>
                  <a:srgbClr val="FF0000"/>
                </a:solidFill>
                <a:latin typeface="Arial" pitchFamily="34" charset="0"/>
                <a:cs typeface="Arial" pitchFamily="34" charset="0"/>
              </a:rPr>
              <a:t>1</a:t>
            </a:r>
            <a:endParaRPr lang="en-US" sz="3200" b="1">
              <a:solidFill>
                <a:srgbClr val="FF0000"/>
              </a:solidFill>
              <a:latin typeface="Arial" pitchFamily="34" charset="0"/>
              <a:cs typeface="Arial" pitchFamily="34" charset="0"/>
            </a:endParaRPr>
          </a:p>
        </p:txBody>
      </p:sp>
      <p:sp>
        <p:nvSpPr>
          <p:cNvPr id="14" name="TextBox 13"/>
          <p:cNvSpPr txBox="1"/>
          <p:nvPr/>
        </p:nvSpPr>
        <p:spPr>
          <a:xfrm>
            <a:off x="911081" y="3333750"/>
            <a:ext cx="381000" cy="584775"/>
          </a:xfrm>
          <a:prstGeom prst="rect">
            <a:avLst/>
          </a:prstGeom>
          <a:noFill/>
        </p:spPr>
        <p:txBody>
          <a:bodyPr wrap="square" rtlCol="0">
            <a:spAutoFit/>
          </a:bodyPr>
          <a:lstStyle/>
          <a:p>
            <a:pPr algn="ctr"/>
            <a:r>
              <a:rPr lang="en-US" sz="3200" b="1" smtClean="0">
                <a:solidFill>
                  <a:srgbClr val="FF0000"/>
                </a:solidFill>
                <a:latin typeface="Arial" pitchFamily="34" charset="0"/>
                <a:cs typeface="Arial" pitchFamily="34" charset="0"/>
              </a:rPr>
              <a:t>2</a:t>
            </a:r>
            <a:endParaRPr lang="en-US" sz="3200" b="1">
              <a:solidFill>
                <a:srgbClr val="FF0000"/>
              </a:solidFill>
              <a:latin typeface="Arial" pitchFamily="34" charset="0"/>
              <a:cs typeface="Arial" pitchFamily="34" charset="0"/>
            </a:endParaRPr>
          </a:p>
        </p:txBody>
      </p:sp>
      <p:sp>
        <p:nvSpPr>
          <p:cNvPr id="16" name="TextBox 15"/>
          <p:cNvSpPr txBox="1"/>
          <p:nvPr/>
        </p:nvSpPr>
        <p:spPr>
          <a:xfrm>
            <a:off x="1598468" y="4625"/>
            <a:ext cx="5947064" cy="461532"/>
          </a:xfrm>
          <a:prstGeom prst="rect">
            <a:avLst/>
          </a:prstGeom>
          <a:noFill/>
        </p:spPr>
        <p:txBody>
          <a:bodyPr wrap="square" lIns="91305" tIns="45654" rIns="91305" bIns="45654" rtlCol="0">
            <a:spAutoFit/>
          </a:bodyPr>
          <a:lstStyle/>
          <a:p>
            <a:pPr algn="ctr"/>
            <a:r>
              <a:rPr lang="en-US" sz="2400" b="1" smtClean="0">
                <a:latin typeface="Arial" pitchFamily="34" charset="0"/>
                <a:ea typeface="Arial-Rounded" pitchFamily="34" charset="0"/>
                <a:cs typeface="Arial" pitchFamily="34" charset="0"/>
              </a:rPr>
              <a:t>Câu hỏi của sói</a:t>
            </a:r>
            <a:endParaRPr lang="en-US" sz="24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616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5.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1487</TotalTime>
  <Words>474</Words>
  <Application>Microsoft Office PowerPoint</Application>
  <PresentationFormat>On-screen Show (16:9)</PresentationFormat>
  <Paragraphs>154</Paragraphs>
  <Slides>26</Slides>
  <Notes>9</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Arial Rounded MT Bold</vt:lpstr>
      <vt:lpstr>Arial-Rounded</vt:lpstr>
      <vt:lpstr>Arial-SGK-TV</vt:lpstr>
      <vt:lpstr>Calibri</vt:lpstr>
      <vt:lpstr>HP001 4 hàng</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Cuộc sống của chúng ta sẽ vui vẻ và hạnh phúc khi có những người bạn tốt.</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239</cp:revision>
  <dcterms:created xsi:type="dcterms:W3CDTF">2020-12-08T15:48:47Z</dcterms:created>
  <dcterms:modified xsi:type="dcterms:W3CDTF">2022-03-23T14:56:29Z</dcterms:modified>
</cp:coreProperties>
</file>