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5" r:id="rId5"/>
    <p:sldId id="258" r:id="rId6"/>
    <p:sldId id="271" r:id="rId7"/>
    <p:sldId id="287" r:id="rId8"/>
    <p:sldId id="288" r:id="rId9"/>
    <p:sldId id="277" r:id="rId10"/>
    <p:sldId id="286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4" autoAdjust="0"/>
  </p:normalViewPr>
  <p:slideViewPr>
    <p:cSldViewPr>
      <p:cViewPr varScale="1">
        <p:scale>
          <a:sx n="111" d="100"/>
          <a:sy n="111" d="100"/>
        </p:scale>
        <p:origin x="63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694081" y="4411756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656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8010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971550"/>
            <a:ext cx="2895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4797" y="526488"/>
            <a:ext cx="281820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972344"/>
            <a:ext cx="495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800" y="1428749"/>
            <a:ext cx="1219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93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72" y="21363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338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311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7236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5176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7192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98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733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4147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114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451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31747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42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6456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898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789" y="2900278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3928" y="2882134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4568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010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400" y="17243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+ 21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8200" y="17561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+ 64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5084" y="18062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+ 40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31171" y="18097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73823" y="892654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52" y="150431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646" y="222455"/>
            <a:ext cx="321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034" y="126202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288" y="218236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975" y="10167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644" y="105502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68" y="1073463"/>
            <a:ext cx="676715" cy="591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592" y="1066512"/>
            <a:ext cx="1076164" cy="591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0931" y="1073316"/>
            <a:ext cx="1134795" cy="591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709" y="1076369"/>
            <a:ext cx="702031" cy="5913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1422" y="1075147"/>
            <a:ext cx="746084" cy="5913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8322" y="1074212"/>
            <a:ext cx="1008004" cy="5913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2459" y="1075385"/>
            <a:ext cx="1089213" cy="591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7812" y="1069561"/>
            <a:ext cx="702031" cy="591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8991" y="1068339"/>
            <a:ext cx="937127" cy="5913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231" y="1068185"/>
            <a:ext cx="702031" cy="5913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1619" y="1068603"/>
            <a:ext cx="696350" cy="5913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5504" y="1519931"/>
            <a:ext cx="1089213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00" y="1524740"/>
            <a:ext cx="702031" cy="591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717" y="1968725"/>
            <a:ext cx="536494" cy="5913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7361" y="2641083"/>
            <a:ext cx="512108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58317" y="3292075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9832" y="2653553"/>
            <a:ext cx="512108" cy="5913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227" y="2645873"/>
            <a:ext cx="512108" cy="591363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4312324" y="3267895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64" y="1896115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7"/>
          <a:srcRect r="51918"/>
          <a:stretch/>
        </p:blipFill>
        <p:spPr>
          <a:xfrm>
            <a:off x="1189312" y="1970535"/>
            <a:ext cx="477811" cy="591363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2792050" y="3291059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1231" y="180662"/>
            <a:ext cx="804579" cy="591363"/>
          </a:xfrm>
          <a:prstGeom prst="rect">
            <a:avLst/>
          </a:prstGeom>
        </p:spPr>
      </p:pic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93" y="222454"/>
            <a:ext cx="321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995" y="217014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224" y="208934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460" y="223480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71" y="1524446"/>
            <a:ext cx="1008004" cy="591363"/>
          </a:xfrm>
          <a:prstGeom prst="rect">
            <a:avLst/>
          </a:prstGeom>
        </p:spPr>
      </p:pic>
      <p:sp>
        <p:nvSpPr>
          <p:cNvPr id="8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007" y="1833388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en-US" sz="315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854" y="1877872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9</a:t>
            </a:r>
            <a:r>
              <a:rPr lang="en-US" altLang="en-US" sz="315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5447" y="2641083"/>
            <a:ext cx="512108" cy="591363"/>
          </a:xfrm>
          <a:prstGeom prst="rect">
            <a:avLst/>
          </a:prstGeom>
        </p:spPr>
      </p:pic>
      <p:sp>
        <p:nvSpPr>
          <p:cNvPr id="9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115" y="24193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38" y="24193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029" y="28765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765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396" y="24193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474" y="24193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06" y="28765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47" y="28765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  <a:endParaRPr lang="en-US" altLang="en-US" sz="220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857" y="24193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endParaRPr lang="en-US" altLang="en-US" sz="220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805" y="2409552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622" y="2826663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522" y="2841661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506" y="24193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022" y="24193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142" y="28765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492" y="287655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  <a:endParaRPr lang="en-US" altLang="en-US" sz="220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857551" y="3271675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6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64" grpId="0"/>
      <p:bldP spid="69" grpId="0"/>
      <p:bldP spid="70" grpId="0"/>
      <p:bldP spid="72" grpId="0"/>
      <p:bldP spid="76" grpId="0"/>
      <p:bldP spid="87" grpId="0"/>
      <p:bldP spid="88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211" y="1576868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636" y="1900729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013" y="1901356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2209800" y="2190750"/>
            <a:ext cx="2175374" cy="1692280"/>
          </a:xfrm>
          <a:prstGeom prst="curved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608" y="1781127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350" y="1781126"/>
            <a:ext cx="376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76859" y="1519710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944340" y="1530449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467600" y="1657341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141159" y="1727881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665308" y="1601365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167510" y="1610922"/>
            <a:ext cx="207748" cy="92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2009786" y="2011958"/>
            <a:ext cx="5153014" cy="1871071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91" y="1900728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506" y="1900729"/>
            <a:ext cx="299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lang="en-US" alt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0800000" flipV="1">
            <a:off x="5367903" y="2038533"/>
            <a:ext cx="1903486" cy="1875600"/>
          </a:xfrm>
          <a:prstGeom prst="curvedConnector3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  <p:bldP spid="32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324</Words>
  <Application>Microsoft Office PowerPoint</Application>
  <PresentationFormat>On-screen Show (16:9)</PresentationFormat>
  <Paragraphs>140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.VnArial</vt:lpstr>
      <vt:lpstr>Arabia</vt:lpstr>
      <vt:lpstr>Arial</vt:lpstr>
      <vt:lpstr>Arial-SGK-TV</vt:lpstr>
      <vt:lpstr>Calibri</vt:lpstr>
      <vt:lpstr>HP001 4 hàng</vt:lpstr>
      <vt:lpstr>Times New Roman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Windows User</cp:lastModifiedBy>
  <cp:revision>248</cp:revision>
  <dcterms:created xsi:type="dcterms:W3CDTF">2021-01-09T02:19:28Z</dcterms:created>
  <dcterms:modified xsi:type="dcterms:W3CDTF">2022-03-16T11:49:59Z</dcterms:modified>
</cp:coreProperties>
</file>