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1" r:id="rId2"/>
    <p:sldId id="283" r:id="rId3"/>
    <p:sldId id="284" r:id="rId4"/>
    <p:sldId id="257" r:id="rId5"/>
    <p:sldId id="258" r:id="rId6"/>
    <p:sldId id="282" r:id="rId7"/>
    <p:sldId id="259" r:id="rId8"/>
    <p:sldId id="264" r:id="rId9"/>
    <p:sldId id="277" r:id="rId10"/>
    <p:sldId id="278" r:id="rId11"/>
    <p:sldId id="271" r:id="rId12"/>
    <p:sldId id="272"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69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18024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576958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6.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gif"/><Relationship Id="rId3" Type="http://schemas.openxmlformats.org/officeDocument/2006/relationships/slideLayout" Target="../slideLayouts/slideLayout6.xml"/><Relationship Id="rId7" Type="http://schemas.openxmlformats.org/officeDocument/2006/relationships/image" Target="../media/image44.jpeg"/><Relationship Id="rId12" Type="http://schemas.openxmlformats.org/officeDocument/2006/relationships/image" Target="../media/image49.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11" Type="http://schemas.openxmlformats.org/officeDocument/2006/relationships/image" Target="../media/image48.gif"/><Relationship Id="rId5" Type="http://schemas.openxmlformats.org/officeDocument/2006/relationships/image" Target="../media/image42.png"/><Relationship Id="rId10" Type="http://schemas.openxmlformats.org/officeDocument/2006/relationships/image" Target="../media/image47.gif"/><Relationship Id="rId4" Type="http://schemas.openxmlformats.org/officeDocument/2006/relationships/audio" Target="../media/audio2.wav"/><Relationship Id="rId9"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042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463" y="17160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74916" y="187542"/>
            <a:ext cx="8153400" cy="1200280"/>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theo tranh: Những gì em cần phải tự làm? Những gì em không được tự ý làm?</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6" t="27778" r="26597" b="22222"/>
          <a:stretch/>
        </p:blipFill>
        <p:spPr bwMode="auto">
          <a:xfrm>
            <a:off x="1538515" y="1358794"/>
            <a:ext cx="5893470" cy="362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2246769"/>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70 đến trang 73</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(trang 74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75)</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4. Viết câu đã hoàn thành ở mục 5 ( SHS trang 72)</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632167" y="936399"/>
            <a:ext cx="3203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smtClean="0">
                <a:solidFill>
                  <a:srgbClr val="FF0000"/>
                </a:solidFill>
                <a:latin typeface="HP001 4 hàng" panose="020B0603050302020204" pitchFamily="34" charset="0"/>
                <a:cs typeface="Times New Roman" panose="02020603050405020304" pitchFamily="18" charset="0"/>
              </a:rPr>
              <a:t>,</a:t>
            </a:r>
            <a:endParaRPr lang="en-US" altLang="en-US" sz="44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740245" y="1575508"/>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39" name="Picture 38"/>
          <p:cNvPicPr>
            <a:picLocks noChangeAspect="1"/>
          </p:cNvPicPr>
          <p:nvPr/>
        </p:nvPicPr>
        <p:blipFill>
          <a:blip r:embed="rId4"/>
          <a:stretch>
            <a:fillRect/>
          </a:stretch>
        </p:blipFill>
        <p:spPr>
          <a:xfrm>
            <a:off x="468217" y="986106"/>
            <a:ext cx="1177361" cy="847417"/>
          </a:xfrm>
          <a:prstGeom prst="rect">
            <a:avLst/>
          </a:prstGeom>
        </p:spPr>
      </p:pic>
      <p:pic>
        <p:nvPicPr>
          <p:cNvPr id="40" name="Picture 39"/>
          <p:cNvPicPr>
            <a:picLocks noChangeAspect="1"/>
          </p:cNvPicPr>
          <p:nvPr/>
        </p:nvPicPr>
        <p:blipFill>
          <a:blip r:embed="rId5"/>
          <a:stretch>
            <a:fillRect/>
          </a:stretch>
        </p:blipFill>
        <p:spPr>
          <a:xfrm>
            <a:off x="871174" y="986106"/>
            <a:ext cx="1114308" cy="847417"/>
          </a:xfrm>
          <a:prstGeom prst="rect">
            <a:avLst/>
          </a:prstGeom>
        </p:spPr>
      </p:pic>
      <p:pic>
        <p:nvPicPr>
          <p:cNvPr id="2" name="Picture 1"/>
          <p:cNvPicPr>
            <a:picLocks noChangeAspect="1"/>
          </p:cNvPicPr>
          <p:nvPr/>
        </p:nvPicPr>
        <p:blipFill>
          <a:blip r:embed="rId6"/>
          <a:stretch>
            <a:fillRect/>
          </a:stretch>
        </p:blipFill>
        <p:spPr>
          <a:xfrm>
            <a:off x="1609272" y="989732"/>
            <a:ext cx="719255" cy="853514"/>
          </a:xfrm>
          <a:prstGeom prst="rect">
            <a:avLst/>
          </a:prstGeom>
        </p:spPr>
      </p:pic>
      <p:pic>
        <p:nvPicPr>
          <p:cNvPr id="4" name="Picture 3"/>
          <p:cNvPicPr>
            <a:picLocks noChangeAspect="1"/>
          </p:cNvPicPr>
          <p:nvPr/>
        </p:nvPicPr>
        <p:blipFill>
          <a:blip r:embed="rId7"/>
          <a:stretch>
            <a:fillRect/>
          </a:stretch>
        </p:blipFill>
        <p:spPr>
          <a:xfrm>
            <a:off x="1996167" y="989181"/>
            <a:ext cx="1519287" cy="853514"/>
          </a:xfrm>
          <a:prstGeom prst="rect">
            <a:avLst/>
          </a:prstGeom>
        </p:spPr>
      </p:pic>
      <p:pic>
        <p:nvPicPr>
          <p:cNvPr id="5" name="Picture 4"/>
          <p:cNvPicPr>
            <a:picLocks noChangeAspect="1"/>
          </p:cNvPicPr>
          <p:nvPr/>
        </p:nvPicPr>
        <p:blipFill>
          <a:blip r:embed="rId8"/>
          <a:stretch>
            <a:fillRect/>
          </a:stretch>
        </p:blipFill>
        <p:spPr>
          <a:xfrm>
            <a:off x="3125271" y="988630"/>
            <a:ext cx="1380804" cy="853514"/>
          </a:xfrm>
          <a:prstGeom prst="rect">
            <a:avLst/>
          </a:prstGeom>
        </p:spPr>
      </p:pic>
      <p:pic>
        <p:nvPicPr>
          <p:cNvPr id="6" name="Picture 5"/>
          <p:cNvPicPr>
            <a:picLocks noChangeAspect="1"/>
          </p:cNvPicPr>
          <p:nvPr/>
        </p:nvPicPr>
        <p:blipFill>
          <a:blip r:embed="rId9"/>
          <a:stretch>
            <a:fillRect/>
          </a:stretch>
        </p:blipFill>
        <p:spPr>
          <a:xfrm>
            <a:off x="4084135" y="988079"/>
            <a:ext cx="1864602" cy="853514"/>
          </a:xfrm>
          <a:prstGeom prst="rect">
            <a:avLst/>
          </a:prstGeom>
        </p:spPr>
      </p:pic>
      <p:pic>
        <p:nvPicPr>
          <p:cNvPr id="7" name="Picture 6"/>
          <p:cNvPicPr>
            <a:picLocks noChangeAspect="1"/>
          </p:cNvPicPr>
          <p:nvPr/>
        </p:nvPicPr>
        <p:blipFill>
          <a:blip r:embed="rId10"/>
          <a:stretch>
            <a:fillRect/>
          </a:stretch>
        </p:blipFill>
        <p:spPr>
          <a:xfrm>
            <a:off x="5721908" y="986898"/>
            <a:ext cx="1226789" cy="853514"/>
          </a:xfrm>
          <a:prstGeom prst="rect">
            <a:avLst/>
          </a:prstGeom>
        </p:spPr>
      </p:pic>
      <p:pic>
        <p:nvPicPr>
          <p:cNvPr id="8" name="Picture 7"/>
          <p:cNvPicPr>
            <a:picLocks noChangeAspect="1"/>
          </p:cNvPicPr>
          <p:nvPr/>
        </p:nvPicPr>
        <p:blipFill>
          <a:blip r:embed="rId11"/>
          <a:stretch>
            <a:fillRect/>
          </a:stretch>
        </p:blipFill>
        <p:spPr>
          <a:xfrm>
            <a:off x="6597233" y="985717"/>
            <a:ext cx="2046419" cy="853514"/>
          </a:xfrm>
          <a:prstGeom prst="rect">
            <a:avLst/>
          </a:prstGeom>
        </p:spPr>
      </p:pic>
      <p:pic>
        <p:nvPicPr>
          <p:cNvPr id="9" name="Picture 8"/>
          <p:cNvPicPr>
            <a:picLocks noChangeAspect="1"/>
          </p:cNvPicPr>
          <p:nvPr/>
        </p:nvPicPr>
        <p:blipFill>
          <a:blip r:embed="rId12"/>
          <a:stretch>
            <a:fillRect/>
          </a:stretch>
        </p:blipFill>
        <p:spPr>
          <a:xfrm>
            <a:off x="-171890" y="1619053"/>
            <a:ext cx="1547521" cy="853514"/>
          </a:xfrm>
          <a:prstGeom prst="rect">
            <a:avLst/>
          </a:prstGeom>
        </p:spPr>
      </p:pic>
      <p:pic>
        <p:nvPicPr>
          <p:cNvPr id="10" name="Picture 9"/>
          <p:cNvPicPr>
            <a:picLocks noChangeAspect="1"/>
          </p:cNvPicPr>
          <p:nvPr/>
        </p:nvPicPr>
        <p:blipFill>
          <a:blip r:embed="rId13"/>
          <a:stretch>
            <a:fillRect/>
          </a:stretch>
        </p:blipFill>
        <p:spPr>
          <a:xfrm>
            <a:off x="1060660" y="1619053"/>
            <a:ext cx="1206223" cy="853514"/>
          </a:xfrm>
          <a:prstGeom prst="rect">
            <a:avLst/>
          </a:prstGeom>
        </p:spPr>
      </p:pic>
      <p:pic>
        <p:nvPicPr>
          <p:cNvPr id="11" name="Picture 10"/>
          <p:cNvPicPr>
            <a:picLocks noChangeAspect="1"/>
          </p:cNvPicPr>
          <p:nvPr/>
        </p:nvPicPr>
        <p:blipFill>
          <a:blip r:embed="rId14"/>
          <a:stretch>
            <a:fillRect/>
          </a:stretch>
        </p:blipFill>
        <p:spPr>
          <a:xfrm>
            <a:off x="1877971" y="1620126"/>
            <a:ext cx="1307018" cy="853514"/>
          </a:xfrm>
          <a:prstGeom prst="rect">
            <a:avLst/>
          </a:prstGeom>
        </p:spPr>
      </p:pic>
      <p:pic>
        <p:nvPicPr>
          <p:cNvPr id="12" name="Picture 11"/>
          <p:cNvPicPr>
            <a:picLocks noChangeAspect="1"/>
          </p:cNvPicPr>
          <p:nvPr/>
        </p:nvPicPr>
        <p:blipFill>
          <a:blip r:embed="rId15"/>
          <a:stretch>
            <a:fillRect/>
          </a:stretch>
        </p:blipFill>
        <p:spPr>
          <a:xfrm>
            <a:off x="2809126" y="1619053"/>
            <a:ext cx="1203091" cy="853514"/>
          </a:xfrm>
          <a:prstGeom prst="rect">
            <a:avLst/>
          </a:prstGeom>
        </p:spPr>
      </p:pic>
      <p:pic>
        <p:nvPicPr>
          <p:cNvPr id="13" name="Picture 12"/>
          <p:cNvPicPr>
            <a:picLocks noChangeAspect="1"/>
          </p:cNvPicPr>
          <p:nvPr/>
        </p:nvPicPr>
        <p:blipFill>
          <a:blip r:embed="rId16"/>
          <a:stretch>
            <a:fillRect/>
          </a:stretch>
        </p:blipFill>
        <p:spPr>
          <a:xfrm>
            <a:off x="3608887" y="1622246"/>
            <a:ext cx="1782556" cy="853514"/>
          </a:xfrm>
          <a:prstGeom prst="rect">
            <a:avLst/>
          </a:prstGeom>
        </p:spPr>
      </p:pic>
      <p:pic>
        <p:nvPicPr>
          <p:cNvPr id="14" name="Picture 13"/>
          <p:cNvPicPr>
            <a:picLocks noChangeAspect="1"/>
          </p:cNvPicPr>
          <p:nvPr/>
        </p:nvPicPr>
        <p:blipFill>
          <a:blip r:embed="rId17"/>
          <a:stretch>
            <a:fillRect/>
          </a:stretch>
        </p:blipFill>
        <p:spPr>
          <a:xfrm>
            <a:off x="5011994" y="1627251"/>
            <a:ext cx="1101130" cy="853514"/>
          </a:xfrm>
          <a:prstGeom prst="rect">
            <a:avLst/>
          </a:prstGeom>
        </p:spPr>
      </p:pic>
    </p:spTree>
    <p:extLst>
      <p:ext uri="{BB962C8B-B14F-4D97-AF65-F5344CB8AC3E}">
        <p14:creationId xmlns:p14="http://schemas.microsoft.com/office/powerpoint/2010/main" val="1194092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Effect transition="in" filter="fade">
                                      <p:cBhvr>
                                        <p:cTn id="91" dur="500"/>
                                        <p:tgtEl>
                                          <p:spTgt spid="1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nodeType="click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7"/>
                                        </p:tgtEl>
                                        <p:attrNameLst>
                                          <p:attrName>style.visibility</p:attrName>
                                        </p:attrNameLst>
                                      </p:cBhvr>
                                      <p:to>
                                        <p:strVal val="visible"/>
                                      </p:to>
                                    </p:set>
                                    <p:anim calcmode="lin" valueType="num">
                                      <p:cBhvr>
                                        <p:cTn id="110" dur="500" fill="hold"/>
                                        <p:tgtEl>
                                          <p:spTgt spid="37"/>
                                        </p:tgtEl>
                                        <p:attrNameLst>
                                          <p:attrName>ppt_w</p:attrName>
                                        </p:attrNameLst>
                                      </p:cBhvr>
                                      <p:tavLst>
                                        <p:tav tm="0">
                                          <p:val>
                                            <p:fltVal val="0"/>
                                          </p:val>
                                        </p:tav>
                                        <p:tav tm="100000">
                                          <p:val>
                                            <p:strVal val="#ppt_w"/>
                                          </p:val>
                                        </p:tav>
                                      </p:tavLst>
                                    </p:anim>
                                    <p:anim calcmode="lin" valueType="num">
                                      <p:cBhvr>
                                        <p:cTn id="111" dur="500" fill="hold"/>
                                        <p:tgtEl>
                                          <p:spTgt spid="37"/>
                                        </p:tgtEl>
                                        <p:attrNameLst>
                                          <p:attrName>ppt_h</p:attrName>
                                        </p:attrNameLst>
                                      </p:cBhvr>
                                      <p:tavLst>
                                        <p:tav tm="0">
                                          <p:val>
                                            <p:fltVal val="0"/>
                                          </p:val>
                                        </p:tav>
                                        <p:tav tm="100000">
                                          <p:val>
                                            <p:strVal val="#ppt_h"/>
                                          </p:val>
                                        </p:tav>
                                      </p:tavLst>
                                    </p:anim>
                                    <p:animEffect transition="in" filter="fade">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16508" y="67151"/>
            <a:ext cx="8530099" cy="572464"/>
          </a:xfrm>
          <a:prstGeom prst="rect">
            <a:avLst/>
          </a:prstGeom>
          <a:noFill/>
          <a:ln>
            <a:noFill/>
          </a:ln>
        </p:spPr>
        <p:txBody>
          <a:bodyPr wrap="square" rtlCol="0">
            <a:spAutoFit/>
          </a:bodyPr>
          <a:lstStyle/>
          <a:p>
            <a:pPr>
              <a:lnSpc>
                <a:spcPct val="120000"/>
              </a:lnSpc>
              <a:defRPr/>
            </a:pPr>
            <a:r>
              <a:rPr lang="en-US" sz="2600" smtClean="0">
                <a:ln>
                  <a:solidFill>
                    <a:srgbClr val="00B050"/>
                  </a:solidFill>
                </a:ln>
                <a:latin typeface="Arial-SGK-TV" pitchFamily="2" charset="0"/>
                <a:ea typeface="Arial-Rounded" panose="020B0500000000000000" pitchFamily="34" charset="0"/>
                <a:cs typeface="Arial-SGK-TV" pitchFamily="2" charset="0"/>
              </a:rPr>
              <a:t>5. Nghe viết ( SHS trang 73)</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702591" y="2203922"/>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889323" y="926125"/>
            <a:ext cx="3378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4400">
                <a:solidFill>
                  <a:srgbClr val="FF0000"/>
                </a:solidFill>
                <a:latin typeface="HP001 4 hàng" panose="020B0603050302020204" pitchFamily="34" charset="0"/>
                <a:cs typeface="Times New Roman" panose="02020603050405020304" pitchFamily="18" charset="0"/>
              </a:rPr>
              <a:t>.</a:t>
            </a:r>
          </a:p>
        </p:txBody>
      </p:sp>
      <p:pic>
        <p:nvPicPr>
          <p:cNvPr id="2" name="Picture 1"/>
          <p:cNvPicPr>
            <a:picLocks noChangeAspect="1"/>
          </p:cNvPicPr>
          <p:nvPr/>
        </p:nvPicPr>
        <p:blipFill>
          <a:blip r:embed="rId4"/>
          <a:stretch>
            <a:fillRect/>
          </a:stretch>
        </p:blipFill>
        <p:spPr>
          <a:xfrm>
            <a:off x="533400" y="981824"/>
            <a:ext cx="963251" cy="853514"/>
          </a:xfrm>
          <a:prstGeom prst="rect">
            <a:avLst/>
          </a:prstGeom>
        </p:spPr>
      </p:pic>
      <p:pic>
        <p:nvPicPr>
          <p:cNvPr id="4" name="Picture 3"/>
          <p:cNvPicPr>
            <a:picLocks noChangeAspect="1"/>
          </p:cNvPicPr>
          <p:nvPr/>
        </p:nvPicPr>
        <p:blipFill>
          <a:blip r:embed="rId5"/>
          <a:stretch>
            <a:fillRect/>
          </a:stretch>
        </p:blipFill>
        <p:spPr>
          <a:xfrm>
            <a:off x="786830" y="990734"/>
            <a:ext cx="1219200" cy="853514"/>
          </a:xfrm>
          <a:prstGeom prst="rect">
            <a:avLst/>
          </a:prstGeom>
        </p:spPr>
      </p:pic>
      <p:pic>
        <p:nvPicPr>
          <p:cNvPr id="13" name="Picture 12"/>
          <p:cNvPicPr>
            <a:picLocks noChangeAspect="1"/>
          </p:cNvPicPr>
          <p:nvPr/>
        </p:nvPicPr>
        <p:blipFill>
          <a:blip r:embed="rId6"/>
          <a:stretch>
            <a:fillRect/>
          </a:stretch>
        </p:blipFill>
        <p:spPr>
          <a:xfrm>
            <a:off x="1423536" y="986106"/>
            <a:ext cx="996542" cy="847417"/>
          </a:xfrm>
          <a:prstGeom prst="rect">
            <a:avLst/>
          </a:prstGeom>
        </p:spPr>
      </p:pic>
      <p:pic>
        <p:nvPicPr>
          <p:cNvPr id="14" name="Picture 13"/>
          <p:cNvPicPr>
            <a:picLocks noChangeAspect="1"/>
          </p:cNvPicPr>
          <p:nvPr/>
        </p:nvPicPr>
        <p:blipFill>
          <a:blip r:embed="rId7"/>
          <a:stretch>
            <a:fillRect/>
          </a:stretch>
        </p:blipFill>
        <p:spPr>
          <a:xfrm>
            <a:off x="1950184" y="985747"/>
            <a:ext cx="1292781" cy="847417"/>
          </a:xfrm>
          <a:prstGeom prst="rect">
            <a:avLst/>
          </a:prstGeom>
        </p:spPr>
      </p:pic>
      <p:pic>
        <p:nvPicPr>
          <p:cNvPr id="15" name="Picture 14"/>
          <p:cNvPicPr>
            <a:picLocks noChangeAspect="1"/>
          </p:cNvPicPr>
          <p:nvPr/>
        </p:nvPicPr>
        <p:blipFill>
          <a:blip r:embed="rId8"/>
          <a:stretch>
            <a:fillRect/>
          </a:stretch>
        </p:blipFill>
        <p:spPr>
          <a:xfrm>
            <a:off x="3822248" y="986748"/>
            <a:ext cx="1020828" cy="847417"/>
          </a:xfrm>
          <a:prstGeom prst="rect">
            <a:avLst/>
          </a:prstGeom>
        </p:spPr>
      </p:pic>
      <p:pic>
        <p:nvPicPr>
          <p:cNvPr id="16" name="Picture 15"/>
          <p:cNvPicPr>
            <a:picLocks noChangeAspect="1"/>
          </p:cNvPicPr>
          <p:nvPr/>
        </p:nvPicPr>
        <p:blipFill>
          <a:blip r:embed="rId9"/>
          <a:stretch>
            <a:fillRect/>
          </a:stretch>
        </p:blipFill>
        <p:spPr>
          <a:xfrm>
            <a:off x="2799457" y="987303"/>
            <a:ext cx="1407565" cy="847417"/>
          </a:xfrm>
          <a:prstGeom prst="rect">
            <a:avLst/>
          </a:prstGeom>
        </p:spPr>
      </p:pic>
      <p:pic>
        <p:nvPicPr>
          <p:cNvPr id="17" name="Picture 16"/>
          <p:cNvPicPr>
            <a:picLocks noChangeAspect="1"/>
          </p:cNvPicPr>
          <p:nvPr/>
        </p:nvPicPr>
        <p:blipFill>
          <a:blip r:embed="rId10"/>
          <a:stretch>
            <a:fillRect/>
          </a:stretch>
        </p:blipFill>
        <p:spPr>
          <a:xfrm>
            <a:off x="4469510" y="984597"/>
            <a:ext cx="1175536" cy="847417"/>
          </a:xfrm>
          <a:prstGeom prst="rect">
            <a:avLst/>
          </a:prstGeom>
        </p:spPr>
      </p:pic>
      <p:pic>
        <p:nvPicPr>
          <p:cNvPr id="5" name="Picture 4"/>
          <p:cNvPicPr>
            <a:picLocks noChangeAspect="1"/>
          </p:cNvPicPr>
          <p:nvPr/>
        </p:nvPicPr>
        <p:blipFill>
          <a:blip r:embed="rId11"/>
          <a:stretch>
            <a:fillRect/>
          </a:stretch>
        </p:blipFill>
        <p:spPr>
          <a:xfrm>
            <a:off x="5283242" y="988774"/>
            <a:ext cx="1296312" cy="853514"/>
          </a:xfrm>
          <a:prstGeom prst="rect">
            <a:avLst/>
          </a:prstGeom>
        </p:spPr>
      </p:pic>
      <p:pic>
        <p:nvPicPr>
          <p:cNvPr id="7" name="Picture 6"/>
          <p:cNvPicPr>
            <a:picLocks noChangeAspect="1"/>
          </p:cNvPicPr>
          <p:nvPr/>
        </p:nvPicPr>
        <p:blipFill>
          <a:blip r:embed="rId12"/>
          <a:stretch>
            <a:fillRect/>
          </a:stretch>
        </p:blipFill>
        <p:spPr>
          <a:xfrm>
            <a:off x="6199842" y="989955"/>
            <a:ext cx="1183170" cy="853514"/>
          </a:xfrm>
          <a:prstGeom prst="rect">
            <a:avLst/>
          </a:prstGeom>
        </p:spPr>
      </p:pic>
      <p:pic>
        <p:nvPicPr>
          <p:cNvPr id="21" name="Picture 20"/>
          <p:cNvPicPr>
            <a:picLocks noChangeAspect="1"/>
          </p:cNvPicPr>
          <p:nvPr/>
        </p:nvPicPr>
        <p:blipFill>
          <a:blip r:embed="rId13"/>
          <a:stretch>
            <a:fillRect/>
          </a:stretch>
        </p:blipFill>
        <p:spPr>
          <a:xfrm>
            <a:off x="6965444" y="992816"/>
            <a:ext cx="1315523" cy="847417"/>
          </a:xfrm>
          <a:prstGeom prst="rect">
            <a:avLst/>
          </a:prstGeom>
        </p:spPr>
      </p:pic>
      <p:pic>
        <p:nvPicPr>
          <p:cNvPr id="22" name="Picture 21"/>
          <p:cNvPicPr>
            <a:picLocks noChangeAspect="1"/>
          </p:cNvPicPr>
          <p:nvPr/>
        </p:nvPicPr>
        <p:blipFill>
          <a:blip r:embed="rId14"/>
          <a:stretch>
            <a:fillRect/>
          </a:stretch>
        </p:blipFill>
        <p:spPr>
          <a:xfrm>
            <a:off x="3039617" y="1625882"/>
            <a:ext cx="1124609" cy="835224"/>
          </a:xfrm>
          <a:prstGeom prst="rect">
            <a:avLst/>
          </a:prstGeom>
        </p:spPr>
      </p:pic>
      <p:pic>
        <p:nvPicPr>
          <p:cNvPr id="23" name="Picture 22"/>
          <p:cNvPicPr>
            <a:picLocks noChangeAspect="1"/>
          </p:cNvPicPr>
          <p:nvPr/>
        </p:nvPicPr>
        <p:blipFill>
          <a:blip r:embed="rId15"/>
          <a:stretch>
            <a:fillRect/>
          </a:stretch>
        </p:blipFill>
        <p:spPr>
          <a:xfrm>
            <a:off x="3833137" y="1624701"/>
            <a:ext cx="1754934" cy="835224"/>
          </a:xfrm>
          <a:prstGeom prst="rect">
            <a:avLst/>
          </a:prstGeom>
        </p:spPr>
      </p:pic>
      <p:pic>
        <p:nvPicPr>
          <p:cNvPr id="8" name="Picture 7"/>
          <p:cNvPicPr>
            <a:picLocks noChangeAspect="1"/>
          </p:cNvPicPr>
          <p:nvPr/>
        </p:nvPicPr>
        <p:blipFill>
          <a:blip r:embed="rId16"/>
          <a:stretch>
            <a:fillRect/>
          </a:stretch>
        </p:blipFill>
        <p:spPr>
          <a:xfrm>
            <a:off x="8015271" y="984641"/>
            <a:ext cx="987638" cy="847417"/>
          </a:xfrm>
          <a:prstGeom prst="rect">
            <a:avLst/>
          </a:prstGeom>
        </p:spPr>
      </p:pic>
      <p:pic>
        <p:nvPicPr>
          <p:cNvPr id="9" name="Picture 8"/>
          <p:cNvPicPr>
            <a:picLocks noChangeAspect="1"/>
          </p:cNvPicPr>
          <p:nvPr/>
        </p:nvPicPr>
        <p:blipFill>
          <a:blip r:embed="rId17"/>
          <a:stretch>
            <a:fillRect/>
          </a:stretch>
        </p:blipFill>
        <p:spPr>
          <a:xfrm>
            <a:off x="8298637" y="988774"/>
            <a:ext cx="1110173" cy="847417"/>
          </a:xfrm>
          <a:prstGeom prst="rect">
            <a:avLst/>
          </a:prstGeom>
        </p:spPr>
      </p:pic>
      <p:pic>
        <p:nvPicPr>
          <p:cNvPr id="27" name="Picture 26"/>
          <p:cNvPicPr>
            <a:picLocks noChangeAspect="1"/>
          </p:cNvPicPr>
          <p:nvPr/>
        </p:nvPicPr>
        <p:blipFill>
          <a:blip r:embed="rId6"/>
          <a:stretch>
            <a:fillRect/>
          </a:stretch>
        </p:blipFill>
        <p:spPr>
          <a:xfrm>
            <a:off x="-149258" y="1629956"/>
            <a:ext cx="964601" cy="847417"/>
          </a:xfrm>
          <a:prstGeom prst="rect">
            <a:avLst/>
          </a:prstGeom>
        </p:spPr>
      </p:pic>
      <p:pic>
        <p:nvPicPr>
          <p:cNvPr id="10" name="Picture 9"/>
          <p:cNvPicPr>
            <a:picLocks noChangeAspect="1"/>
          </p:cNvPicPr>
          <p:nvPr/>
        </p:nvPicPr>
        <p:blipFill>
          <a:blip r:embed="rId18"/>
          <a:stretch>
            <a:fillRect/>
          </a:stretch>
        </p:blipFill>
        <p:spPr>
          <a:xfrm>
            <a:off x="477551" y="1623964"/>
            <a:ext cx="1214864" cy="847417"/>
          </a:xfrm>
          <a:prstGeom prst="rect">
            <a:avLst/>
          </a:prstGeom>
        </p:spPr>
      </p:pic>
      <p:pic>
        <p:nvPicPr>
          <p:cNvPr id="11" name="Picture 10"/>
          <p:cNvPicPr>
            <a:picLocks noChangeAspect="1"/>
          </p:cNvPicPr>
          <p:nvPr/>
        </p:nvPicPr>
        <p:blipFill>
          <a:blip r:embed="rId19"/>
          <a:stretch>
            <a:fillRect/>
          </a:stretch>
        </p:blipFill>
        <p:spPr>
          <a:xfrm>
            <a:off x="1346964" y="1623963"/>
            <a:ext cx="1341087" cy="847417"/>
          </a:xfrm>
          <a:prstGeom prst="rect">
            <a:avLst/>
          </a:prstGeom>
        </p:spPr>
      </p:pic>
      <p:pic>
        <p:nvPicPr>
          <p:cNvPr id="30" name="Picture 29"/>
          <p:cNvPicPr>
            <a:picLocks noChangeAspect="1"/>
          </p:cNvPicPr>
          <p:nvPr/>
        </p:nvPicPr>
        <p:blipFill>
          <a:blip r:embed="rId10"/>
          <a:stretch>
            <a:fillRect/>
          </a:stretch>
        </p:blipFill>
        <p:spPr>
          <a:xfrm>
            <a:off x="2237934" y="1629250"/>
            <a:ext cx="1175536" cy="847417"/>
          </a:xfrm>
          <a:prstGeom prst="rect">
            <a:avLst/>
          </a:prstGeom>
        </p:spPr>
      </p:pic>
      <p:pic>
        <p:nvPicPr>
          <p:cNvPr id="33" name="Picture 32"/>
          <p:cNvPicPr>
            <a:picLocks noChangeAspect="1"/>
          </p:cNvPicPr>
          <p:nvPr/>
        </p:nvPicPr>
        <p:blipFill>
          <a:blip r:embed="rId7"/>
          <a:stretch>
            <a:fillRect/>
          </a:stretch>
        </p:blipFill>
        <p:spPr>
          <a:xfrm>
            <a:off x="4976669" y="1619306"/>
            <a:ext cx="1292781" cy="847417"/>
          </a:xfrm>
          <a:prstGeom prst="rect">
            <a:avLst/>
          </a:prstGeom>
        </p:spPr>
      </p:pic>
      <p:pic>
        <p:nvPicPr>
          <p:cNvPr id="12" name="Picture 11"/>
          <p:cNvPicPr>
            <a:picLocks noChangeAspect="1"/>
          </p:cNvPicPr>
          <p:nvPr/>
        </p:nvPicPr>
        <p:blipFill>
          <a:blip r:embed="rId20"/>
          <a:stretch>
            <a:fillRect/>
          </a:stretch>
        </p:blipFill>
        <p:spPr>
          <a:xfrm>
            <a:off x="5789509" y="1623963"/>
            <a:ext cx="1443498" cy="847417"/>
          </a:xfrm>
          <a:prstGeom prst="rect">
            <a:avLst/>
          </a:prstGeom>
        </p:spPr>
      </p:pic>
      <p:pic>
        <p:nvPicPr>
          <p:cNvPr id="18" name="Picture 17"/>
          <p:cNvPicPr>
            <a:picLocks noChangeAspect="1"/>
          </p:cNvPicPr>
          <p:nvPr/>
        </p:nvPicPr>
        <p:blipFill>
          <a:blip r:embed="rId21"/>
          <a:stretch>
            <a:fillRect/>
          </a:stretch>
        </p:blipFill>
        <p:spPr>
          <a:xfrm>
            <a:off x="-59110" y="2266104"/>
            <a:ext cx="1220901" cy="847417"/>
          </a:xfrm>
          <a:prstGeom prst="rect">
            <a:avLst/>
          </a:prstGeom>
        </p:spPr>
      </p:pic>
      <p:pic>
        <p:nvPicPr>
          <p:cNvPr id="35" name="Picture 34"/>
          <p:cNvPicPr>
            <a:picLocks noChangeAspect="1"/>
          </p:cNvPicPr>
          <p:nvPr/>
        </p:nvPicPr>
        <p:blipFill>
          <a:blip r:embed="rId13"/>
          <a:stretch>
            <a:fillRect/>
          </a:stretch>
        </p:blipFill>
        <p:spPr>
          <a:xfrm>
            <a:off x="762132" y="2263930"/>
            <a:ext cx="1315523" cy="847417"/>
          </a:xfrm>
          <a:prstGeom prst="rect">
            <a:avLst/>
          </a:prstGeom>
        </p:spPr>
      </p:pic>
      <p:pic>
        <p:nvPicPr>
          <p:cNvPr id="19" name="Picture 18"/>
          <p:cNvPicPr>
            <a:picLocks noChangeAspect="1"/>
          </p:cNvPicPr>
          <p:nvPr/>
        </p:nvPicPr>
        <p:blipFill>
          <a:blip r:embed="rId22"/>
          <a:stretch>
            <a:fillRect/>
          </a:stretch>
        </p:blipFill>
        <p:spPr>
          <a:xfrm>
            <a:off x="6756571" y="1620933"/>
            <a:ext cx="2032761" cy="847417"/>
          </a:xfrm>
          <a:prstGeom prst="rect">
            <a:avLst/>
          </a:prstGeom>
        </p:spPr>
      </p:pic>
    </p:spTree>
    <p:extLst>
      <p:ext uri="{BB962C8B-B14F-4D97-AF65-F5344CB8AC3E}">
        <p14:creationId xmlns:p14="http://schemas.microsoft.com/office/powerpoint/2010/main" val="951110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fltVal val="0"/>
                                          </p:val>
                                        </p:tav>
                                        <p:tav tm="100000">
                                          <p:val>
                                            <p:strVal val="#ppt_w"/>
                                          </p:val>
                                        </p:tav>
                                      </p:tavLst>
                                    </p:anim>
                                    <p:anim calcmode="lin" valueType="num">
                                      <p:cBhvr>
                                        <p:cTn id="83" dur="500" fill="hold"/>
                                        <p:tgtEl>
                                          <p:spTgt spid="9"/>
                                        </p:tgtEl>
                                        <p:attrNameLst>
                                          <p:attrName>ppt_h</p:attrName>
                                        </p:attrNameLst>
                                      </p:cBhvr>
                                      <p:tavLst>
                                        <p:tav tm="0">
                                          <p:val>
                                            <p:fltVal val="0"/>
                                          </p:val>
                                        </p:tav>
                                        <p:tav tm="100000">
                                          <p:val>
                                            <p:strVal val="#ppt_h"/>
                                          </p:val>
                                        </p:tav>
                                      </p:tavLst>
                                    </p:anim>
                                    <p:animEffect transition="in" filter="fade">
                                      <p:cBhvr>
                                        <p:cTn id="84" dur="500"/>
                                        <p:tgtEl>
                                          <p:spTgt spid="9"/>
                                        </p:tgtEl>
                                      </p:cBhvr>
                                    </p:animEffect>
                                  </p:childTnLst>
                                </p:cTn>
                              </p:par>
                              <p:par>
                                <p:cTn id="85" presetID="53" presetClass="entr" presetSubtype="16"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animEffect transition="in" filter="fade">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nodeType="click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p:cTn id="101" dur="500" fill="hold"/>
                                        <p:tgtEl>
                                          <p:spTgt spid="10"/>
                                        </p:tgtEl>
                                        <p:attrNameLst>
                                          <p:attrName>ppt_w</p:attrName>
                                        </p:attrNameLst>
                                      </p:cBhvr>
                                      <p:tavLst>
                                        <p:tav tm="0">
                                          <p:val>
                                            <p:fltVal val="0"/>
                                          </p:val>
                                        </p:tav>
                                        <p:tav tm="100000">
                                          <p:val>
                                            <p:strVal val="#ppt_w"/>
                                          </p:val>
                                        </p:tav>
                                      </p:tavLst>
                                    </p:anim>
                                    <p:anim calcmode="lin" valueType="num">
                                      <p:cBhvr>
                                        <p:cTn id="102" dur="500" fill="hold"/>
                                        <p:tgtEl>
                                          <p:spTgt spid="10"/>
                                        </p:tgtEl>
                                        <p:attrNameLst>
                                          <p:attrName>ppt_h</p:attrName>
                                        </p:attrNameLst>
                                      </p:cBhvr>
                                      <p:tavLst>
                                        <p:tav tm="0">
                                          <p:val>
                                            <p:fltVal val="0"/>
                                          </p:val>
                                        </p:tav>
                                        <p:tav tm="100000">
                                          <p:val>
                                            <p:strVal val="#ppt_h"/>
                                          </p:val>
                                        </p:tav>
                                      </p:tavLst>
                                    </p:anim>
                                    <p:animEffect transition="in" filter="fade">
                                      <p:cBhvr>
                                        <p:cTn id="103" dur="5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p:cTn id="108" dur="500" fill="hold"/>
                                        <p:tgtEl>
                                          <p:spTgt spid="11"/>
                                        </p:tgtEl>
                                        <p:attrNameLst>
                                          <p:attrName>ppt_w</p:attrName>
                                        </p:attrNameLst>
                                      </p:cBhvr>
                                      <p:tavLst>
                                        <p:tav tm="0">
                                          <p:val>
                                            <p:fltVal val="0"/>
                                          </p:val>
                                        </p:tav>
                                        <p:tav tm="100000">
                                          <p:val>
                                            <p:strVal val="#ppt_w"/>
                                          </p:val>
                                        </p:tav>
                                      </p:tavLst>
                                    </p:anim>
                                    <p:anim calcmode="lin" valueType="num">
                                      <p:cBhvr>
                                        <p:cTn id="109" dur="500" fill="hold"/>
                                        <p:tgtEl>
                                          <p:spTgt spid="11"/>
                                        </p:tgtEl>
                                        <p:attrNameLst>
                                          <p:attrName>ppt_h</p:attrName>
                                        </p:attrNameLst>
                                      </p:cBhvr>
                                      <p:tavLst>
                                        <p:tav tm="0">
                                          <p:val>
                                            <p:fltVal val="0"/>
                                          </p:val>
                                        </p:tav>
                                        <p:tav tm="100000">
                                          <p:val>
                                            <p:strVal val="#ppt_h"/>
                                          </p:val>
                                        </p:tav>
                                      </p:tavLst>
                                    </p:anim>
                                    <p:animEffect transition="in" filter="fade">
                                      <p:cBhvr>
                                        <p:cTn id="110" dur="500"/>
                                        <p:tgtEl>
                                          <p:spTgt spid="1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nodeType="click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p:cTn id="122" dur="500" fill="hold"/>
                                        <p:tgtEl>
                                          <p:spTgt spid="22"/>
                                        </p:tgtEl>
                                        <p:attrNameLst>
                                          <p:attrName>ppt_w</p:attrName>
                                        </p:attrNameLst>
                                      </p:cBhvr>
                                      <p:tavLst>
                                        <p:tav tm="0">
                                          <p:val>
                                            <p:fltVal val="0"/>
                                          </p:val>
                                        </p:tav>
                                        <p:tav tm="100000">
                                          <p:val>
                                            <p:strVal val="#ppt_w"/>
                                          </p:val>
                                        </p:tav>
                                      </p:tavLst>
                                    </p:anim>
                                    <p:anim calcmode="lin" valueType="num">
                                      <p:cBhvr>
                                        <p:cTn id="123" dur="500" fill="hold"/>
                                        <p:tgtEl>
                                          <p:spTgt spid="22"/>
                                        </p:tgtEl>
                                        <p:attrNameLst>
                                          <p:attrName>ppt_h</p:attrName>
                                        </p:attrNameLst>
                                      </p:cBhvr>
                                      <p:tavLst>
                                        <p:tav tm="0">
                                          <p:val>
                                            <p:fltVal val="0"/>
                                          </p:val>
                                        </p:tav>
                                        <p:tav tm="100000">
                                          <p:val>
                                            <p:strVal val="#ppt_h"/>
                                          </p:val>
                                        </p:tav>
                                      </p:tavLst>
                                    </p:anim>
                                    <p:animEffect transition="in" filter="fade">
                                      <p:cBhvr>
                                        <p:cTn id="124" dur="500"/>
                                        <p:tgtEl>
                                          <p:spTgt spid="22"/>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nodeType="click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cTn>
                              </p:par>
                            </p:childTnLst>
                          </p:cTn>
                        </p:par>
                      </p:childTnLst>
                    </p:cTn>
                  </p:par>
                  <p:par>
                    <p:cTn id="132" fill="hold">
                      <p:stCondLst>
                        <p:cond delay="indefinite"/>
                      </p:stCondLst>
                      <p:childTnLst>
                        <p:par>
                          <p:cTn id="133" fill="hold">
                            <p:stCondLst>
                              <p:cond delay="0"/>
                            </p:stCondLst>
                            <p:childTnLst>
                              <p:par>
                                <p:cTn id="134" presetID="53" presetClass="entr" presetSubtype="16" fill="hold" nodeType="click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childTnLst>
                    </p:cTn>
                  </p:par>
                  <p:par>
                    <p:cTn id="139" fill="hold">
                      <p:stCondLst>
                        <p:cond delay="indefinite"/>
                      </p:stCondLst>
                      <p:childTnLst>
                        <p:par>
                          <p:cTn id="140" fill="hold">
                            <p:stCondLst>
                              <p:cond delay="0"/>
                            </p:stCondLst>
                            <p:childTnLst>
                              <p:par>
                                <p:cTn id="141" presetID="53" presetClass="entr" presetSubtype="16" fill="hold" nodeType="clickEffect">
                                  <p:stCondLst>
                                    <p:cond delay="0"/>
                                  </p:stCondLst>
                                  <p:childTnLst>
                                    <p:set>
                                      <p:cBhvr>
                                        <p:cTn id="142" dur="1" fill="hold">
                                          <p:stCondLst>
                                            <p:cond delay="0"/>
                                          </p:stCondLst>
                                        </p:cTn>
                                        <p:tgtEl>
                                          <p:spTgt spid="12"/>
                                        </p:tgtEl>
                                        <p:attrNameLst>
                                          <p:attrName>style.visibility</p:attrName>
                                        </p:attrNameLst>
                                      </p:cBhvr>
                                      <p:to>
                                        <p:strVal val="visible"/>
                                      </p:to>
                                    </p:set>
                                    <p:anim calcmode="lin" valueType="num">
                                      <p:cBhvr>
                                        <p:cTn id="143" dur="500" fill="hold"/>
                                        <p:tgtEl>
                                          <p:spTgt spid="12"/>
                                        </p:tgtEl>
                                        <p:attrNameLst>
                                          <p:attrName>ppt_w</p:attrName>
                                        </p:attrNameLst>
                                      </p:cBhvr>
                                      <p:tavLst>
                                        <p:tav tm="0">
                                          <p:val>
                                            <p:fltVal val="0"/>
                                          </p:val>
                                        </p:tav>
                                        <p:tav tm="100000">
                                          <p:val>
                                            <p:strVal val="#ppt_w"/>
                                          </p:val>
                                        </p:tav>
                                      </p:tavLst>
                                    </p:anim>
                                    <p:anim calcmode="lin" valueType="num">
                                      <p:cBhvr>
                                        <p:cTn id="144" dur="500" fill="hold"/>
                                        <p:tgtEl>
                                          <p:spTgt spid="12"/>
                                        </p:tgtEl>
                                        <p:attrNameLst>
                                          <p:attrName>ppt_h</p:attrName>
                                        </p:attrNameLst>
                                      </p:cBhvr>
                                      <p:tavLst>
                                        <p:tav tm="0">
                                          <p:val>
                                            <p:fltVal val="0"/>
                                          </p:val>
                                        </p:tav>
                                        <p:tav tm="100000">
                                          <p:val>
                                            <p:strVal val="#ppt_h"/>
                                          </p:val>
                                        </p:tav>
                                      </p:tavLst>
                                    </p:anim>
                                    <p:animEffect transition="in" filter="fade">
                                      <p:cBhvr>
                                        <p:cTn id="145" dur="500"/>
                                        <p:tgtEl>
                                          <p:spTgt spid="12"/>
                                        </p:tgtEl>
                                      </p:cBhvr>
                                    </p:animEffect>
                                  </p:childTnLst>
                                </p:cTn>
                              </p:par>
                            </p:childTnLst>
                          </p:cTn>
                        </p:par>
                      </p:childTnLst>
                    </p:cTn>
                  </p:par>
                  <p:par>
                    <p:cTn id="146" fill="hold">
                      <p:stCondLst>
                        <p:cond delay="indefinite"/>
                      </p:stCondLst>
                      <p:childTnLst>
                        <p:par>
                          <p:cTn id="147" fill="hold">
                            <p:stCondLst>
                              <p:cond delay="0"/>
                            </p:stCondLst>
                            <p:childTnLst>
                              <p:par>
                                <p:cTn id="148" presetID="53" presetClass="entr" presetSubtype="16" fill="hold" nodeType="clickEffect">
                                  <p:stCondLst>
                                    <p:cond delay="0"/>
                                  </p:stCondLst>
                                  <p:childTnLst>
                                    <p:set>
                                      <p:cBhvr>
                                        <p:cTn id="149" dur="1" fill="hold">
                                          <p:stCondLst>
                                            <p:cond delay="0"/>
                                          </p:stCondLst>
                                        </p:cTn>
                                        <p:tgtEl>
                                          <p:spTgt spid="19"/>
                                        </p:tgtEl>
                                        <p:attrNameLst>
                                          <p:attrName>style.visibility</p:attrName>
                                        </p:attrNameLst>
                                      </p:cBhvr>
                                      <p:to>
                                        <p:strVal val="visible"/>
                                      </p:to>
                                    </p:set>
                                    <p:anim calcmode="lin" valueType="num">
                                      <p:cBhvr>
                                        <p:cTn id="150" dur="500" fill="hold"/>
                                        <p:tgtEl>
                                          <p:spTgt spid="19"/>
                                        </p:tgtEl>
                                        <p:attrNameLst>
                                          <p:attrName>ppt_w</p:attrName>
                                        </p:attrNameLst>
                                      </p:cBhvr>
                                      <p:tavLst>
                                        <p:tav tm="0">
                                          <p:val>
                                            <p:fltVal val="0"/>
                                          </p:val>
                                        </p:tav>
                                        <p:tav tm="100000">
                                          <p:val>
                                            <p:strVal val="#ppt_w"/>
                                          </p:val>
                                        </p:tav>
                                      </p:tavLst>
                                    </p:anim>
                                    <p:anim calcmode="lin" valueType="num">
                                      <p:cBhvr>
                                        <p:cTn id="151" dur="500" fill="hold"/>
                                        <p:tgtEl>
                                          <p:spTgt spid="19"/>
                                        </p:tgtEl>
                                        <p:attrNameLst>
                                          <p:attrName>ppt_h</p:attrName>
                                        </p:attrNameLst>
                                      </p:cBhvr>
                                      <p:tavLst>
                                        <p:tav tm="0">
                                          <p:val>
                                            <p:fltVal val="0"/>
                                          </p:val>
                                        </p:tav>
                                        <p:tav tm="100000">
                                          <p:val>
                                            <p:strVal val="#ppt_h"/>
                                          </p:val>
                                        </p:tav>
                                      </p:tavLst>
                                    </p:anim>
                                    <p:animEffect transition="in" filter="fade">
                                      <p:cBhvr>
                                        <p:cTn id="152" dur="500"/>
                                        <p:tgtEl>
                                          <p:spTgt spid="19"/>
                                        </p:tgtEl>
                                      </p:cBhvr>
                                    </p:animEffect>
                                  </p:childTnLst>
                                </p:cTn>
                              </p:par>
                            </p:childTnLst>
                          </p:cTn>
                        </p:par>
                      </p:childTnLst>
                    </p:cTn>
                  </p:par>
                  <p:par>
                    <p:cTn id="153" fill="hold">
                      <p:stCondLst>
                        <p:cond delay="indefinite"/>
                      </p:stCondLst>
                      <p:childTnLst>
                        <p:par>
                          <p:cTn id="154" fill="hold">
                            <p:stCondLst>
                              <p:cond delay="0"/>
                            </p:stCondLst>
                            <p:childTnLst>
                              <p:par>
                                <p:cTn id="155" presetID="53" presetClass="entr" presetSubtype="16" fill="hold" nodeType="clickEffect">
                                  <p:stCondLst>
                                    <p:cond delay="0"/>
                                  </p:stCondLst>
                                  <p:childTnLst>
                                    <p:set>
                                      <p:cBhvr>
                                        <p:cTn id="156" dur="1" fill="hold">
                                          <p:stCondLst>
                                            <p:cond delay="0"/>
                                          </p:stCondLst>
                                        </p:cTn>
                                        <p:tgtEl>
                                          <p:spTgt spid="18"/>
                                        </p:tgtEl>
                                        <p:attrNameLst>
                                          <p:attrName>style.visibility</p:attrName>
                                        </p:attrNameLst>
                                      </p:cBhvr>
                                      <p:to>
                                        <p:strVal val="visible"/>
                                      </p:to>
                                    </p:set>
                                    <p:anim calcmode="lin" valueType="num">
                                      <p:cBhvr>
                                        <p:cTn id="157" dur="500" fill="hold"/>
                                        <p:tgtEl>
                                          <p:spTgt spid="18"/>
                                        </p:tgtEl>
                                        <p:attrNameLst>
                                          <p:attrName>ppt_w</p:attrName>
                                        </p:attrNameLst>
                                      </p:cBhvr>
                                      <p:tavLst>
                                        <p:tav tm="0">
                                          <p:val>
                                            <p:fltVal val="0"/>
                                          </p:val>
                                        </p:tav>
                                        <p:tav tm="100000">
                                          <p:val>
                                            <p:strVal val="#ppt_w"/>
                                          </p:val>
                                        </p:tav>
                                      </p:tavLst>
                                    </p:anim>
                                    <p:anim calcmode="lin" valueType="num">
                                      <p:cBhvr>
                                        <p:cTn id="158" dur="500" fill="hold"/>
                                        <p:tgtEl>
                                          <p:spTgt spid="18"/>
                                        </p:tgtEl>
                                        <p:attrNameLst>
                                          <p:attrName>ppt_h</p:attrName>
                                        </p:attrNameLst>
                                      </p:cBhvr>
                                      <p:tavLst>
                                        <p:tav tm="0">
                                          <p:val>
                                            <p:fltVal val="0"/>
                                          </p:val>
                                        </p:tav>
                                        <p:tav tm="100000">
                                          <p:val>
                                            <p:strVal val="#ppt_h"/>
                                          </p:val>
                                        </p:tav>
                                      </p:tavLst>
                                    </p:anim>
                                    <p:animEffect transition="in" filter="fad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35"/>
                                        </p:tgtEl>
                                        <p:attrNameLst>
                                          <p:attrName>style.visibility</p:attrName>
                                        </p:attrNameLst>
                                      </p:cBhvr>
                                      <p:to>
                                        <p:strVal val="visible"/>
                                      </p:to>
                                    </p:set>
                                    <p:anim calcmode="lin" valueType="num">
                                      <p:cBhvr>
                                        <p:cTn id="164" dur="500" fill="hold"/>
                                        <p:tgtEl>
                                          <p:spTgt spid="35"/>
                                        </p:tgtEl>
                                        <p:attrNameLst>
                                          <p:attrName>ppt_w</p:attrName>
                                        </p:attrNameLst>
                                      </p:cBhvr>
                                      <p:tavLst>
                                        <p:tav tm="0">
                                          <p:val>
                                            <p:fltVal val="0"/>
                                          </p:val>
                                        </p:tav>
                                        <p:tav tm="100000">
                                          <p:val>
                                            <p:strVal val="#ppt_w"/>
                                          </p:val>
                                        </p:tav>
                                      </p:tavLst>
                                    </p:anim>
                                    <p:anim calcmode="lin" valueType="num">
                                      <p:cBhvr>
                                        <p:cTn id="165" dur="500" fill="hold"/>
                                        <p:tgtEl>
                                          <p:spTgt spid="35"/>
                                        </p:tgtEl>
                                        <p:attrNameLst>
                                          <p:attrName>ppt_h</p:attrName>
                                        </p:attrNameLst>
                                      </p:cBhvr>
                                      <p:tavLst>
                                        <p:tav tm="0">
                                          <p:val>
                                            <p:fltVal val="0"/>
                                          </p:val>
                                        </p:tav>
                                        <p:tav tm="100000">
                                          <p:val>
                                            <p:strVal val="#ppt_h"/>
                                          </p:val>
                                        </p:tav>
                                      </p:tavLst>
                                    </p:anim>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37"/>
                                        </p:tgtEl>
                                        <p:attrNameLst>
                                          <p:attrName>style.visibility</p:attrName>
                                        </p:attrNameLst>
                                      </p:cBhvr>
                                      <p:to>
                                        <p:strVal val="visible"/>
                                      </p:to>
                                    </p:set>
                                    <p:anim calcmode="lin" valueType="num">
                                      <p:cBhvr>
                                        <p:cTn id="171" dur="500" fill="hold"/>
                                        <p:tgtEl>
                                          <p:spTgt spid="37"/>
                                        </p:tgtEl>
                                        <p:attrNameLst>
                                          <p:attrName>ppt_w</p:attrName>
                                        </p:attrNameLst>
                                      </p:cBhvr>
                                      <p:tavLst>
                                        <p:tav tm="0">
                                          <p:val>
                                            <p:fltVal val="0"/>
                                          </p:val>
                                        </p:tav>
                                        <p:tav tm="100000">
                                          <p:val>
                                            <p:strVal val="#ppt_w"/>
                                          </p:val>
                                        </p:tav>
                                      </p:tavLst>
                                    </p:anim>
                                    <p:anim calcmode="lin" valueType="num">
                                      <p:cBhvr>
                                        <p:cTn id="172" dur="500" fill="hold"/>
                                        <p:tgtEl>
                                          <p:spTgt spid="37"/>
                                        </p:tgtEl>
                                        <p:attrNameLst>
                                          <p:attrName>ppt_h</p:attrName>
                                        </p:attrNameLst>
                                      </p:cBhvr>
                                      <p:tavLst>
                                        <p:tav tm="0">
                                          <p:val>
                                            <p:fltVal val="0"/>
                                          </p:val>
                                        </p:tav>
                                        <p:tav tm="100000">
                                          <p:val>
                                            <p:strVal val="#ppt_h"/>
                                          </p:val>
                                        </p:tav>
                                      </p:tavLst>
                                    </p:anim>
                                    <p:animEffect transition="in" filter="fade">
                                      <p:cBhvr>
                                        <p:cTn id="1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88" y="2603875"/>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1885950"/>
            <a:ext cx="8610600" cy="1077206"/>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Khi ở nhà một mình, em không được (………..) cho người lạ.</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nghe lời</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mời</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429280" y="1145106"/>
            <a:ext cx="1822211"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mở cửa</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382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Khi ở </a:t>
            </a:r>
            <a:r>
              <a:rPr lang="el-GR" sz="3500" b="1">
                <a:solidFill>
                  <a:srgbClr val="7030A0"/>
                </a:solidFill>
                <a:latin typeface="HP001 5 hàng" pitchFamily="34" charset="0"/>
              </a:rPr>
              <a:t>η</a:t>
            </a:r>
            <a:r>
              <a:rPr lang="vi-VN" sz="3500" b="1">
                <a:solidFill>
                  <a:srgbClr val="7030A0"/>
                </a:solidFill>
                <a:latin typeface="HP001 5 hàng" pitchFamily="34" charset="0"/>
              </a:rPr>
              <a:t>à jŎ jì</a:t>
            </a:r>
            <a:r>
              <a:rPr lang="el-GR" sz="3500" b="1">
                <a:solidFill>
                  <a:srgbClr val="7030A0"/>
                </a:solidFill>
                <a:latin typeface="HP001 5 hàng" pitchFamily="34" charset="0"/>
              </a:rPr>
              <a:t>ζ, </a:t>
            </a:r>
            <a:r>
              <a:rPr lang="vi-VN" sz="3500" b="1">
                <a:solidFill>
                  <a:srgbClr val="7030A0"/>
                </a:solidFill>
                <a:latin typeface="HP001 5 hàng" pitchFamily="34" charset="0"/>
              </a:rPr>
              <a:t>em </a:t>
            </a:r>
            <a:r>
              <a:rPr lang="el-GR" sz="3500" b="1">
                <a:solidFill>
                  <a:srgbClr val="7030A0"/>
                </a:solidFill>
                <a:latin typeface="HP001 5 hàng" pitchFamily="34" charset="0"/>
              </a:rPr>
              <a:t>δ</a:t>
            </a:r>
            <a:r>
              <a:rPr lang="vi-VN" sz="3500" b="1">
                <a:solidFill>
                  <a:srgbClr val="7030A0"/>
                </a:solidFill>
                <a:latin typeface="HP001 5 hàng" pitchFamily="34" charset="0"/>
              </a:rPr>
              <a:t>Ūg đư</a:t>
            </a:r>
            <a:r>
              <a:rPr lang="el-GR" sz="3500" b="1" smtClean="0">
                <a:solidFill>
                  <a:srgbClr val="7030A0"/>
                </a:solidFill>
                <a:latin typeface="HP001 5 hàng" pitchFamily="34" charset="0"/>
              </a:rPr>
              <a:t>ϑ</a:t>
            </a:r>
            <a:endParaRPr lang="en-US" sz="3500" b="1">
              <a:solidFill>
                <a:srgbClr val="7030A0"/>
              </a:solidFill>
              <a:latin typeface="HP001 4 hàng" pitchFamily="34" charset="0"/>
            </a:endParaRPr>
          </a:p>
        </p:txBody>
      </p:sp>
      <p:sp>
        <p:nvSpPr>
          <p:cNvPr id="18" name="Rectangle 17"/>
          <p:cNvSpPr/>
          <p:nvPr/>
        </p:nvSpPr>
        <p:spPr>
          <a:xfrm>
            <a:off x="214086" y="4244088"/>
            <a:ext cx="9067800" cy="630942"/>
          </a:xfrm>
          <a:prstGeom prst="rect">
            <a:avLst/>
          </a:prstGeom>
        </p:spPr>
        <p:txBody>
          <a:bodyPr wrap="square">
            <a:spAutoFit/>
          </a:bodyPr>
          <a:lstStyle/>
          <a:p>
            <a:pPr algn="just"/>
            <a:r>
              <a:rPr lang="vi-VN" sz="3500" b="1">
                <a:solidFill>
                  <a:srgbClr val="7030A0"/>
                </a:solidFill>
                <a:latin typeface="HP001 5 hàng" pitchFamily="34" charset="0"/>
              </a:rPr>
              <a:t>jở cửa </a:t>
            </a:r>
            <a:r>
              <a:rPr lang="el-GR" sz="3500" b="1">
                <a:solidFill>
                  <a:srgbClr val="7030A0"/>
                </a:solidFill>
                <a:latin typeface="HP001 5 hàng" pitchFamily="34" charset="0"/>
              </a:rPr>
              <a:t>ε</a:t>
            </a:r>
            <a:r>
              <a:rPr lang="vi-VN" sz="3500" b="1">
                <a:solidFill>
                  <a:srgbClr val="7030A0"/>
                </a:solidFill>
                <a:latin typeface="HP001 5 hàng" pitchFamily="34" charset="0"/>
              </a:rPr>
              <a:t>o wgưƟ </a:t>
            </a:r>
            <a:r>
              <a:rPr lang="vi-VN" sz="3500" b="1" smtClean="0">
                <a:solidFill>
                  <a:srgbClr val="7030A0"/>
                </a:solidFill>
                <a:latin typeface="HP001 5 hàng" pitchFamily="34" charset="0"/>
              </a:rPr>
              <a:t>lạ</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grpId="0" nodeType="click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2"/>
                                        </p:tgtEl>
                                        <p:attrNameLst>
                                          <p:attrName>r</p:attrName>
                                        </p:attrNameLst>
                                      </p:cBhvr>
                                    </p:animRot>
                                    <p:animRot by="-240000">
                                      <p:cBhvr>
                                        <p:cTn id="28" dur="200" fill="hold">
                                          <p:stCondLst>
                                            <p:cond delay="200"/>
                                          </p:stCondLst>
                                        </p:cTn>
                                        <p:tgtEl>
                                          <p:spTgt spid="12"/>
                                        </p:tgtEl>
                                        <p:attrNameLst>
                                          <p:attrName>r</p:attrName>
                                        </p:attrNameLst>
                                      </p:cBhvr>
                                    </p:animRot>
                                    <p:animRot by="240000">
                                      <p:cBhvr>
                                        <p:cTn id="29" dur="200" fill="hold">
                                          <p:stCondLst>
                                            <p:cond delay="400"/>
                                          </p:stCondLst>
                                        </p:cTn>
                                        <p:tgtEl>
                                          <p:spTgt spid="12"/>
                                        </p:tgtEl>
                                        <p:attrNameLst>
                                          <p:attrName>r</p:attrName>
                                        </p:attrNameLst>
                                      </p:cBhvr>
                                    </p:animRot>
                                    <p:animRot by="-240000">
                                      <p:cBhvr>
                                        <p:cTn id="30" dur="200" fill="hold">
                                          <p:stCondLst>
                                            <p:cond delay="600"/>
                                          </p:stCondLst>
                                        </p:cTn>
                                        <p:tgtEl>
                                          <p:spTgt spid="12"/>
                                        </p:tgtEl>
                                        <p:attrNameLst>
                                          <p:attrName>r</p:attrName>
                                        </p:attrNameLst>
                                      </p:cBhvr>
                                    </p:animRot>
                                    <p:animRot by="120000">
                                      <p:cBhvr>
                                        <p:cTn id="31" dur="200" fill="hold">
                                          <p:stCondLst>
                                            <p:cond delay="800"/>
                                          </p:stCondLst>
                                        </p:cTn>
                                        <p:tgtEl>
                                          <p:spTgt spid="12"/>
                                        </p:tgtEl>
                                        <p:attrNameLst>
                                          <p:attrName>r</p:attrName>
                                        </p:attrNameLst>
                                      </p:cBhvr>
                                    </p:animRo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2.77778E-6 1.42107E-7 L -0.34132 0.23571 " pathEditMode="relative" rAng="0" ptsTypes="AA">
                                      <p:cBhvr>
                                        <p:cTn id="36" dur="2000" fill="hold"/>
                                        <p:tgtEl>
                                          <p:spTgt spid="10"/>
                                        </p:tgtEl>
                                        <p:attrNameLst>
                                          <p:attrName>ppt_x</p:attrName>
                                          <p:attrName>ppt_y</p:attrName>
                                        </p:attrNameLst>
                                      </p:cBhvr>
                                      <p:rCtr x="-17066" y="11770"/>
                                    </p:animMotion>
                                  </p:childTnLst>
                                  <p:subTnLst>
                                    <p:audio>
                                      <p:cMediaNode vol="100000">
                                        <p:cTn display="0" masterRel="sameClick">
                                          <p:stCondLst>
                                            <p:cond evt="begin" delay="0">
                                              <p:tn val="3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119" t="32540" r="29722" b="29687"/>
          <a:stretch/>
        </p:blipFill>
        <p:spPr bwMode="auto">
          <a:xfrm>
            <a:off x="1295400" y="1088611"/>
            <a:ext cx="6539074" cy="345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Trong khu rừng nọ (…)</a:t>
            </a:r>
            <a:endParaRPr lang="en-US" sz="2400">
              <a:latin typeface="Arial" pitchFamily="34" charset="0"/>
              <a:ea typeface="Arial-Rounded" pitchFamily="34" charset="0"/>
              <a:cs typeface="Arial" pitchFamily="34" charset="0"/>
            </a:endParaRPr>
          </a:p>
        </p:txBody>
      </p:sp>
      <p:sp>
        <p:nvSpPr>
          <p:cNvPr id="19" name="TextBox 18"/>
          <p:cNvSpPr txBox="1"/>
          <p:nvPr/>
        </p:nvSpPr>
        <p:spPr>
          <a:xfrm>
            <a:off x="41523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Một con sói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kể lại câu chuyện </a:t>
            </a:r>
            <a:r>
              <a:rPr lang="en-US" sz="2800" b="1" i="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590" t="25101" r="30143" b="35751"/>
          <a:stretch/>
        </p:blipFill>
        <p:spPr bwMode="auto">
          <a:xfrm>
            <a:off x="1371600" y="1063210"/>
            <a:ext cx="6429832" cy="36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200" y="4556792"/>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Nhớ lời mẹ (…)</a:t>
            </a:r>
            <a:endParaRPr lang="en-US" sz="2400">
              <a:latin typeface="Arial" pitchFamily="34" charset="0"/>
              <a:ea typeface="Arial-Rounded" pitchFamily="34" charset="0"/>
              <a:cs typeface="Arial" pitchFamily="34" charset="0"/>
            </a:endParaRPr>
          </a:p>
        </p:txBody>
      </p:sp>
      <p:sp>
        <p:nvSpPr>
          <p:cNvPr id="7" name="TextBox 6"/>
          <p:cNvSpPr txBox="1"/>
          <p:nvPr/>
        </p:nvSpPr>
        <p:spPr>
          <a:xfrm>
            <a:off x="4228523" y="4556791"/>
            <a:ext cx="4077277" cy="461653"/>
          </a:xfrm>
          <a:prstGeom prst="rect">
            <a:avLst/>
          </a:prstGeom>
          <a:noFill/>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Nghe đúng tiếng mẹ (…)</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586107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2078799"/>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Lúc dê mẹ vừa đi, sói đến gọi cửa. Đàn dê con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2567297"/>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biết sói giả giọng mẹ nên không mở cửa.</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221487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61101" y="247658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146800" y="2260687"/>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591300" y="273433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Lúc </a:t>
            </a:r>
            <a:r>
              <a:rPr lang="el-GR" sz="3500" b="1">
                <a:solidFill>
                  <a:srgbClr val="7030A0"/>
                </a:solidFill>
                <a:latin typeface="HP001 4 hàng" pitchFamily="34" charset="0"/>
              </a:rPr>
              <a:t>Ύ</a:t>
            </a:r>
            <a:r>
              <a:rPr lang="vi-VN" sz="3500" b="1">
                <a:solidFill>
                  <a:srgbClr val="7030A0"/>
                </a:solidFill>
                <a:latin typeface="HP001 4 hàng" pitchFamily="34" charset="0"/>
              </a:rPr>
              <a:t>ł </a:t>
            </a:r>
            <a:r>
              <a:rPr lang="el-GR" sz="3500" b="1">
                <a:solidFill>
                  <a:srgbClr val="7030A0"/>
                </a:solidFill>
                <a:latin typeface="HP001 4 hàng" pitchFamily="34" charset="0"/>
              </a:rPr>
              <a:t>Ε− ν</a:t>
            </a:r>
            <a:r>
              <a:rPr lang="vi-VN" sz="3500" b="1">
                <a:solidFill>
                  <a:srgbClr val="7030A0"/>
                </a:solidFill>
                <a:latin typeface="HP001 4 hàng" pitchFamily="34" charset="0"/>
              </a:rPr>
              <a:t>Ẃa đi, sĀ </a:t>
            </a:r>
            <a:r>
              <a:rPr lang="el-GR" sz="3500" b="1">
                <a:solidFill>
                  <a:srgbClr val="7030A0"/>
                </a:solidFill>
                <a:latin typeface="HP001 4 hàng" pitchFamily="34" charset="0"/>
              </a:rPr>
              <a:t>Α</a:t>
            </a:r>
            <a:r>
              <a:rPr lang="vi-VN" sz="3500" b="1">
                <a:solidFill>
                  <a:srgbClr val="7030A0"/>
                </a:solidFill>
                <a:latin typeface="HP001 4 hàng" pitchFamily="34" charset="0"/>
              </a:rPr>
              <a:t>Ğn gĊ </a:t>
            </a:r>
            <a:r>
              <a:rPr lang="vi-VN" sz="3500" b="1" smtClean="0">
                <a:solidFill>
                  <a:srgbClr val="7030A0"/>
                </a:solidFill>
                <a:latin typeface="HP001 4 hàng" pitchFamily="34" charset="0"/>
              </a:rPr>
              <a:t>cửa. Đàn </a:t>
            </a:r>
            <a:endParaRPr lang="en-US" sz="3500" b="1">
              <a:solidFill>
                <a:srgbClr val="7030A0"/>
              </a:solidFill>
              <a:latin typeface="HP001 4 hàng" pitchFamily="34" charset="0"/>
            </a:endParaRPr>
          </a:p>
        </p:txBody>
      </p:sp>
      <p:sp>
        <p:nvSpPr>
          <p:cNvPr id="14" name="Rectangle 13"/>
          <p:cNvSpPr/>
          <p:nvPr/>
        </p:nvSpPr>
        <p:spPr>
          <a:xfrm>
            <a:off x="202087" y="2467102"/>
            <a:ext cx="8332313" cy="630942"/>
          </a:xfrm>
          <a:prstGeom prst="rect">
            <a:avLst/>
          </a:prstGeom>
        </p:spPr>
        <p:txBody>
          <a:bodyPr wrap="square">
            <a:spAutoFit/>
          </a:bodyPr>
          <a:lstStyle/>
          <a:p>
            <a:pPr algn="just"/>
            <a:r>
              <a:rPr lang="el-GR" sz="3500" b="1" smtClean="0">
                <a:solidFill>
                  <a:srgbClr val="7030A0"/>
                </a:solidFill>
                <a:latin typeface="HP001 4 hàng" pitchFamily="34" charset="0"/>
              </a:rPr>
              <a:t>Ύ</a:t>
            </a:r>
            <a:r>
              <a:rPr lang="vi-VN" sz="3500" b="1">
                <a:solidFill>
                  <a:srgbClr val="7030A0"/>
                </a:solidFill>
                <a:latin typeface="HP001 4 hàng" pitchFamily="34" charset="0"/>
              </a:rPr>
              <a:t>ł c</a:t>
            </a:r>
            <a:r>
              <a:rPr lang="el-GR" sz="3500" b="1">
                <a:solidFill>
                  <a:srgbClr val="7030A0"/>
                </a:solidFill>
                <a:latin typeface="HP001 4 hàng" pitchFamily="34" charset="0"/>
              </a:rPr>
              <a:t>Ϊ λμ</a:t>
            </a:r>
            <a:r>
              <a:rPr lang="en-US" sz="3500" b="1">
                <a:solidFill>
                  <a:srgbClr val="7030A0"/>
                </a:solidFill>
                <a:latin typeface="HP001 4 hàng" pitchFamily="34" charset="0"/>
              </a:rPr>
              <a:t>Ğt sĀ giả giŧg </a:t>
            </a:r>
            <a:r>
              <a:rPr lang="el-GR" sz="3500" b="1">
                <a:solidFill>
                  <a:srgbClr val="7030A0"/>
                </a:solidFill>
                <a:latin typeface="HP001 4 hàng" pitchFamily="34" charset="0"/>
              </a:rPr>
              <a:t>Ε− Ζ</a:t>
            </a:r>
            <a:r>
              <a:rPr lang="en-US" sz="3500" b="1">
                <a:solidFill>
                  <a:srgbClr val="7030A0"/>
                </a:solidFill>
                <a:latin typeface="HP001 4 hàng" pitchFamily="34" charset="0"/>
              </a:rPr>
              <a:t>łn </a:t>
            </a:r>
            <a:r>
              <a:rPr lang="el-GR" sz="3500" b="1">
                <a:solidFill>
                  <a:srgbClr val="7030A0"/>
                </a:solidFill>
                <a:latin typeface="HP001 4 hàng" pitchFamily="34" charset="0"/>
              </a:rPr>
              <a:t>δ</a:t>
            </a:r>
            <a:r>
              <a:rPr lang="en-US" sz="3500" b="1">
                <a:solidFill>
                  <a:srgbClr val="7030A0"/>
                </a:solidFill>
                <a:latin typeface="HP001 4 hàng" pitchFamily="34" charset="0"/>
              </a:rPr>
              <a:t>Ūg </a:t>
            </a:r>
            <a:r>
              <a:rPr lang="en-US" sz="3500" b="1" smtClean="0">
                <a:solidFill>
                  <a:srgbClr val="7030A0"/>
                </a:solidFill>
                <a:latin typeface="HP001 4 hàng" pitchFamily="34" charset="0"/>
              </a:rPr>
              <a:t>jở </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smtClean="0">
                <a:solidFill>
                  <a:srgbClr val="7030A0"/>
                </a:solidFill>
                <a:latin typeface="HP001 4 hàng" pitchFamily="34" charset="0"/>
              </a:rPr>
              <a:t>cửa</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4594079" y="1653726"/>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1" name="TextBox 30"/>
          <p:cNvSpPr txBox="1"/>
          <p:nvPr/>
        </p:nvSpPr>
        <p:spPr>
          <a:xfrm>
            <a:off x="6466322" y="166008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17" name="TextBox 16"/>
          <p:cNvSpPr txBox="1"/>
          <p:nvPr/>
        </p:nvSpPr>
        <p:spPr>
          <a:xfrm>
            <a:off x="6177687" y="1654933"/>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ội vã</a:t>
            </a:r>
            <a:endParaRPr lang="en-US" sz="3200">
              <a:latin typeface="Arial" pitchFamily="34" charset="0"/>
              <a:cs typeface="Arial" pitchFamily="34" charset="0"/>
            </a:endParaRPr>
          </a:p>
        </p:txBody>
      </p:sp>
      <p:sp>
        <p:nvSpPr>
          <p:cNvPr id="29" name="TextBox 28"/>
          <p:cNvSpPr txBox="1"/>
          <p:nvPr/>
        </p:nvSpPr>
        <p:spPr>
          <a:xfrm>
            <a:off x="2600035" y="1647731"/>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v</a:t>
            </a:r>
            <a:endParaRPr lang="en-US" sz="3200">
              <a:latin typeface="Arial" pitchFamily="34" charset="0"/>
              <a:cs typeface="Arial" pitchFamily="34" charset="0"/>
            </a:endParaRPr>
          </a:p>
        </p:txBody>
      </p:sp>
      <p:sp>
        <p:nvSpPr>
          <p:cNvPr id="28" name="TextBox 27"/>
          <p:cNvSpPr txBox="1"/>
          <p:nvPr/>
        </p:nvSpPr>
        <p:spPr>
          <a:xfrm>
            <a:off x="6398780" y="815526"/>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12" name="TextBox 11"/>
          <p:cNvSpPr txBox="1"/>
          <p:nvPr/>
        </p:nvSpPr>
        <p:spPr>
          <a:xfrm>
            <a:off x="6324600" y="817394"/>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ể chuyện</a:t>
            </a:r>
            <a:endParaRPr lang="en-US" sz="3200">
              <a:latin typeface="Arial" pitchFamily="34" charset="0"/>
              <a:cs typeface="Arial" pitchFamily="34" charset="0"/>
            </a:endParaRPr>
          </a:p>
        </p:txBody>
      </p:sp>
      <p:sp>
        <p:nvSpPr>
          <p:cNvPr id="27" name="TextBox 26"/>
          <p:cNvSpPr txBox="1"/>
          <p:nvPr/>
        </p:nvSpPr>
        <p:spPr>
          <a:xfrm>
            <a:off x="4384966" y="8077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a:t>
            </a:r>
            <a:endParaRPr lang="en-US" sz="3200">
              <a:latin typeface="Arial" pitchFamily="34" charset="0"/>
              <a:cs typeface="Arial" pitchFamily="34" charset="0"/>
            </a:endParaRPr>
          </a:p>
        </p:txBody>
      </p:sp>
      <p:sp>
        <p:nvSpPr>
          <p:cNvPr id="26" name="TextBox 25"/>
          <p:cNvSpPr txBox="1"/>
          <p:nvPr/>
        </p:nvSpPr>
        <p:spPr>
          <a:xfrm>
            <a:off x="2651702" y="815526"/>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k</a:t>
            </a:r>
            <a:endParaRPr lang="en-US" sz="3200">
              <a:latin typeface="Arial" pitchFamily="34" charset="0"/>
              <a:cs typeface="Arial" pitchFamily="34" charset="0"/>
            </a:endParaRPr>
          </a:p>
        </p:txBody>
      </p:sp>
      <p:sp>
        <p:nvSpPr>
          <p:cNvPr id="9" name="TextBox 8"/>
          <p:cNvSpPr txBox="1"/>
          <p:nvPr/>
        </p:nvSpPr>
        <p:spPr>
          <a:xfrm>
            <a:off x="2971800" y="817394"/>
            <a:ext cx="1447800" cy="584775"/>
          </a:xfrm>
          <a:prstGeom prst="rect">
            <a:avLst/>
          </a:prstGeom>
          <a:noFill/>
        </p:spPr>
        <p:txBody>
          <a:bodyPr wrap="square" rtlCol="0">
            <a:spAutoFit/>
          </a:bodyPr>
          <a:lstStyle/>
          <a:p>
            <a:r>
              <a:rPr lang="en-US" sz="3200" smtClean="0">
                <a:latin typeface="Arial" pitchFamily="34" charset="0"/>
                <a:cs typeface="Arial" pitchFamily="34" charset="0"/>
              </a:rPr>
              <a:t>ì lạ</a:t>
            </a:r>
            <a:endParaRPr lang="en-US" sz="3200">
              <a:latin typeface="Arial" pitchFamily="34" charset="0"/>
              <a:cs typeface="Arial" pitchFamily="34" charset="0"/>
            </a:endParaRPr>
          </a:p>
        </p:txBody>
      </p:sp>
      <p:sp>
        <p:nvSpPr>
          <p:cNvPr id="11" name="TextBox 10"/>
          <p:cNvSpPr txBox="1"/>
          <p:nvPr/>
        </p:nvSpPr>
        <p:spPr>
          <a:xfrm>
            <a:off x="4504459" y="817394"/>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ỏ non</a:t>
            </a:r>
            <a:endParaRPr lang="en-US" sz="3200">
              <a:latin typeface="Arial" pitchFamily="34" charset="0"/>
              <a:cs typeface="Arial" pitchFamily="34" charset="0"/>
            </a:endParaRPr>
          </a:p>
        </p:txBody>
      </p:sp>
      <p:sp>
        <p:nvSpPr>
          <p:cNvPr id="7" name="TextBox 6"/>
          <p:cNvSpPr txBox="1"/>
          <p:nvPr/>
        </p:nvSpPr>
        <p:spPr>
          <a:xfrm>
            <a:off x="25977" y="167856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v</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d?</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102" y="941773"/>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2162"/>
            <a:ext cx="2306493"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c</a:t>
            </a:r>
            <a:r>
              <a:rPr lang="en-US" sz="3200" smtClean="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k</a:t>
            </a:r>
            <a:r>
              <a:rPr lang="en-US" sz="3200" i="1" smtClean="0">
                <a:latin typeface="Arial" pitchFamily="34" charset="0"/>
                <a:ea typeface="Arial-Rounded" pitchFamily="34" charset="0"/>
                <a:cs typeface="Arial" pitchFamily="34" charset="0"/>
              </a:rPr>
              <a:t>?</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2348" y="92862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452" y="92862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6549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ề nhà</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76105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6549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ê con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35932"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895" y="1763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6"/>
          <a:stretch>
            <a:fillRect/>
          </a:stretch>
        </p:blipFill>
        <p:spPr>
          <a:xfrm>
            <a:off x="9677400" y="1187564"/>
            <a:ext cx="609600" cy="609600"/>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13897" t="6330" r="17903" b="16480"/>
          <a:stretch/>
        </p:blipFill>
        <p:spPr>
          <a:xfrm>
            <a:off x="-1" y="3397648"/>
            <a:ext cx="840913" cy="1027905"/>
          </a:xfrm>
          <a:prstGeom prst="rect">
            <a:avLst/>
          </a:prstGeom>
        </p:spPr>
      </p:pic>
      <p:pic>
        <p:nvPicPr>
          <p:cNvPr id="205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7807"/>
          <a:stretch/>
        </p:blipFill>
        <p:spPr bwMode="auto">
          <a:xfrm flipH="1">
            <a:off x="2249343" y="3397648"/>
            <a:ext cx="847012" cy="1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245" y="3086100"/>
            <a:ext cx="957263" cy="185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410">
            <a:off x="6902091" y="2370822"/>
            <a:ext cx="2178482" cy="2178482"/>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27323" y="3673329"/>
            <a:ext cx="1938195" cy="145364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936566" y="2370822"/>
            <a:ext cx="1560226" cy="1560226"/>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5490441" y="2263326"/>
            <a:ext cx="1518805" cy="1518805"/>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2" presetClass="entr" presetSubtype="6"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1750" fill="hold"/>
                                        <p:tgtEl>
                                          <p:spTgt spid="23"/>
                                        </p:tgtEl>
                                        <p:attrNameLst>
                                          <p:attrName>ppt_x</p:attrName>
                                        </p:attrNameLst>
                                      </p:cBhvr>
                                      <p:tavLst>
                                        <p:tav tm="0">
                                          <p:val>
                                            <p:strVal val="1+#ppt_w/2"/>
                                          </p:val>
                                        </p:tav>
                                        <p:tav tm="100000">
                                          <p:val>
                                            <p:strVal val="#ppt_x"/>
                                          </p:val>
                                        </p:tav>
                                      </p:tavLst>
                                    </p:anim>
                                    <p:anim calcmode="lin" valueType="num">
                                      <p:cBhvr additive="base">
                                        <p:cTn id="17" dur="1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exit" presetSubtype="9" fill="hold" nodeType="clickEffect">
                                  <p:stCondLst>
                                    <p:cond delay="0"/>
                                  </p:stCondLst>
                                  <p:childTnLst>
                                    <p:anim calcmode="lin" valueType="num">
                                      <p:cBhvr additive="base">
                                        <p:cTn id="22" dur="500"/>
                                        <p:tgtEl>
                                          <p:spTgt spid="10"/>
                                        </p:tgtEl>
                                        <p:attrNameLst>
                                          <p:attrName>ppt_x</p:attrName>
                                        </p:attrNameLst>
                                      </p:cBhvr>
                                      <p:tavLst>
                                        <p:tav tm="0">
                                          <p:val>
                                            <p:strVal val="ppt_x"/>
                                          </p:val>
                                        </p:tav>
                                        <p:tav tm="100000">
                                          <p:val>
                                            <p:strVal val="0-ppt_w/2"/>
                                          </p:val>
                                        </p:tav>
                                      </p:tavLst>
                                    </p:anim>
                                    <p:anim calcmode="lin" valueType="num">
                                      <p:cBhvr additive="base">
                                        <p:cTn id="23" dur="500"/>
                                        <p:tgtEl>
                                          <p:spTgt spid="10"/>
                                        </p:tgtEl>
                                        <p:attrNameLst>
                                          <p:attrName>ppt_y</p:attrName>
                                        </p:attrNameLst>
                                      </p:cBhvr>
                                      <p:tavLst>
                                        <p:tav tm="0">
                                          <p:val>
                                            <p:strVal val="ppt_y"/>
                                          </p:val>
                                        </p:tav>
                                        <p:tav tm="100000">
                                          <p:val>
                                            <p:strVal val="0-ppt_h/2"/>
                                          </p:val>
                                        </p:tav>
                                      </p:tavLst>
                                    </p:anim>
                                    <p:set>
                                      <p:cBhvr>
                                        <p:cTn id="24" dur="1" fill="hold">
                                          <p:stCondLst>
                                            <p:cond delay="499"/>
                                          </p:stCondLst>
                                        </p:cTn>
                                        <p:tgtEl>
                                          <p:spTgt spid="10"/>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
                                        <p:tgtEl>
                                          <p:spTgt spid="27"/>
                                        </p:tgtEl>
                                      </p:cBhvr>
                                    </p:animEffect>
                                  </p:childTnLst>
                                </p:cTn>
                              </p:par>
                            </p:childTnLst>
                          </p:cTn>
                        </p:par>
                        <p:par>
                          <p:cTn id="29" fill="hold">
                            <p:stCondLst>
                              <p:cond delay="510"/>
                            </p:stCondLst>
                            <p:childTnLst>
                              <p:par>
                                <p:cTn id="30" presetID="2" presetClass="entr" presetSubtype="3"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500" fill="hold"/>
                                        <p:tgtEl>
                                          <p:spTgt spid="24"/>
                                        </p:tgtEl>
                                        <p:attrNameLst>
                                          <p:attrName>ppt_x</p:attrName>
                                        </p:attrNameLst>
                                      </p:cBhvr>
                                      <p:tavLst>
                                        <p:tav tm="0">
                                          <p:val>
                                            <p:strVal val="1+#ppt_w/2"/>
                                          </p:val>
                                        </p:tav>
                                        <p:tav tm="100000">
                                          <p:val>
                                            <p:strVal val="#ppt_x"/>
                                          </p:val>
                                        </p:tav>
                                      </p:tavLst>
                                    </p:anim>
                                    <p:anim calcmode="lin" valueType="num">
                                      <p:cBhvr additive="base">
                                        <p:cTn id="33" dur="1500" fill="hold"/>
                                        <p:tgtEl>
                                          <p:spTgt spid="2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p:stCondLst>
                        <p:cond delay="0"/>
                      </p:stCondLst>
                      <p:childTnLst>
                        <p:par>
                          <p:cTn id="36" fill="hold">
                            <p:stCondLst>
                              <p:cond delay="0"/>
                            </p:stCondLst>
                            <p:childTnLst>
                              <p:par>
                                <p:cTn id="37" presetID="2" presetClass="exit" presetSubtype="9" fill="hold"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0-ppt_w/2"/>
                                          </p:val>
                                        </p:tav>
                                      </p:tavLst>
                                    </p:anim>
                                    <p:anim calcmode="lin" valueType="num">
                                      <p:cBhvr additive="base">
                                        <p:cTn id="39" dur="500"/>
                                        <p:tgtEl>
                                          <p:spTgt spid="13"/>
                                        </p:tgtEl>
                                        <p:attrNameLst>
                                          <p:attrName>ppt_y</p:attrName>
                                        </p:attrNameLst>
                                      </p:cBhvr>
                                      <p:tavLst>
                                        <p:tav tm="0">
                                          <p:val>
                                            <p:strVal val="ppt_y"/>
                                          </p:val>
                                        </p:tav>
                                        <p:tav tm="100000">
                                          <p:val>
                                            <p:strVal val="0-ppt_h/2"/>
                                          </p:val>
                                        </p:tav>
                                      </p:tavLst>
                                    </p:anim>
                                    <p:set>
                                      <p:cBhvr>
                                        <p:cTn id="40" dur="1" fill="hold">
                                          <p:stCondLst>
                                            <p:cond delay="499"/>
                                          </p:stCondLst>
                                        </p:cTn>
                                        <p:tgtEl>
                                          <p:spTgt spid="13"/>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
                                        <p:tgtEl>
                                          <p:spTgt spid="28"/>
                                        </p:tgtEl>
                                      </p:cBhvr>
                                    </p:animEffect>
                                  </p:childTnLst>
                                </p:cTn>
                              </p:par>
                              <p:par>
                                <p:cTn id="45" presetID="1" presetClass="mediacall" presetSubtype="0" fill="hold" nodeType="withEffect">
                                  <p:stCondLst>
                                    <p:cond delay="0"/>
                                  </p:stCondLst>
                                  <p:childTnLst>
                                    <p:cmd type="call" cmd="playFrom(0.0)">
                                      <p:cBhvr>
                                        <p:cTn id="46" dur="1666" fill="hold"/>
                                        <p:tgtEl>
                                          <p:spTgt spid="47"/>
                                        </p:tgtEl>
                                      </p:cBhvr>
                                    </p:cmd>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2" presetClass="entr" presetSubtype="2"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2000" fill="hold"/>
                                        <p:tgtEl>
                                          <p:spTgt spid="20"/>
                                        </p:tgtEl>
                                        <p:attrNameLst>
                                          <p:attrName>ppt_x</p:attrName>
                                        </p:attrNameLst>
                                      </p:cBhvr>
                                      <p:tavLst>
                                        <p:tav tm="0">
                                          <p:val>
                                            <p:strVal val="1+#ppt_w/2"/>
                                          </p:val>
                                        </p:tav>
                                        <p:tav tm="100000">
                                          <p:val>
                                            <p:strVal val="#ppt_x"/>
                                          </p:val>
                                        </p:tav>
                                      </p:tavLst>
                                    </p:anim>
                                    <p:anim calcmode="lin" valueType="num">
                                      <p:cBhvr additive="base">
                                        <p:cTn id="62" dur="2000" fill="hold"/>
                                        <p:tgtEl>
                                          <p:spTgt spid="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5"/>
                  </p:tgtEl>
                </p:cond>
              </p:nextCondLst>
            </p:seq>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exit" presetSubtype="9" fill="hold" nodeType="clickEffect">
                                  <p:stCondLst>
                                    <p:cond delay="0"/>
                                  </p:stCondLst>
                                  <p:childTnLst>
                                    <p:anim calcmode="lin" valueType="num">
                                      <p:cBhvr additive="base">
                                        <p:cTn id="67" dur="500"/>
                                        <p:tgtEl>
                                          <p:spTgt spid="21"/>
                                        </p:tgtEl>
                                        <p:attrNameLst>
                                          <p:attrName>ppt_x</p:attrName>
                                        </p:attrNameLst>
                                      </p:cBhvr>
                                      <p:tavLst>
                                        <p:tav tm="0">
                                          <p:val>
                                            <p:strVal val="ppt_x"/>
                                          </p:val>
                                        </p:tav>
                                        <p:tav tm="100000">
                                          <p:val>
                                            <p:strVal val="0-ppt_w/2"/>
                                          </p:val>
                                        </p:tav>
                                      </p:tavLst>
                                    </p:anim>
                                    <p:anim calcmode="lin" valueType="num">
                                      <p:cBhvr additive="base">
                                        <p:cTn id="68" dur="500"/>
                                        <p:tgtEl>
                                          <p:spTgt spid="21"/>
                                        </p:tgtEl>
                                        <p:attrNameLst>
                                          <p:attrName>ppt_y</p:attrName>
                                        </p:attrNameLst>
                                      </p:cBhvr>
                                      <p:tavLst>
                                        <p:tav tm="0">
                                          <p:val>
                                            <p:strVal val="ppt_y"/>
                                          </p:val>
                                        </p:tav>
                                        <p:tav tm="100000">
                                          <p:val>
                                            <p:strVal val="0-ppt_h/2"/>
                                          </p:val>
                                        </p:tav>
                                      </p:tavLst>
                                    </p:anim>
                                    <p:set>
                                      <p:cBhvr>
                                        <p:cTn id="69" dur="1" fill="hold">
                                          <p:stCondLst>
                                            <p:cond delay="499"/>
                                          </p:stCondLst>
                                        </p:cTn>
                                        <p:tgtEl>
                                          <p:spTgt spid="21"/>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
                                        <p:tgtEl>
                                          <p:spTgt spid="30"/>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mediacall" presetSubtype="0" fill="hold" nodeType="clickEffect">
                                  <p:stCondLst>
                                    <p:cond delay="0"/>
                                  </p:stCondLst>
                                  <p:childTnLst>
                                    <p:cmd type="call" cmd="playFrom(0.0)">
                                      <p:cBhvr>
                                        <p:cTn id="77" dur="1666" fill="hold"/>
                                        <p:tgtEl>
                                          <p:spTgt spid="47"/>
                                        </p:tgtEl>
                                      </p:cBhvr>
                                    </p:cmd>
                                  </p:childTnLst>
                                </p:cTn>
                              </p:par>
                            </p:childTnLst>
                          </p:cTn>
                        </p:par>
                      </p:childTnLst>
                    </p:cTn>
                  </p:par>
                </p:childTnLst>
              </p:cTn>
              <p:nextCondLst>
                <p:cond evt="onClick" delay="0">
                  <p:tgtEl>
                    <p:spTgt spid="21"/>
                  </p:tgtEl>
                </p:cond>
              </p:nextCondLst>
            </p:seq>
            <p:seq concurrent="1" nextAc="seek">
              <p:cTn id="78" restart="whenNotActive" fill="hold" evtFilter="cancelBubble" nodeType="interactiveSeq">
                <p:stCondLst>
                  <p:cond evt="onClick" delay="0">
                    <p:tgtEl>
                      <p:spTgt spid="22"/>
                    </p:tgtEl>
                  </p:cond>
                </p:stCondLst>
                <p:endSync evt="end" delay="0">
                  <p:rtn val="all"/>
                </p:endSync>
                <p:childTnLst>
                  <p:par>
                    <p:cTn id="79" fill="hold">
                      <p:stCondLst>
                        <p:cond delay="0"/>
                      </p:stCondLst>
                      <p:childTnLst>
                        <p:par>
                          <p:cTn id="80" fill="hold">
                            <p:stCondLst>
                              <p:cond delay="0"/>
                            </p:stCondLst>
                            <p:childTnLst>
                              <p:par>
                                <p:cTn id="81" presetID="2" presetClass="exit" presetSubtype="9" fill="hold" nodeType="clickEffect">
                                  <p:stCondLst>
                                    <p:cond delay="0"/>
                                  </p:stCondLst>
                                  <p:childTnLst>
                                    <p:anim calcmode="lin" valueType="num">
                                      <p:cBhvr additive="base">
                                        <p:cTn id="82" dur="500"/>
                                        <p:tgtEl>
                                          <p:spTgt spid="22"/>
                                        </p:tgtEl>
                                        <p:attrNameLst>
                                          <p:attrName>ppt_x</p:attrName>
                                        </p:attrNameLst>
                                      </p:cBhvr>
                                      <p:tavLst>
                                        <p:tav tm="0">
                                          <p:val>
                                            <p:strVal val="ppt_x"/>
                                          </p:val>
                                        </p:tav>
                                        <p:tav tm="100000">
                                          <p:val>
                                            <p:strVal val="0-ppt_w/2"/>
                                          </p:val>
                                        </p:tav>
                                      </p:tavLst>
                                    </p:anim>
                                    <p:anim calcmode="lin" valueType="num">
                                      <p:cBhvr additive="base">
                                        <p:cTn id="83" dur="500"/>
                                        <p:tgtEl>
                                          <p:spTgt spid="22"/>
                                        </p:tgtEl>
                                        <p:attrNameLst>
                                          <p:attrName>ppt_y</p:attrName>
                                        </p:attrNameLst>
                                      </p:cBhvr>
                                      <p:tavLst>
                                        <p:tav tm="0">
                                          <p:val>
                                            <p:strVal val="ppt_y"/>
                                          </p:val>
                                        </p:tav>
                                        <p:tav tm="100000">
                                          <p:val>
                                            <p:strVal val="0-ppt_h/2"/>
                                          </p:val>
                                        </p:tav>
                                      </p:tavLst>
                                    </p:anim>
                                    <p:set>
                                      <p:cBhvr>
                                        <p:cTn id="84" dur="1" fill="hold">
                                          <p:stCondLst>
                                            <p:cond delay="499"/>
                                          </p:stCondLst>
                                        </p:cTn>
                                        <p:tgtEl>
                                          <p:spTgt spid="22"/>
                                        </p:tgtEl>
                                        <p:attrNameLst>
                                          <p:attrName>style.visibility</p:attrName>
                                        </p:attrNameLst>
                                      </p:cBhvr>
                                      <p:to>
                                        <p:strVal val="hidden"/>
                                      </p:to>
                                    </p:set>
                                  </p:childTnLst>
                                </p:cTn>
                              </p:par>
                            </p:childTnLst>
                          </p:cTn>
                        </p:par>
                        <p:par>
                          <p:cTn id="85" fill="hold">
                            <p:stCondLst>
                              <p:cond delay="500"/>
                            </p:stCondLst>
                            <p:childTnLst>
                              <p:par>
                                <p:cTn id="86" presetID="10" presetClass="entr" presetSubtype="0" fill="hold" grpId="0"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
                                        <p:tgtEl>
                                          <p:spTgt spid="31"/>
                                        </p:tgtEl>
                                      </p:cBhvr>
                                    </p:animEffect>
                                  </p:childTnLst>
                                </p:cTn>
                              </p:par>
                            </p:childTnLst>
                          </p:cTn>
                        </p:par>
                        <p:par>
                          <p:cTn id="89" fill="hold">
                            <p:stCondLst>
                              <p:cond delay="510"/>
                            </p:stCondLst>
                            <p:childTnLst>
                              <p:par>
                                <p:cTn id="90" presetID="2" presetClass="entr" presetSubtype="1"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1750" fill="hold"/>
                                        <p:tgtEl>
                                          <p:spTgt spid="19"/>
                                        </p:tgtEl>
                                        <p:attrNameLst>
                                          <p:attrName>ppt_x</p:attrName>
                                        </p:attrNameLst>
                                      </p:cBhvr>
                                      <p:tavLst>
                                        <p:tav tm="0">
                                          <p:val>
                                            <p:strVal val="#ppt_x"/>
                                          </p:val>
                                        </p:tav>
                                        <p:tav tm="100000">
                                          <p:val>
                                            <p:strVal val="#ppt_x"/>
                                          </p:val>
                                        </p:tav>
                                      </p:tavLst>
                                    </p:anim>
                                    <p:anim calcmode="lin" valueType="num">
                                      <p:cBhvr additive="base">
                                        <p:cTn id="93" dur="1750" fill="hold"/>
                                        <p:tgtEl>
                                          <p:spTgt spid="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pplause.wav"/>
                                        </p:tgtEl>
                                      </p:cMediaNode>
                                    </p:audio>
                                  </p:subTnLst>
                                </p:cTn>
                              </p:par>
                            </p:childTnLst>
                          </p:cTn>
                        </p:par>
                        <p:par>
                          <p:cTn id="94" fill="hold">
                            <p:stCondLst>
                              <p:cond delay="2260"/>
                            </p:stCondLst>
                            <p:childTnLst>
                              <p:par>
                                <p:cTn id="95" presetID="0" presetClass="path" presetSubtype="0" accel="50000" decel="50000" fill="hold" nodeType="after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6" dur="2250" fill="hold"/>
                                        <p:tgtEl>
                                          <p:spTgt spid="2050"/>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98" dur="2250" fill="hold"/>
                                        <p:tgtEl>
                                          <p:spTgt spid="2051"/>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C -0.00121 -0.01759 -0.00191 -0.05618 -0.01094 -0.06667 C -0.01215 -0.06821 -0.01996 -0.0713 -0.02083 -0.07161 C -0.02847 -0.07562 -0.03611 -0.0784 -0.04288 -0.08642 C -0.04323 -0.08611 -0.05173 -0.08272 -0.0526 -0.08148 C -0.05416 -0.07963 -0.05416 -0.07624 -0.05538 -0.07408 C -0.05677 -0.07192 -0.05816 -0.07068 -0.05955 -0.06914 C -0.06163 -0.05432 -0.06041 -0.06235 -0.06389 -0.04445 C -0.06475 -0.03951 -0.06666 -0.02963 -0.06666 -0.02963 C -0.06701 -0.02377 -0.06493 -0.01358 -0.06788 -0.01235 C -0.06857 -0.01204 -0.07691 -0.03735 -0.0776 -0.03951 C -0.07847 -0.04198 -0.07934 -0.04476 -0.08038 -0.04692 C -0.08854 -0.0642 -0.09653 -0.06914 -0.10816 -0.07161 C -0.1309 -0.06821 -0.11979 -0.07253 -0.13333 -0.05679 C -0.13819 -0.02963 -0.13021 -0.07068 -0.13732 -0.04198 C -0.13993 -0.03179 -0.14097 -0.02037 -0.14305 -0.00988 C -0.14757 -0.03364 -0.1658 -0.06605 -0.17916 -0.07408 C -0.19288 -0.0713 -0.18958 -0.07037 -0.2 -0.0642 C -0.20625 -0.04722 -0.20903 -0.0321 -0.21094 -0.01235 C -0.22274 -0.03334 -0.23229 -0.07192 -0.24844 -0.08148 C -0.25035 -0.08056 -0.25208 -0.07994 -0.25399 -0.07901 C -0.25677 -0.07747 -0.26232 -0.07408 -0.26232 -0.07408 C -0.27083 -0.05155 -0.27274 -0.0429 -0.2776 -0.01729 C -0.28351 -0.02068 -0.28437 -0.02932 -0.28871 -0.03704 C -0.29201 -0.05463 -0.28732 -0.03334 -0.29427 -0.05185 C -0.29514 -0.05401 -0.29496 -0.05679 -0.29566 -0.05926 C -0.29705 -0.06389 -0.3033 -0.0784 -0.30538 -0.08148 C -0.30625 -0.08272 -0.31476 -0.08611 -0.3151 -0.08642 C -0.31701 -0.0855 -0.31892 -0.0855 -0.32066 -0.08395 C -0.32361 -0.08118 -0.32899 -0.07408 -0.32899 -0.07408 C -0.33576 -0.05587 -0.33802 -0.03889 -0.3401 -0.01729 C -0.34462 -0.02809 -0.3493 -0.03889 -0.35399 -0.04939 C -0.35607 -0.05401 -0.35677 -0.0608 -0.35955 -0.0642 C -0.36371 -0.06914 -0.36458 -0.06945 -0.36788 -0.07655 C -0.36892 -0.07871 -0.36944 -0.0821 -0.37066 -0.08395 C -0.37326 -0.08797 -0.38316 -0.10124 -0.38732 -0.10371 C -0.3901 -0.10525 -0.39566 -0.10864 -0.39566 -0.10864 C -0.40573 -0.10278 -0.40399 -0.10124 -0.41232 -0.09136 C -0.41406 -0.08241 -0.41649 -0.0642 -0.41649 -0.0642 C -0.41701 -0.05679 -0.41736 -0.04939 -0.41788 -0.04198 C -0.4184 -0.03364 -0.41719 -0.02469 -0.41927 -0.01729 C -0.42014 -0.01389 -0.42101 -0.02408 -0.42205 -0.02716 C -0.42726 -0.04259 -0.42482 -0.03951 -0.43038 -0.04445 L -0.4401 -0.01235 L -0.48177 -0.01729 " pathEditMode="relative" ptsTypes="ffffffffffffffffffffffffffffffffffffffffffAAA">
                                      <p:cBhvr>
                                        <p:cTn id="100" dur="2250" fill="hold"/>
                                        <p:tgtEl>
                                          <p:spTgt spid="18"/>
                                        </p:tgtEl>
                                        <p:attrNameLst>
                                          <p:attrName>ppt_x</p:attrName>
                                          <p:attrName>ppt_y</p:attrName>
                                        </p:attrNameLst>
                                      </p:cBhvr>
                                    </p:animMotion>
                                  </p:childTnLst>
                                </p:cTn>
                              </p:par>
                            </p:childTnLst>
                          </p:cTn>
                        </p:par>
                      </p:childTnLst>
                    </p:cTn>
                  </p:par>
                </p:childTnLst>
              </p:cTn>
              <p:nextCondLst>
                <p:cond evt="onClick" delay="0">
                  <p:tgtEl>
                    <p:spTgt spid="22"/>
                  </p:tgtEl>
                </p:cond>
              </p:nextCondLst>
            </p:seq>
            <p:audio>
              <p:cMediaNode vol="100000">
                <p:cTn id="101" fill="hold" display="0">
                  <p:stCondLst>
                    <p:cond delay="indefinite"/>
                  </p:stCondLst>
                  <p:endCondLst>
                    <p:cond evt="onStopAudio" delay="0">
                      <p:tgtEl>
                        <p:sldTgt/>
                      </p:tgtEl>
                    </p:cond>
                  </p:endCondLst>
                </p:cTn>
                <p:tgtEl>
                  <p:spTgt spid="47"/>
                </p:tgtEl>
              </p:cMediaNode>
            </p:audio>
          </p:childTnLst>
        </p:cTn>
      </p:par>
    </p:tnLst>
    <p:bldLst>
      <p:bldP spid="30" grpId="0"/>
      <p:bldP spid="31" grpId="0"/>
      <p:bldP spid="29" grpId="0"/>
      <p:bldP spid="28" grpId="0"/>
      <p:bldP spid="27"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TotalTime>
  <Words>470</Words>
  <Application>Microsoft Office PowerPoint</Application>
  <PresentationFormat>On-screen Show (16:9)</PresentationFormat>
  <Paragraphs>75</Paragraphs>
  <Slides>12</Slides>
  <Notes>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Arial-Rounded</vt:lpstr>
      <vt:lpstr>Arial-SGK-TV</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216</cp:revision>
  <dcterms:created xsi:type="dcterms:W3CDTF">2020-12-08T15:48:47Z</dcterms:created>
  <dcterms:modified xsi:type="dcterms:W3CDTF">2022-03-10T08:04:30Z</dcterms:modified>
</cp:coreProperties>
</file>