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6" r:id="rId3"/>
    <p:sldId id="273" r:id="rId4"/>
    <p:sldId id="258" r:id="rId5"/>
    <p:sldId id="278" r:id="rId6"/>
    <p:sldId id="279" r:id="rId7"/>
    <p:sldId id="259" r:id="rId8"/>
    <p:sldId id="264" r:id="rId9"/>
    <p:sldId id="281" r:id="rId10"/>
    <p:sldId id="280" r:id="rId11"/>
    <p:sldId id="282" r:id="rId12"/>
    <p:sldId id="267" r:id="rId13"/>
    <p:sldId id="283" r:id="rId14"/>
    <p:sldId id="285" r:id="rId15"/>
    <p:sldId id="270" r:id="rId16"/>
    <p:sldId id="274" r:id="rId17"/>
    <p:sldId id="271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229E"/>
    <a:srgbClr val="AD27B7"/>
    <a:srgbClr val="F8E2FA"/>
    <a:srgbClr val="F95970"/>
    <a:srgbClr val="F452A7"/>
    <a:srgbClr val="FFEDB3"/>
    <a:srgbClr val="DF8AE6"/>
    <a:srgbClr val="EBB3EF"/>
    <a:srgbClr val="F0C9F3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 varScale="1">
        <p:scale>
          <a:sx n="98" d="100"/>
          <a:sy n="98" d="100"/>
        </p:scale>
        <p:origin x="101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1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5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viên chủ động giải thích từ khó, cho hs luyện đọc từ. Từ khó có thể linh động theo vùng miền</a:t>
            </a:r>
          </a:p>
          <a:p>
            <a:r>
              <a:rPr lang="en-US" baseline="0" smtClean="0"/>
              <a:t>Giải thích cho hs “đàn chim áo trắng”, “đàn chim non” là các em học sinh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1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28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80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77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752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2003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 RA CHƠI</a:t>
            </a:r>
            <a:endParaRPr lang="en-US" sz="36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45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cuối các dòng thơ những tiếng cùng vần với nhau</a:t>
            </a:r>
            <a:endParaRPr lang="en-US" sz="2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902364"/>
            <a:ext cx="5947064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 ra chơi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010" y="1348348"/>
            <a:ext cx="3917372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Trống báo giờ ra chơi</a:t>
            </a:r>
          </a:p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Từng đàn chim áo trắng</a:t>
            </a:r>
          </a:p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Xếp sách vở mau thôi</a:t>
            </a:r>
          </a:p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Ùa ra ngoài sân nắng.</a:t>
            </a:r>
          </a:p>
          <a:p>
            <a:pPr algn="just"/>
            <a:endParaRPr lang="en-US" sz="24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Chỗ này đây, bạn gái</a:t>
            </a:r>
          </a:p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Vui nhảy dây nhịp nhàng</a:t>
            </a:r>
          </a:p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Vòng quay đều êm ái</a:t>
            </a:r>
          </a:p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Rộn tiếng cười hòa vang.</a:t>
            </a:r>
            <a:endParaRPr lang="en-US" sz="24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1083" y="1363980"/>
            <a:ext cx="5486400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Đằng kia, ấy bạn trai</a:t>
            </a:r>
          </a:p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Đá cầu bay vun vút</a:t>
            </a:r>
          </a:p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Đôi chân móc rất tài</a:t>
            </a:r>
          </a:p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Tung nắng hồng lên ngực.</a:t>
            </a:r>
          </a:p>
          <a:p>
            <a:pPr algn="just"/>
            <a:endParaRPr lang="en-US" sz="24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Giờ chơi vừa chấm dứt</a:t>
            </a:r>
          </a:p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Đàn chim non vội vàng</a:t>
            </a:r>
          </a:p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Xếp hàng nhanh vào lớp</a:t>
            </a:r>
          </a:p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Bài học mới sang trang.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8924" y="1709738"/>
            <a:ext cx="993716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trắng</a:t>
            </a:r>
            <a:endParaRPr lang="en-US" sz="240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9754" y="2448302"/>
            <a:ext cx="104764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nắng</a:t>
            </a:r>
            <a:endParaRPr lang="en-US" sz="2400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9867" y="3180503"/>
            <a:ext cx="1288631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gái</a:t>
            </a:r>
            <a:endParaRPr lang="en-US" sz="2400">
              <a:solidFill>
                <a:srgbClr val="7030A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4782" y="3910179"/>
            <a:ext cx="993716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ái</a:t>
            </a:r>
            <a:endParaRPr lang="en-US" sz="2400">
              <a:solidFill>
                <a:srgbClr val="7030A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6296" y="1363639"/>
            <a:ext cx="107546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trai</a:t>
            </a:r>
            <a:endParaRPr lang="en-US" sz="2400" dirty="0">
              <a:solidFill>
                <a:srgbClr val="7030A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1687" y="2104436"/>
            <a:ext cx="993716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tài</a:t>
            </a:r>
            <a:endParaRPr lang="en-US" sz="2400">
              <a:solidFill>
                <a:srgbClr val="7030A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8952" y="4282659"/>
            <a:ext cx="1234027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3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vang</a:t>
            </a:r>
            <a:endParaRPr lang="en-US" sz="2400">
              <a:solidFill>
                <a:schemeClr val="accent3">
                  <a:lumMod val="75000"/>
                </a:schemeClr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3306" y="3551117"/>
            <a:ext cx="1234027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3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nhàng</a:t>
            </a:r>
            <a:endParaRPr lang="en-US" sz="2400">
              <a:solidFill>
                <a:schemeClr val="accent3">
                  <a:lumMod val="75000"/>
                </a:schemeClr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4345" y="3562547"/>
            <a:ext cx="1234027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3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vàng</a:t>
            </a:r>
            <a:endParaRPr lang="en-US" sz="2400">
              <a:solidFill>
                <a:schemeClr val="accent3">
                  <a:lumMod val="75000"/>
                </a:schemeClr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1687" y="4303003"/>
            <a:ext cx="1285255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3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trang</a:t>
            </a:r>
            <a:endParaRPr lang="en-US" sz="2400">
              <a:solidFill>
                <a:schemeClr val="accent3">
                  <a:lumMod val="75000"/>
                </a:schemeClr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0" y="15614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2. Viết những tiếng cùng vần với nhau ở cuối các dòng thơ ( SHS trang 60)</a:t>
            </a:r>
            <a:endParaRPr lang="vi-VN" sz="20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902" y="941816"/>
            <a:ext cx="438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60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150" y="990941"/>
            <a:ext cx="1786890" cy="847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950" y="990941"/>
            <a:ext cx="1834956" cy="847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2266" y="989234"/>
            <a:ext cx="1243524" cy="847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8932" y="986125"/>
            <a:ext cx="1019808" cy="847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8325" y="994446"/>
            <a:ext cx="1425291" cy="847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3096" y="994445"/>
            <a:ext cx="1155894" cy="8474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4852" y="1623708"/>
            <a:ext cx="1980802" cy="8474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4399" y="1630297"/>
            <a:ext cx="1674998" cy="847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7838" y="1621976"/>
            <a:ext cx="1685284" cy="8474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863" y="1624078"/>
            <a:ext cx="1744468" cy="847417"/>
          </a:xfrm>
          <a:prstGeom prst="rect">
            <a:avLst/>
          </a:prstGeom>
        </p:spPr>
      </p:pic>
      <p:sp>
        <p:nvSpPr>
          <p:cNvPr id="3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783" y="921750"/>
            <a:ext cx="438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60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673" y="921751"/>
            <a:ext cx="438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60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109" y="926016"/>
            <a:ext cx="438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60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4" y="1557603"/>
            <a:ext cx="438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60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084" y="1552281"/>
            <a:ext cx="438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60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427" y="1565777"/>
            <a:ext cx="438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6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60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05" y="852660"/>
            <a:ext cx="438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5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855" y="843690"/>
            <a:ext cx="438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5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8" y="-95250"/>
            <a:ext cx="8656287" cy="467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3226" y="4426186"/>
            <a:ext cx="7453746" cy="523184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trò chơi nào được nói tới trong bài?</a:t>
            </a:r>
            <a:endParaRPr lang="en-US" sz="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00200" y="318135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1276350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8" y="-95250"/>
            <a:ext cx="8656287" cy="467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498419"/>
            <a:ext cx="9220199" cy="523184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từ ngữ nào cho biết các bạn chơi trò chơi rất giỏi</a:t>
            </a:r>
            <a:endParaRPr lang="en-US" sz="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3204210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3638550"/>
            <a:ext cx="2819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8200" y="127635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8200" y="1657350"/>
            <a:ext cx="266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3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8" y="-95250"/>
            <a:ext cx="8656287" cy="467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67639" y="4400550"/>
            <a:ext cx="8595357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 ra chơi của các bạn như thế nào?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39" y="4400550"/>
            <a:ext cx="8614409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Nêu cảm xúc của em trong giờ ra chơi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khổ thơ  thứ  hai và thứ ba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3542" y="1200150"/>
            <a:ext cx="50712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 này đây, bạn gái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 nhảy dây nhịp nhàng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Vòng quay đều êm ái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 tiếng cười hòa vang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smtClean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Đằng kia, ấy bạn trai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 cầu bay vun vút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chân móc rất tài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Tung nắng hồng lên ngực.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82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63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48" y="1987328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493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89" y="3117402"/>
            <a:ext cx="2743200" cy="34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44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65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54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53893"/>
            <a:ext cx="6858000" cy="461616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 đoán tên trò chơi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5320" y="453893"/>
            <a:ext cx="2619674" cy="449686"/>
            <a:chOff x="886344" y="436620"/>
            <a:chExt cx="2619674" cy="449686"/>
          </a:xfrm>
        </p:grpSpPr>
        <p:sp>
          <p:nvSpPr>
            <p:cNvPr id="6" name="Oval 5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966263"/>
            <a:ext cx="399256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2000" t="-2000" r="1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2750"/>
            <a:ext cx="82296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123950"/>
            <a:ext cx="6005286" cy="1384958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</a:t>
            </a:r>
            <a:endParaRPr lang="en-US" sz="2800" b="1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Học thuộc khổ 2, 3 bài </a:t>
            </a:r>
            <a:r>
              <a:rPr lang="en-US" sz="28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  ra chơi</a:t>
            </a: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bài </a:t>
            </a:r>
            <a:r>
              <a:rPr lang="en-US" sz="28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 trang 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62, trang 63</a:t>
            </a:r>
            <a:endParaRPr lang="en-US" sz="2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24664"/>
            <a:ext cx="9144000" cy="133350"/>
          </a:xfrm>
          <a:prstGeom prst="rect">
            <a:avLst/>
          </a:prstGeom>
          <a:solidFill>
            <a:srgbClr val="DF8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4514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98459"/>
            <a:ext cx="5326568" cy="857250"/>
          </a:xfrm>
          <a:solidFill>
            <a:srgbClr val="EBAAF0"/>
          </a:solidFill>
        </p:spPr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11256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150" y="20186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cảnh ra chơi của các bạn học sinh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150" y="740310"/>
            <a:ext cx="7391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giờ ra chơi, em và các bạn thường làm gì?</a:t>
            </a:r>
          </a:p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cảm thấy thế nào khi ra chơi?</a:t>
            </a:r>
          </a:p>
        </p:txBody>
      </p:sp>
      <p:pic>
        <p:nvPicPr>
          <p:cNvPr id="2" name="Picture 2" descr="Tổ chức mô hình “Giờ ra chơi trải nghiệm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90750"/>
            <a:ext cx="48768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ANG CẢNH SÂN TRƯỜNG GIỜ RA CHƠI. | TRƯỜNG TIỂU HỌC ĐỊNH HƯ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46199"/>
            <a:ext cx="2724150" cy="36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 ra chơi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819150"/>
            <a:ext cx="3917372" cy="36932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Trống báo giờ ra chơi</a:t>
            </a:r>
          </a:p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Từng đàn chim áo trắng</a:t>
            </a:r>
          </a:p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Xếp sách vở mau thôi</a:t>
            </a:r>
          </a:p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Ùa ra ngoài sân nắng.</a:t>
            </a:r>
          </a:p>
          <a:p>
            <a:pPr algn="just"/>
            <a:endParaRPr lang="en-US" sz="2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Chỗ này đây, bạn gái</a:t>
            </a:r>
          </a:p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Vui nhảy dây nhịp nhàng</a:t>
            </a:r>
          </a:p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Vòng quay đều êm ái</a:t>
            </a:r>
          </a:p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Rộn tiếng cười hòa vang.</a:t>
            </a:r>
            <a:endParaRPr lang="en-US" sz="2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1083" y="779292"/>
            <a:ext cx="5486400" cy="40933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Đằng kia, ấy bạn trai</a:t>
            </a:r>
          </a:p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Đá cầu bay vun vút</a:t>
            </a:r>
          </a:p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Đôi chân móc rất tài</a:t>
            </a:r>
          </a:p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Tung nắng hồng lên ngực.</a:t>
            </a:r>
          </a:p>
          <a:p>
            <a:pPr algn="just"/>
            <a:endParaRPr lang="en-US" sz="2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Giờ chơi vừa chấm dứt</a:t>
            </a:r>
          </a:p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Đàn chim non vội vàng</a:t>
            </a:r>
          </a:p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Xếp hàng nhanh vào lớp</a:t>
            </a:r>
          </a:p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Bài học mới sang trang.</a:t>
            </a:r>
          </a:p>
          <a:p>
            <a:pPr algn="just"/>
            <a:r>
              <a:rPr lang="en-US" sz="2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       (Nguyễn Lãm Thắng)</a:t>
            </a:r>
            <a:endParaRPr lang="en-US" sz="2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0" y="-69852"/>
            <a:ext cx="8915400" cy="481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231" y="4531651"/>
            <a:ext cx="7773005" cy="461628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565277" y="1352550"/>
            <a:ext cx="25495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204858" y="1352550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509191" y="3333750"/>
            <a:ext cx="19242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66548" y="3333750"/>
            <a:ext cx="1647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54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66950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Nhịp nhàng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rất đều</a:t>
            </a:r>
            <a:b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Vun vút	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rất nhanh</a:t>
            </a:r>
            <a:b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85800" y="4527703"/>
            <a:ext cx="7773005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thơ có mấy khổ thơ?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6" y="-69852"/>
            <a:ext cx="8915400" cy="481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57200" y="51435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6496" y="2627744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91000" y="51435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79570" y="2577175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4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4281714" y="4324350"/>
            <a:ext cx="1854200" cy="715460"/>
          </a:xfrm>
          <a:prstGeom prst="rect">
            <a:avLst/>
          </a:prstGeom>
          <a:solidFill>
            <a:srgbClr val="F8E2FA"/>
          </a:solidFill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6" y="-69852"/>
            <a:ext cx="8915400" cy="481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8544" y="62386"/>
            <a:ext cx="2833255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1.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Viết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endParaRPr lang="vi-VN" sz="28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978" y="993378"/>
            <a:ext cx="1497282" cy="847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468" y="993378"/>
            <a:ext cx="1520072" cy="8474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716" y="993378"/>
            <a:ext cx="1497282" cy="8474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636" y="993378"/>
            <a:ext cx="1520072" cy="847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2266054"/>
            <a:ext cx="2133600" cy="835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2468" y="1869779"/>
            <a:ext cx="2107248" cy="12314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2672" y="2266054"/>
            <a:ext cx="2133600" cy="8352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1538" y="1864659"/>
            <a:ext cx="2107248" cy="1231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1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522</Words>
  <Application>Microsoft Office PowerPoint</Application>
  <PresentationFormat>On-screen Show (16:9)</PresentationFormat>
  <Paragraphs>124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Ôn và khởi động</vt:lpstr>
      <vt:lpstr>PowerPoint Presentation</vt:lpstr>
      <vt:lpstr>PowerPoint Presentation</vt:lpstr>
      <vt:lpstr>PowerPoint Presentation</vt:lpstr>
      <vt:lpstr>Nhịp nhàng : rất đều  Vun vút  : rất nhanh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170</cp:revision>
  <dcterms:created xsi:type="dcterms:W3CDTF">2020-12-08T15:48:47Z</dcterms:created>
  <dcterms:modified xsi:type="dcterms:W3CDTF">2022-03-03T11:40:05Z</dcterms:modified>
</cp:coreProperties>
</file>