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6" r:id="rId3"/>
    <p:sldId id="273" r:id="rId4"/>
    <p:sldId id="283" r:id="rId5"/>
    <p:sldId id="284" r:id="rId6"/>
    <p:sldId id="259" r:id="rId7"/>
    <p:sldId id="264" r:id="rId8"/>
    <p:sldId id="266" r:id="rId9"/>
    <p:sldId id="287" r:id="rId10"/>
    <p:sldId id="286" r:id="rId11"/>
    <p:sldId id="288" r:id="rId12"/>
    <p:sldId id="285" r:id="rId13"/>
    <p:sldId id="277" r:id="rId14"/>
    <p:sldId id="278" r:id="rId15"/>
    <p:sldId id="279" r:id="rId16"/>
    <p:sldId id="280" r:id="rId17"/>
    <p:sldId id="282" r:id="rId18"/>
    <p:sldId id="270" r:id="rId19"/>
    <p:sldId id="274" r:id="rId20"/>
    <p:sldId id="271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2FA"/>
    <a:srgbClr val="AD27B7"/>
    <a:srgbClr val="F95970"/>
    <a:srgbClr val="F452A7"/>
    <a:srgbClr val="FFEDB3"/>
    <a:srgbClr val="DF8AE6"/>
    <a:srgbClr val="EBB3EF"/>
    <a:srgbClr val="F0C9F3"/>
    <a:srgbClr val="FFDF79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 varScale="1">
        <p:scale>
          <a:sx n="110" d="100"/>
          <a:sy n="110" d="100"/>
        </p:scale>
        <p:origin x="619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6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1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10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7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34878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752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2003" y="2289089"/>
            <a:ext cx="5121462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32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4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9" y="67151"/>
            <a:ext cx="2673618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1. Viết từ ngữ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461" y="989001"/>
            <a:ext cx="1827807" cy="847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470" y="988091"/>
            <a:ext cx="1945763" cy="8474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240" y="994887"/>
            <a:ext cx="1827807" cy="84741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249" y="993977"/>
            <a:ext cx="1945763" cy="84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058" y="2265571"/>
            <a:ext cx="1778184" cy="84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532" y="2264661"/>
            <a:ext cx="1894367" cy="84741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195" y="2261950"/>
            <a:ext cx="1778184" cy="8474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669" y="2261040"/>
            <a:ext cx="189436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162848"/>
            <a:ext cx="8825431" cy="4277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2. Viết những tiếng cùng vần với nhau ở cuối các dòng thơ ( SHS trang 54)</a:t>
            </a:r>
            <a:endParaRPr lang="vi-VN" sz="20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998" y="992816"/>
            <a:ext cx="1141231" cy="847417"/>
          </a:xfrm>
          <a:prstGeom prst="rect">
            <a:avLst/>
          </a:prstGeom>
        </p:spPr>
      </p:pic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46" y="1011594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8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167" y="1011594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8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932" y="992815"/>
            <a:ext cx="1204004" cy="847417"/>
          </a:xfrm>
          <a:prstGeom prst="rect">
            <a:avLst/>
          </a:prstGeom>
        </p:spPr>
      </p:pic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155" y="1026370"/>
            <a:ext cx="76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36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091" y="590594"/>
            <a:ext cx="1527265" cy="1249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6529" y="590444"/>
            <a:ext cx="1697664" cy="1249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8685" y="989536"/>
            <a:ext cx="1541483" cy="847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1624" y="996531"/>
            <a:ext cx="1849501" cy="847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0115" y="995670"/>
            <a:ext cx="1909012" cy="8474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8257" y="1624255"/>
            <a:ext cx="1894367" cy="847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769" y="1632757"/>
            <a:ext cx="1945574" cy="847417"/>
          </a:xfrm>
          <a:prstGeom prst="rect">
            <a:avLst/>
          </a:prstGeom>
        </p:spPr>
      </p:pic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949" y="1005956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8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380" y="1009468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8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381" y="1649177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8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669" y="1012385"/>
            <a:ext cx="76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36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014" y="1022005"/>
            <a:ext cx="76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36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34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07248" y="2224223"/>
            <a:ext cx="4059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95988" y="1214474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8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1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45" y="4140653"/>
            <a:ext cx="9019033" cy="523184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khổ thơ đầu, cây bàng như thế nào?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76" y="1191020"/>
            <a:ext cx="3917372" cy="20620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>
              <a:spcAft>
                <a:spcPts val="1800"/>
              </a:spcAft>
            </a:pP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21666" y="2222047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895600" y="3181350"/>
            <a:ext cx="3124200" cy="71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81086" y="2666094"/>
            <a:ext cx="21233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67000" y="1269866"/>
            <a:ext cx="5085970" cy="20620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32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2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0850" y="4402109"/>
            <a:ext cx="6776133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ghé cửa lớp để làm gì?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84296" y="2255698"/>
            <a:ext cx="3083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7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2395" y="1289317"/>
            <a:ext cx="5486400" cy="230827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 trở lại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tưng bừng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xanh vui mừng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chào các bạn.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4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486966"/>
            <a:ext cx="5091009" cy="523184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hai, lớp học thế nào?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45259" y="2443455"/>
            <a:ext cx="36474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1" y="4486966"/>
            <a:ext cx="8686800" cy="461628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có gì thay đổi so với những ngày cuối tuần?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07059" y="2952750"/>
            <a:ext cx="36474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80471" y="3520101"/>
            <a:ext cx="36474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3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1406576"/>
            <a:ext cx="5486400" cy="230827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tuần, lớp vắng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thấy tiếng cô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bạn vui đùa</a:t>
            </a:r>
          </a:p>
          <a:p>
            <a:pPr algn="just">
              <a:spcAft>
                <a:spcPts val="1800"/>
              </a:spcAft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bàng ngơ ngác</a:t>
            </a: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3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56" y="4019550"/>
            <a:ext cx="8199121" cy="954071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 ngữ nào cho thấy cây bàng không vui vào những ngày cuối tuần?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334035" y="3638550"/>
            <a:ext cx="1914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4035544"/>
            <a:ext cx="8199121" cy="1019536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cây bàng ngơ ngác vào cuối tuần?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59278" y="1991178"/>
            <a:ext cx="1582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06170" y="2560714"/>
            <a:ext cx="3733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009" y="3105150"/>
            <a:ext cx="3733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à Tĩnh: 3 tiêu chí đánh giá trường học xanh - sạch - đẹp - Báo Giáo dục và  Thời đại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6"/>
            <a:ext cx="540639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5231" y="3833224"/>
            <a:ext cx="4267200" cy="685800"/>
          </a:xfrm>
        </p:spPr>
        <p:txBody>
          <a:bodyPr>
            <a:noAutofit/>
          </a:bodyPr>
          <a:lstStyle/>
          <a:p>
            <a:pPr algn="l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 ta nên làm gì để </a:t>
            </a:r>
            <a:b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 vệ cây xanh?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Nhiều giờ học diễn ra ở vườn cây, sân trường - Học hành - Việt Giải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05" y="1809750"/>
            <a:ext cx="4511295" cy="32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đầu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3542" y="1200150"/>
            <a:ext cx="34710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82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21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94" y="1987328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21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117402"/>
            <a:ext cx="2743200" cy="34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99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21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24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53893"/>
            <a:ext cx="6858000" cy="830948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 trường ước mơ: </a:t>
            </a:r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nói </a:t>
            </a:r>
          </a:p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sự vật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5320" y="453893"/>
            <a:ext cx="2619674" cy="449686"/>
            <a:chOff x="886344" y="436620"/>
            <a:chExt cx="2619674" cy="449686"/>
          </a:xfrm>
        </p:grpSpPr>
        <p:sp>
          <p:nvSpPr>
            <p:cNvPr id="6" name="Oval 5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t="25027" r="27296" b="26758"/>
          <a:stretch/>
        </p:blipFill>
        <p:spPr bwMode="auto">
          <a:xfrm>
            <a:off x="1225593" y="1271886"/>
            <a:ext cx="6287902" cy="38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8459"/>
            <a:ext cx="5326568" cy="857250"/>
          </a:xfrm>
          <a:solidFill>
            <a:srgbClr val="EBAAF0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t="-2000" r="1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0"/>
            <a:ext cx="8229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123950"/>
            <a:ext cx="6005286" cy="2246733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</a:t>
            </a:r>
            <a:endParaRPr lang="en-US" sz="2800" b="1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Học thuộc hai khổ thơ đầu 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 trang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56, trang 57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24664"/>
            <a:ext cx="9144000" cy="133350"/>
          </a:xfrm>
          <a:prstGeom prst="rect">
            <a:avLst/>
          </a:prstGeom>
          <a:solidFill>
            <a:srgbClr val="DF8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4514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150" y="20186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cây trong tranh dưới đây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150" y="740310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 gì xuất hiện trong tranh?</a:t>
            </a:r>
          </a:p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thường thấy cây này ở đâu?</a:t>
            </a:r>
          </a:p>
        </p:txBody>
      </p:sp>
      <p:pic>
        <p:nvPicPr>
          <p:cNvPr id="1026" name="Picture 2" descr="Cây bàng mùa thu - Tuần Báo Văn Nghệ TP.H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2" y="1701879"/>
            <a:ext cx="4172858" cy="31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ây Bàng Ta , Mua Bán Cây Công Trình, Cây Bóng Mát Giá Rẻ Hà Nội -  caycanhgiagoc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2" y="1701880"/>
            <a:ext cx="4172857" cy="31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531081"/>
            <a:ext cx="6420369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293268" y="1739900"/>
            <a:ext cx="602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24101" y="2130897"/>
            <a:ext cx="1485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52627" y="3714750"/>
            <a:ext cx="742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400182" y="4124778"/>
            <a:ext cx="742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172200" y="333375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ây bàng mùa thu - Tuần Báo Văn Nghệ TP.H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0550"/>
            <a:ext cx="4172858" cy="31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742950"/>
            <a:ext cx="3962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lá cây tạo thành hình như cái tán.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5" y="2160295"/>
            <a:ext cx="3962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 mướt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rất xanh và trông thích mắt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756" y="3486150"/>
            <a:ext cx="435624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Tưng bừng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nhộn nhịp, vui vẻ</a:t>
            </a:r>
          </a:p>
        </p:txBody>
      </p:sp>
    </p:spTree>
    <p:extLst>
      <p:ext uri="{BB962C8B-B14F-4D97-AF65-F5344CB8AC3E}">
        <p14:creationId xmlns:p14="http://schemas.microsoft.com/office/powerpoint/2010/main" val="12757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5800" y="4527703"/>
            <a:ext cx="7773005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thơ có mấy khổ thơ?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914400" y="59055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22962" y="264795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39512" y="59055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3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302" y="264795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4281714" y="4324350"/>
            <a:ext cx="1854200" cy="715460"/>
          </a:xfrm>
          <a:prstGeom prst="rect">
            <a:avLst/>
          </a:prstGeom>
          <a:solidFill>
            <a:srgbClr val="F8E2FA"/>
          </a:solidFill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146447"/>
            <a:ext cx="7613072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cuối các dòng thơ những tiếng cùng vần với nhau</a:t>
            </a:r>
            <a:endParaRPr lang="en-US" sz="2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90059" y="580448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3711" y="1037648"/>
            <a:ext cx="3917372" cy="37702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>
              <a:spcAft>
                <a:spcPts val="1800"/>
              </a:spcAft>
            </a:pP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1083" y="1037648"/>
            <a:ext cx="5486400" cy="420110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tuần, lớp vắng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thấy tiếng cô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bạn vui đùa</a:t>
            </a:r>
          </a:p>
          <a:p>
            <a:pPr algn="just">
              <a:spcAft>
                <a:spcPts val="1800"/>
              </a:spcAft>
            </a:pP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bàng ngơ ngác.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 trở lại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tưng bừng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xanh vui mừng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chào các bạn.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(Minh Tâm)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0626" y="1460955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C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38932" y="1885497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FFC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endParaRPr lang="en-US" sz="2800">
              <a:solidFill>
                <a:srgbClr val="FFC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64959" y="3399317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7183" y="3824132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  <a:endParaRPr lang="en-US" sz="2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56564" y="4268308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8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26724" y="1037648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8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69159" y="2974360"/>
            <a:ext cx="532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endParaRPr lang="en-US" sz="2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27116" y="3403610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endParaRPr lang="en-US" sz="2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832223" y="3823990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89423" y="1528969"/>
            <a:ext cx="52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89423" y="1985600"/>
            <a:ext cx="52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9848" y="2343150"/>
            <a:ext cx="52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51412" y="2800350"/>
            <a:ext cx="855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79003" y="3436932"/>
            <a:ext cx="52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79003" y="3846822"/>
            <a:ext cx="52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17741" y="4257675"/>
            <a:ext cx="52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05200" y="4738363"/>
            <a:ext cx="7301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80599" y="1528969"/>
            <a:ext cx="668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561057" y="1948029"/>
            <a:ext cx="3874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80599" y="2323310"/>
            <a:ext cx="52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73047" y="2780510"/>
            <a:ext cx="775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40830" y="3465681"/>
            <a:ext cx="369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10400" y="3869512"/>
            <a:ext cx="744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47594" y="4280365"/>
            <a:ext cx="807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73047" y="4738363"/>
            <a:ext cx="52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40" grpId="0"/>
      <p:bldP spid="41" grpId="0"/>
      <p:bldP spid="44" grpId="0"/>
      <p:bldP spid="46" grpId="0"/>
      <p:bldP spid="48" grpId="0"/>
      <p:bldP spid="50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580933" y="1873389"/>
            <a:ext cx="2840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vở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5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491</Words>
  <Application>Microsoft Office PowerPoint</Application>
  <PresentationFormat>On-screen Show (16:9)</PresentationFormat>
  <Paragraphs>128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宋体</vt:lpstr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Chúng ta nên làm gì để  bảo vệ cây xanh?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176</cp:revision>
  <dcterms:created xsi:type="dcterms:W3CDTF">2020-12-08T15:48:47Z</dcterms:created>
  <dcterms:modified xsi:type="dcterms:W3CDTF">2022-03-06T08:49:01Z</dcterms:modified>
</cp:coreProperties>
</file>