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3"/>
  </p:notesMasterIdLst>
  <p:sldIdLst>
    <p:sldId id="293" r:id="rId2"/>
    <p:sldId id="294" r:id="rId3"/>
    <p:sldId id="256" r:id="rId4"/>
    <p:sldId id="291" r:id="rId5"/>
    <p:sldId id="268" r:id="rId6"/>
    <p:sldId id="269" r:id="rId7"/>
    <p:sldId id="296" r:id="rId8"/>
    <p:sldId id="295" r:id="rId9"/>
    <p:sldId id="292" r:id="rId10"/>
    <p:sldId id="298" r:id="rId11"/>
    <p:sldId id="270" r:id="rId12"/>
    <p:sldId id="271" r:id="rId13"/>
    <p:sldId id="299" r:id="rId14"/>
    <p:sldId id="300" r:id="rId15"/>
    <p:sldId id="301" r:id="rId16"/>
    <p:sldId id="302" r:id="rId17"/>
    <p:sldId id="303" r:id="rId18"/>
    <p:sldId id="304" r:id="rId19"/>
    <p:sldId id="305" r:id="rId20"/>
    <p:sldId id="306" r:id="rId21"/>
    <p:sldId id="289"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7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949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564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11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31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5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48512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55520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8932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53624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43770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3781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44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1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6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D050-8929-4E6F-A5CD-5B3BDBB62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80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81724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75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81375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18010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9577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7213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29"/>
            <a:ext cx="9144229" cy="5143372"/>
          </a:xfrm>
          <a:prstGeom prst="rect">
            <a:avLst/>
          </a:prstGeom>
        </p:spPr>
      </p:pic>
      <p:sp>
        <p:nvSpPr>
          <p:cNvPr id="8" name="Rounded Rectangle 7"/>
          <p:cNvSpPr/>
          <p:nvPr userDrawn="1"/>
        </p:nvSpPr>
        <p:spPr>
          <a:xfrm>
            <a:off x="135924" y="129748"/>
            <a:ext cx="8896865" cy="4893275"/>
          </a:xfrm>
          <a:prstGeom prst="roundRect">
            <a:avLst>
              <a:gd name="adj" fmla="val 39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6"/>
          </a:p>
        </p:txBody>
      </p:sp>
      <p:sp>
        <p:nvSpPr>
          <p:cNvPr id="3" name="Rectangle: Rounded Corners 2">
            <a:extLst>
              <a:ext uri="{FF2B5EF4-FFF2-40B4-BE49-F238E27FC236}">
                <a16:creationId xmlns:a16="http://schemas.microsoft.com/office/drawing/2014/main" id="{F1666314-B40A-4895-AD85-6A2F83030A43}"/>
              </a:ext>
            </a:extLst>
          </p:cNvPr>
          <p:cNvSpPr/>
          <p:nvPr userDrawn="1"/>
        </p:nvSpPr>
        <p:spPr>
          <a:xfrm>
            <a:off x="135925" y="120480"/>
            <a:ext cx="8872152" cy="4893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6" dirty="0"/>
          </a:p>
        </p:txBody>
      </p:sp>
    </p:spTree>
    <p:extLst>
      <p:ext uri="{BB962C8B-B14F-4D97-AF65-F5344CB8AC3E}">
        <p14:creationId xmlns:p14="http://schemas.microsoft.com/office/powerpoint/2010/main" val="207356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415017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0455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10645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5008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5673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485581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95293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88222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96403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4.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2.xml"/><Relationship Id="rId6" Type="http://schemas.openxmlformats.org/officeDocument/2006/relationships/image" Target="../media/image78.gif"/><Relationship Id="rId5" Type="http://schemas.openxmlformats.org/officeDocument/2006/relationships/image" Target="../media/image77.gif"/><Relationship Id="rId4" Type="http://schemas.openxmlformats.org/officeDocument/2006/relationships/image" Target="../media/image76.gif"/></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2345"/>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4351"/>
          <a:stretch>
            <a:fillRect/>
          </a:stretch>
        </p:blipFill>
        <p:spPr bwMode="auto">
          <a:xfrm>
            <a:off x="2619517" y="1676813"/>
            <a:ext cx="3697464" cy="10341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14300" y="-304694"/>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02898" y="1735800"/>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187454" y="-51728"/>
            <a:ext cx="7042147" cy="397096"/>
          </a:xfrm>
          <a:prstGeom prst="rect">
            <a:avLst/>
          </a:prstGeom>
          <a:noFill/>
        </p:spPr>
        <p:txBody>
          <a:bodyPr wrap="square" rtlCol="0">
            <a:spAutoFit/>
          </a:bodyPr>
          <a:lstStyle/>
          <a:p>
            <a:pPr algn="ctr" defTabSz="330584">
              <a:lnSpc>
                <a:spcPct val="150000"/>
              </a:lnSpc>
            </a:pPr>
            <a:r>
              <a:rPr lang="en-US" sz="1500" b="1" dirty="0">
                <a:solidFill>
                  <a:prstClr val="black"/>
                </a:solidFill>
                <a:latin typeface="Times New Roman" pitchFamily="18" charset="0"/>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1627314" y="2723338"/>
            <a:ext cx="5953260" cy="1097375"/>
          </a:xfrm>
          <a:prstGeom prst="rect">
            <a:avLst/>
          </a:prstGeom>
        </p:spPr>
      </p:pic>
    </p:spTree>
    <p:extLst>
      <p:ext uri="{BB962C8B-B14F-4D97-AF65-F5344CB8AC3E}">
        <p14:creationId xmlns:p14="http://schemas.microsoft.com/office/powerpoint/2010/main" val="223087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5565" y="260246"/>
            <a:ext cx="7567551" cy="507831"/>
          </a:xfrm>
          <a:prstGeom prst="rect">
            <a:avLst/>
          </a:prstGeom>
          <a:noFill/>
        </p:spPr>
        <p:txBody>
          <a:bodyPr wrap="square" rtlCol="0">
            <a:spAutoFit/>
          </a:bodyPr>
          <a:lstStyle/>
          <a:p>
            <a:r>
              <a:rPr lang="en-US" sz="2700" b="1" dirty="0">
                <a:solidFill>
                  <a:prstClr val="black"/>
                </a:solidFill>
                <a:latin typeface="Times New Roman" panose="02020603050405020304" pitchFamily="18" charset="0"/>
                <a:cs typeface="Times New Roman" panose="02020603050405020304" pitchFamily="18" charset="0"/>
              </a:rPr>
              <a:t>4. Viết </a:t>
            </a:r>
            <a:r>
              <a:rPr lang="en-US" sz="2700" b="1" dirty="0" err="1">
                <a:solidFill>
                  <a:prstClr val="black"/>
                </a:solidFill>
                <a:latin typeface="Times New Roman" panose="02020603050405020304" pitchFamily="18" charset="0"/>
                <a:cs typeface="Times New Roman" panose="02020603050405020304" pitchFamily="18" charset="0"/>
              </a:rPr>
              <a:t>câu</a:t>
            </a:r>
            <a:r>
              <a:rPr lang="en-US" sz="2700" b="1" dirty="0">
                <a:solidFill>
                  <a:prstClr val="black"/>
                </a:solidFill>
                <a:latin typeface="Times New Roman" panose="02020603050405020304" pitchFamily="18" charset="0"/>
                <a:cs typeface="Times New Roman" panose="02020603050405020304" pitchFamily="18" charset="0"/>
              </a:rPr>
              <a:t> đã </a:t>
            </a:r>
            <a:r>
              <a:rPr lang="en-US" sz="2700" b="1" dirty="0" err="1">
                <a:solidFill>
                  <a:prstClr val="black"/>
                </a:solidFill>
                <a:latin typeface="Times New Roman" panose="02020603050405020304" pitchFamily="18" charset="0"/>
                <a:cs typeface="Times New Roman" panose="02020603050405020304" pitchFamily="18" charset="0"/>
              </a:rPr>
              <a:t>hoàn</a:t>
            </a:r>
            <a:r>
              <a:rPr lang="en-US" sz="2700" b="1" dirty="0">
                <a:solidFill>
                  <a:prstClr val="black"/>
                </a:solidFill>
                <a:latin typeface="Times New Roman" panose="02020603050405020304" pitchFamily="18" charset="0"/>
                <a:cs typeface="Times New Roman" panose="02020603050405020304" pitchFamily="18" charset="0"/>
              </a:rPr>
              <a:t> thiện ở mục 5 (SHS </a:t>
            </a:r>
            <a:r>
              <a:rPr lang="en-US" sz="2700" b="1" err="1">
                <a:solidFill>
                  <a:prstClr val="black"/>
                </a:solidFill>
                <a:latin typeface="Times New Roman" panose="02020603050405020304" pitchFamily="18" charset="0"/>
                <a:cs typeface="Times New Roman" panose="02020603050405020304" pitchFamily="18" charset="0"/>
              </a:rPr>
              <a:t>trang</a:t>
            </a:r>
            <a:r>
              <a:rPr lang="en-US" sz="2700" b="1">
                <a:solidFill>
                  <a:prstClr val="black"/>
                </a:solidFill>
                <a:latin typeface="Times New Roman" panose="02020603050405020304" pitchFamily="18" charset="0"/>
                <a:cs typeface="Times New Roman" panose="02020603050405020304" pitchFamily="18" charset="0"/>
              </a:rPr>
              <a:t> </a:t>
            </a:r>
            <a:r>
              <a:rPr lang="en-US" sz="2700" b="1" smtClean="0">
                <a:solidFill>
                  <a:prstClr val="black"/>
                </a:solidFill>
                <a:latin typeface="Times New Roman" panose="02020603050405020304" pitchFamily="18" charset="0"/>
                <a:cs typeface="Times New Roman" panose="02020603050405020304" pitchFamily="18" charset="0"/>
              </a:rPr>
              <a:t>38) </a:t>
            </a:r>
            <a:endParaRPr lang="en-US" sz="2700" b="1" dirty="0">
              <a:solidFill>
                <a:prstClr val="black"/>
              </a:solidFill>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51152" y="285209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51152" y="776460"/>
            <a:ext cx="8977407" cy="3970661"/>
            <a:chOff x="51152" y="776460"/>
            <a:chExt cx="8977407" cy="3970661"/>
          </a:xfrm>
        </p:grpSpPr>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23" r="3489" b="-80"/>
            <a:stretch/>
          </p:blipFill>
          <p:spPr bwMode="auto">
            <a:xfrm>
              <a:off x="51152" y="785003"/>
              <a:ext cx="7678412"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23" r="83149" b="-80"/>
            <a:stretch/>
          </p:blipFill>
          <p:spPr bwMode="auto">
            <a:xfrm>
              <a:off x="7687999" y="776460"/>
              <a:ext cx="1340560"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149" b="-79"/>
            <a:stretch/>
          </p:blipFill>
          <p:spPr bwMode="auto">
            <a:xfrm>
              <a:off x="7687999" y="2865950"/>
              <a:ext cx="1340560"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0" y="769417"/>
            <a:ext cx="9028559" cy="12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356567" y="1116649"/>
            <a:ext cx="1115665" cy="914479"/>
          </a:xfrm>
          <a:prstGeom prst="rect">
            <a:avLst/>
          </a:prstGeom>
        </p:spPr>
      </p:pic>
      <p:pic>
        <p:nvPicPr>
          <p:cNvPr id="5" name="Picture 4"/>
          <p:cNvPicPr>
            <a:picLocks noChangeAspect="1"/>
          </p:cNvPicPr>
          <p:nvPr/>
        </p:nvPicPr>
        <p:blipFill>
          <a:blip r:embed="rId6"/>
          <a:stretch>
            <a:fillRect/>
          </a:stretch>
        </p:blipFill>
        <p:spPr>
          <a:xfrm>
            <a:off x="692957" y="1105262"/>
            <a:ext cx="1289956" cy="914479"/>
          </a:xfrm>
          <a:prstGeom prst="rect">
            <a:avLst/>
          </a:prstGeom>
        </p:spPr>
      </p:pic>
      <p:pic>
        <p:nvPicPr>
          <p:cNvPr id="7" name="Picture 6"/>
          <p:cNvPicPr>
            <a:picLocks noChangeAspect="1"/>
          </p:cNvPicPr>
          <p:nvPr/>
        </p:nvPicPr>
        <p:blipFill>
          <a:blip r:embed="rId7"/>
          <a:stretch>
            <a:fillRect/>
          </a:stretch>
        </p:blipFill>
        <p:spPr>
          <a:xfrm>
            <a:off x="1599741" y="974186"/>
            <a:ext cx="1307845" cy="1176630"/>
          </a:xfrm>
          <a:prstGeom prst="rect">
            <a:avLst/>
          </a:prstGeom>
        </p:spPr>
      </p:pic>
      <p:pic>
        <p:nvPicPr>
          <p:cNvPr id="8" name="Picture 7"/>
          <p:cNvPicPr>
            <a:picLocks noChangeAspect="1"/>
          </p:cNvPicPr>
          <p:nvPr/>
        </p:nvPicPr>
        <p:blipFill>
          <a:blip r:embed="rId8"/>
          <a:stretch>
            <a:fillRect/>
          </a:stretch>
        </p:blipFill>
        <p:spPr>
          <a:xfrm>
            <a:off x="2304881" y="1105262"/>
            <a:ext cx="1277991" cy="914479"/>
          </a:xfrm>
          <a:prstGeom prst="rect">
            <a:avLst/>
          </a:prstGeom>
        </p:spPr>
      </p:pic>
      <p:pic>
        <p:nvPicPr>
          <p:cNvPr id="11" name="Picture 10"/>
          <p:cNvPicPr>
            <a:picLocks noChangeAspect="1"/>
          </p:cNvPicPr>
          <p:nvPr/>
        </p:nvPicPr>
        <p:blipFill>
          <a:blip r:embed="rId9"/>
          <a:stretch>
            <a:fillRect/>
          </a:stretch>
        </p:blipFill>
        <p:spPr>
          <a:xfrm>
            <a:off x="3248744" y="1114356"/>
            <a:ext cx="1662303" cy="914479"/>
          </a:xfrm>
          <a:prstGeom prst="rect">
            <a:avLst/>
          </a:prstGeom>
        </p:spPr>
      </p:pic>
      <p:pic>
        <p:nvPicPr>
          <p:cNvPr id="17" name="Picture 16"/>
          <p:cNvPicPr>
            <a:picLocks noChangeAspect="1"/>
          </p:cNvPicPr>
          <p:nvPr/>
        </p:nvPicPr>
        <p:blipFill>
          <a:blip r:embed="rId10"/>
          <a:stretch>
            <a:fillRect/>
          </a:stretch>
        </p:blipFill>
        <p:spPr>
          <a:xfrm>
            <a:off x="4504005" y="1105262"/>
            <a:ext cx="1280345" cy="914479"/>
          </a:xfrm>
          <a:prstGeom prst="rect">
            <a:avLst/>
          </a:prstGeom>
        </p:spPr>
      </p:pic>
      <p:pic>
        <p:nvPicPr>
          <p:cNvPr id="18" name="Picture 17"/>
          <p:cNvPicPr>
            <a:picLocks noChangeAspect="1"/>
          </p:cNvPicPr>
          <p:nvPr/>
        </p:nvPicPr>
        <p:blipFill>
          <a:blip r:embed="rId11"/>
          <a:stretch>
            <a:fillRect/>
          </a:stretch>
        </p:blipFill>
        <p:spPr>
          <a:xfrm>
            <a:off x="5399297" y="1110574"/>
            <a:ext cx="2131661" cy="914479"/>
          </a:xfrm>
          <a:prstGeom prst="rect">
            <a:avLst/>
          </a:prstGeom>
        </p:spPr>
      </p:pic>
      <p:pic>
        <p:nvPicPr>
          <p:cNvPr id="19" name="Picture 18"/>
          <p:cNvPicPr>
            <a:picLocks noChangeAspect="1"/>
          </p:cNvPicPr>
          <p:nvPr/>
        </p:nvPicPr>
        <p:blipFill>
          <a:blip r:embed="rId12"/>
          <a:stretch>
            <a:fillRect/>
          </a:stretch>
        </p:blipFill>
        <p:spPr>
          <a:xfrm>
            <a:off x="7034412" y="1106198"/>
            <a:ext cx="1670729" cy="914479"/>
          </a:xfrm>
          <a:prstGeom prst="rect">
            <a:avLst/>
          </a:prstGeom>
        </p:spPr>
      </p:pic>
      <p:pic>
        <p:nvPicPr>
          <p:cNvPr id="20" name="Picture 19"/>
          <p:cNvPicPr>
            <a:picLocks noChangeAspect="1"/>
          </p:cNvPicPr>
          <p:nvPr/>
        </p:nvPicPr>
        <p:blipFill>
          <a:blip r:embed="rId13"/>
          <a:stretch>
            <a:fillRect/>
          </a:stretch>
        </p:blipFill>
        <p:spPr>
          <a:xfrm>
            <a:off x="-233194" y="1750864"/>
            <a:ext cx="1647764" cy="914479"/>
          </a:xfrm>
          <a:prstGeom prst="rect">
            <a:avLst/>
          </a:prstGeom>
        </p:spPr>
      </p:pic>
      <p:pic>
        <p:nvPicPr>
          <p:cNvPr id="22" name="Picture 21"/>
          <p:cNvPicPr>
            <a:picLocks noChangeAspect="1"/>
          </p:cNvPicPr>
          <p:nvPr/>
        </p:nvPicPr>
        <p:blipFill>
          <a:blip r:embed="rId14"/>
          <a:stretch>
            <a:fillRect/>
          </a:stretch>
        </p:blipFill>
        <p:spPr>
          <a:xfrm>
            <a:off x="943200" y="1739410"/>
            <a:ext cx="1463063" cy="914479"/>
          </a:xfrm>
          <a:prstGeom prst="rect">
            <a:avLst/>
          </a:prstGeom>
        </p:spPr>
      </p:pic>
      <p:pic>
        <p:nvPicPr>
          <p:cNvPr id="23" name="Picture 22"/>
          <p:cNvPicPr>
            <a:picLocks noChangeAspect="1"/>
          </p:cNvPicPr>
          <p:nvPr/>
        </p:nvPicPr>
        <p:blipFill>
          <a:blip r:embed="rId15"/>
          <a:stretch>
            <a:fillRect/>
          </a:stretch>
        </p:blipFill>
        <p:spPr>
          <a:xfrm>
            <a:off x="1900720" y="1671608"/>
            <a:ext cx="2023310" cy="1072989"/>
          </a:xfrm>
          <a:prstGeom prst="rect">
            <a:avLst/>
          </a:prstGeom>
        </p:spPr>
      </p:pic>
      <p:cxnSp>
        <p:nvCxnSpPr>
          <p:cNvPr id="33" name="Straight Arrow Connector 32">
            <a:extLst>
              <a:ext uri="{FF2B5EF4-FFF2-40B4-BE49-F238E27FC236}">
                <a16:creationId xmlns:a16="http://schemas.microsoft.com/office/drawing/2014/main" id="{858B449A-E56A-481C-9AE2-7A11278156EA}"/>
              </a:ext>
            </a:extLst>
          </p:cNvPr>
          <p:cNvCxnSpPr/>
          <p:nvPr/>
        </p:nvCxnSpPr>
        <p:spPr>
          <a:xfrm>
            <a:off x="47113" y="1539384"/>
            <a:ext cx="584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C8E505D-7E47-4869-ACF4-6F2705883D9B}"/>
              </a:ext>
            </a:extLst>
          </p:cNvPr>
          <p:cNvSpPr txBox="1"/>
          <p:nvPr/>
        </p:nvSpPr>
        <p:spPr>
          <a:xfrm>
            <a:off x="22946" y="931973"/>
            <a:ext cx="648208" cy="477054"/>
          </a:xfrm>
          <a:prstGeom prst="rect">
            <a:avLst/>
          </a:prstGeom>
          <a:noFill/>
          <a:ln>
            <a:solidFill>
              <a:schemeClr val="bg1"/>
            </a:solidFill>
          </a:ln>
        </p:spPr>
        <p:txBody>
          <a:bodyPr wrap="square" rtlCol="0">
            <a:spAutoFit/>
          </a:bodyPr>
          <a:lstStyle/>
          <a:p>
            <a:r>
              <a:rPr lang="en-US" sz="2500" smtClean="0">
                <a:solidFill>
                  <a:schemeClr val="accent6">
                    <a:lumMod val="50000"/>
                  </a:schemeClr>
                </a:solidFill>
              </a:rPr>
              <a:t>1ô</a:t>
            </a:r>
            <a:endParaRPr lang="en-US" sz="2500" dirty="0">
              <a:solidFill>
                <a:schemeClr val="accent6">
                  <a:lumMod val="50000"/>
                </a:schemeClr>
              </a:solidFill>
            </a:endParaRPr>
          </a:p>
        </p:txBody>
      </p:sp>
    </p:spTree>
    <p:custDataLst>
      <p:tags r:id="rId1"/>
    </p:custDataLst>
    <p:extLst>
      <p:ext uri="{BB962C8B-B14F-4D97-AF65-F5344CB8AC3E}">
        <p14:creationId xmlns:p14="http://schemas.microsoft.com/office/powerpoint/2010/main" val="23798803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ppt_x</p:attrName>
                                        </p:attrNameLst>
                                      </p:cBhvr>
                                      <p:tavLst>
                                        <p:tav tm="0">
                                          <p:val>
                                            <p:strVal val="#ppt_x-#ppt_w*1.125000"/>
                                          </p:val>
                                        </p:tav>
                                        <p:tav tm="100000">
                                          <p:val>
                                            <p:strVal val="#ppt_x"/>
                                          </p:val>
                                        </p:tav>
                                      </p:tavLst>
                                    </p:anim>
                                    <p:animEffect transition="in" filter="wipe(righ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5"/>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24" name="Google Shape;424;p15"/>
          <p:cNvGrpSpPr/>
          <p:nvPr/>
        </p:nvGrpSpPr>
        <p:grpSpPr>
          <a:xfrm>
            <a:off x="2253689" y="1535048"/>
            <a:ext cx="1955429" cy="1333408"/>
            <a:chOff x="2253689" y="1535048"/>
            <a:chExt cx="1955429" cy="1333408"/>
          </a:xfrm>
        </p:grpSpPr>
        <p:sp>
          <p:nvSpPr>
            <p:cNvPr id="425" name="Google Shape;425;p15"/>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6" name="Google Shape;426;p15"/>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27" name="Google Shape;427;p15"/>
          <p:cNvGrpSpPr/>
          <p:nvPr/>
        </p:nvGrpSpPr>
        <p:grpSpPr>
          <a:xfrm>
            <a:off x="3760322" y="3582254"/>
            <a:ext cx="1465034" cy="1349862"/>
            <a:chOff x="3760322" y="3582254"/>
            <a:chExt cx="1465034" cy="1349862"/>
          </a:xfrm>
        </p:grpSpPr>
        <p:sp>
          <p:nvSpPr>
            <p:cNvPr id="428" name="Google Shape;428;p15"/>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9" name="Google Shape;429;p15"/>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0" name="Google Shape;430;p15"/>
          <p:cNvGrpSpPr/>
          <p:nvPr/>
        </p:nvGrpSpPr>
        <p:grpSpPr>
          <a:xfrm>
            <a:off x="6089897" y="3405944"/>
            <a:ext cx="741464" cy="878352"/>
            <a:chOff x="6119714" y="3405944"/>
            <a:chExt cx="741464" cy="878352"/>
          </a:xfrm>
        </p:grpSpPr>
        <p:sp>
          <p:nvSpPr>
            <p:cNvPr id="431" name="Google Shape;431;p15"/>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2" name="Google Shape;432;p15"/>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3" name="Google Shape;433;p15"/>
          <p:cNvGrpSpPr/>
          <p:nvPr/>
        </p:nvGrpSpPr>
        <p:grpSpPr>
          <a:xfrm>
            <a:off x="6378045" y="3998247"/>
            <a:ext cx="767568" cy="484084"/>
            <a:chOff x="6378045" y="3998247"/>
            <a:chExt cx="767568" cy="484084"/>
          </a:xfrm>
        </p:grpSpPr>
        <p:sp>
          <p:nvSpPr>
            <p:cNvPr id="434" name="Google Shape;434;p15"/>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5" name="Google Shape;435;p15"/>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6" name="Google Shape;436;p15"/>
          <p:cNvGrpSpPr/>
          <p:nvPr/>
        </p:nvGrpSpPr>
        <p:grpSpPr>
          <a:xfrm>
            <a:off x="5029754" y="2073115"/>
            <a:ext cx="598228" cy="850125"/>
            <a:chOff x="5077882" y="2061083"/>
            <a:chExt cx="598228" cy="850125"/>
          </a:xfrm>
        </p:grpSpPr>
        <p:sp>
          <p:nvSpPr>
            <p:cNvPr id="437" name="Google Shape;437;p15"/>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8" name="Google Shape;438;p15"/>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9" name="Google Shape;439;p15"/>
          <p:cNvGrpSpPr/>
          <p:nvPr/>
        </p:nvGrpSpPr>
        <p:grpSpPr>
          <a:xfrm>
            <a:off x="5299207" y="2516037"/>
            <a:ext cx="806538" cy="633648"/>
            <a:chOff x="5299207" y="2540101"/>
            <a:chExt cx="806538" cy="633648"/>
          </a:xfrm>
        </p:grpSpPr>
        <p:sp>
          <p:nvSpPr>
            <p:cNvPr id="440" name="Google Shape;440;p15"/>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1" name="Google Shape;441;p15"/>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2" name="Google Shape;442;p15"/>
          <p:cNvGrpSpPr/>
          <p:nvPr/>
        </p:nvGrpSpPr>
        <p:grpSpPr>
          <a:xfrm>
            <a:off x="7410774" y="1197999"/>
            <a:ext cx="778581" cy="875100"/>
            <a:chOff x="7374678" y="1161903"/>
            <a:chExt cx="778581" cy="875100"/>
          </a:xfrm>
        </p:grpSpPr>
        <p:sp>
          <p:nvSpPr>
            <p:cNvPr id="443" name="Google Shape;443;p15"/>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4" name="Google Shape;444;p15"/>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5" name="Google Shape;445;p15"/>
          <p:cNvGrpSpPr/>
          <p:nvPr/>
        </p:nvGrpSpPr>
        <p:grpSpPr>
          <a:xfrm>
            <a:off x="7025358" y="1209298"/>
            <a:ext cx="538720" cy="795156"/>
            <a:chOff x="7001294" y="1209298"/>
            <a:chExt cx="538720" cy="795156"/>
          </a:xfrm>
        </p:grpSpPr>
        <p:sp>
          <p:nvSpPr>
            <p:cNvPr id="446" name="Google Shape;446;p15"/>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7" name="Google Shape;447;p15"/>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8" name="Google Shape;448;p15"/>
          <p:cNvGrpSpPr/>
          <p:nvPr/>
        </p:nvGrpSpPr>
        <p:grpSpPr>
          <a:xfrm>
            <a:off x="7507360" y="1418371"/>
            <a:ext cx="2289464" cy="1795572"/>
            <a:chOff x="7507360" y="1418371"/>
            <a:chExt cx="2289464" cy="1795572"/>
          </a:xfrm>
        </p:grpSpPr>
        <p:sp>
          <p:nvSpPr>
            <p:cNvPr id="449" name="Google Shape;449;p15"/>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0" name="Google Shape;450;p15"/>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51" name="Google Shape;451;p15"/>
          <p:cNvGrpSpPr/>
          <p:nvPr/>
        </p:nvGrpSpPr>
        <p:grpSpPr>
          <a:xfrm rot="2799594" flipH="1">
            <a:off x="5077585" y="-4173"/>
            <a:ext cx="1296742" cy="2117363"/>
            <a:chOff x="1279516" y="-3525500"/>
            <a:chExt cx="1296742" cy="2550422"/>
          </a:xfrm>
        </p:grpSpPr>
        <p:sp>
          <p:nvSpPr>
            <p:cNvPr id="452" name="Google Shape;452;p15"/>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3" name="Google Shape;453;p15"/>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54" name="Google Shape;454;p15"/>
          <p:cNvGrpSpPr/>
          <p:nvPr/>
        </p:nvGrpSpPr>
        <p:grpSpPr>
          <a:xfrm>
            <a:off x="-599090" y="-78586"/>
            <a:ext cx="5213131" cy="4808241"/>
            <a:chOff x="1001374" y="-370703"/>
            <a:chExt cx="6695744" cy="6175701"/>
          </a:xfrm>
        </p:grpSpPr>
        <p:pic>
          <p:nvPicPr>
            <p:cNvPr id="455" name="Google Shape;455;p15"/>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456" name="Google Shape;456;p15"/>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57" name="Google Shape;457;p15"/>
          <p:cNvSpPr txBox="1"/>
          <p:nvPr/>
        </p:nvSpPr>
        <p:spPr>
          <a:xfrm>
            <a:off x="182783" y="2113681"/>
            <a:ext cx="358840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Quan sát tranh</a:t>
            </a:r>
            <a:endParaRPr sz="4400" b="1">
              <a:solidFill>
                <a:srgbClr val="0070C0"/>
              </a:solidFill>
              <a:latin typeface="Arial Rounded"/>
              <a:ea typeface="Arial Rounded"/>
              <a:cs typeface="Arial Rounded"/>
              <a:sym typeface="Arial Rounded"/>
            </a:endParaRPr>
          </a:p>
        </p:txBody>
      </p:sp>
      <p:sp>
        <p:nvSpPr>
          <p:cNvPr id="458" name="Google Shape;458;p15"/>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6</a:t>
            </a:r>
            <a:endParaRPr sz="5400" b="1">
              <a:solidFill>
                <a:srgbClr val="0070C0"/>
              </a:solidFill>
              <a:latin typeface="Arial Rounded"/>
              <a:ea typeface="Arial Rounded"/>
              <a:cs typeface="Arial Rounded"/>
              <a:sym typeface="Arial Rounded"/>
            </a:endParaRPr>
          </a:p>
        </p:txBody>
      </p:sp>
      <p:pic>
        <p:nvPicPr>
          <p:cNvPr id="459" name="Google Shape;459;p15"/>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460" name="Google Shape;460;p15"/>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750"/>
                                        <p:tgtEl>
                                          <p:spTgt spid="423"/>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 calcmode="lin" valueType="num">
                                      <p:cBhvr additive="base">
                                        <p:cTn id="11" dur="750"/>
                                        <p:tgtEl>
                                          <p:spTgt spid="451"/>
                                        </p:tgtEl>
                                        <p:attrNameLst>
                                          <p:attrName>ppt_w</p:attrName>
                                        </p:attrNameLst>
                                      </p:cBhvr>
                                      <p:tavLst>
                                        <p:tav tm="0">
                                          <p:val>
                                            <p:strVal val="0"/>
                                          </p:val>
                                        </p:tav>
                                        <p:tav tm="100000">
                                          <p:val>
                                            <p:strVal val="#ppt_w"/>
                                          </p:val>
                                        </p:tav>
                                      </p:tavLst>
                                    </p:anim>
                                    <p:anim calcmode="lin" valueType="num">
                                      <p:cBhvr additive="base">
                                        <p:cTn id="12" dur="750"/>
                                        <p:tgtEl>
                                          <p:spTgt spid="45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8"/>
                                        </p:tgtEl>
                                        <p:attrNameLst>
                                          <p:attrName>style.visibility</p:attrName>
                                        </p:attrNameLst>
                                      </p:cBhvr>
                                      <p:to>
                                        <p:strVal val="visible"/>
                                      </p:to>
                                    </p:set>
                                    <p:anim calcmode="lin" valueType="num">
                                      <p:cBhvr additive="base">
                                        <p:cTn id="15" dur="750"/>
                                        <p:tgtEl>
                                          <p:spTgt spid="448"/>
                                        </p:tgtEl>
                                        <p:attrNameLst>
                                          <p:attrName>ppt_w</p:attrName>
                                        </p:attrNameLst>
                                      </p:cBhvr>
                                      <p:tavLst>
                                        <p:tav tm="0">
                                          <p:val>
                                            <p:strVal val="0"/>
                                          </p:val>
                                        </p:tav>
                                        <p:tav tm="100000">
                                          <p:val>
                                            <p:strVal val="#ppt_w"/>
                                          </p:val>
                                        </p:tav>
                                      </p:tavLst>
                                    </p:anim>
                                    <p:anim calcmode="lin" valueType="num">
                                      <p:cBhvr additive="base">
                                        <p:cTn id="16" dur="750"/>
                                        <p:tgtEl>
                                          <p:spTgt spid="4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anim calcmode="lin" valueType="num">
                                      <p:cBhvr additive="base">
                                        <p:cTn id="19" dur="750"/>
                                        <p:tgtEl>
                                          <p:spTgt spid="442"/>
                                        </p:tgtEl>
                                        <p:attrNameLst>
                                          <p:attrName>ppt_w</p:attrName>
                                        </p:attrNameLst>
                                      </p:cBhvr>
                                      <p:tavLst>
                                        <p:tav tm="0">
                                          <p:val>
                                            <p:strVal val="0"/>
                                          </p:val>
                                        </p:tav>
                                        <p:tav tm="100000">
                                          <p:val>
                                            <p:strVal val="#ppt_w"/>
                                          </p:val>
                                        </p:tav>
                                      </p:tavLst>
                                    </p:anim>
                                    <p:anim calcmode="lin" valueType="num">
                                      <p:cBhvr additive="base">
                                        <p:cTn id="20" dur="750"/>
                                        <p:tgtEl>
                                          <p:spTgt spid="44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45"/>
                                        </p:tgtEl>
                                        <p:attrNameLst>
                                          <p:attrName>style.visibility</p:attrName>
                                        </p:attrNameLst>
                                      </p:cBhvr>
                                      <p:to>
                                        <p:strVal val="visible"/>
                                      </p:to>
                                    </p:set>
                                    <p:anim calcmode="lin" valueType="num">
                                      <p:cBhvr additive="base">
                                        <p:cTn id="23" dur="750"/>
                                        <p:tgtEl>
                                          <p:spTgt spid="445"/>
                                        </p:tgtEl>
                                        <p:attrNameLst>
                                          <p:attrName>ppt_w</p:attrName>
                                        </p:attrNameLst>
                                      </p:cBhvr>
                                      <p:tavLst>
                                        <p:tav tm="0">
                                          <p:val>
                                            <p:strVal val="0"/>
                                          </p:val>
                                        </p:tav>
                                        <p:tav tm="100000">
                                          <p:val>
                                            <p:strVal val="#ppt_w"/>
                                          </p:val>
                                        </p:tav>
                                      </p:tavLst>
                                    </p:anim>
                                    <p:anim calcmode="lin" valueType="num">
                                      <p:cBhvr additive="base">
                                        <p:cTn id="24" dur="750"/>
                                        <p:tgtEl>
                                          <p:spTgt spid="44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39"/>
                                        </p:tgtEl>
                                        <p:attrNameLst>
                                          <p:attrName>style.visibility</p:attrName>
                                        </p:attrNameLst>
                                      </p:cBhvr>
                                      <p:to>
                                        <p:strVal val="visible"/>
                                      </p:to>
                                    </p:set>
                                    <p:anim calcmode="lin" valueType="num">
                                      <p:cBhvr additive="base">
                                        <p:cTn id="27" dur="750"/>
                                        <p:tgtEl>
                                          <p:spTgt spid="439"/>
                                        </p:tgtEl>
                                        <p:attrNameLst>
                                          <p:attrName>ppt_w</p:attrName>
                                        </p:attrNameLst>
                                      </p:cBhvr>
                                      <p:tavLst>
                                        <p:tav tm="0">
                                          <p:val>
                                            <p:strVal val="0"/>
                                          </p:val>
                                        </p:tav>
                                        <p:tav tm="100000">
                                          <p:val>
                                            <p:strVal val="#ppt_w"/>
                                          </p:val>
                                        </p:tav>
                                      </p:tavLst>
                                    </p:anim>
                                    <p:anim calcmode="lin" valueType="num">
                                      <p:cBhvr additive="base">
                                        <p:cTn id="28" dur="750"/>
                                        <p:tgtEl>
                                          <p:spTgt spid="43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36"/>
                                        </p:tgtEl>
                                        <p:attrNameLst>
                                          <p:attrName>style.visibility</p:attrName>
                                        </p:attrNameLst>
                                      </p:cBhvr>
                                      <p:to>
                                        <p:strVal val="visible"/>
                                      </p:to>
                                    </p:set>
                                    <p:anim calcmode="lin" valueType="num">
                                      <p:cBhvr additive="base">
                                        <p:cTn id="31" dur="750"/>
                                        <p:tgtEl>
                                          <p:spTgt spid="436"/>
                                        </p:tgtEl>
                                        <p:attrNameLst>
                                          <p:attrName>ppt_w</p:attrName>
                                        </p:attrNameLst>
                                      </p:cBhvr>
                                      <p:tavLst>
                                        <p:tav tm="0">
                                          <p:val>
                                            <p:strVal val="0"/>
                                          </p:val>
                                        </p:tav>
                                        <p:tav tm="100000">
                                          <p:val>
                                            <p:strVal val="#ppt_w"/>
                                          </p:val>
                                        </p:tav>
                                      </p:tavLst>
                                    </p:anim>
                                    <p:anim calcmode="lin" valueType="num">
                                      <p:cBhvr additive="base">
                                        <p:cTn id="32" dur="750"/>
                                        <p:tgtEl>
                                          <p:spTgt spid="43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30"/>
                                        </p:tgtEl>
                                        <p:attrNameLst>
                                          <p:attrName>style.visibility</p:attrName>
                                        </p:attrNameLst>
                                      </p:cBhvr>
                                      <p:to>
                                        <p:strVal val="visible"/>
                                      </p:to>
                                    </p:set>
                                    <p:anim calcmode="lin" valueType="num">
                                      <p:cBhvr additive="base">
                                        <p:cTn id="35" dur="750"/>
                                        <p:tgtEl>
                                          <p:spTgt spid="430"/>
                                        </p:tgtEl>
                                        <p:attrNameLst>
                                          <p:attrName>ppt_w</p:attrName>
                                        </p:attrNameLst>
                                      </p:cBhvr>
                                      <p:tavLst>
                                        <p:tav tm="0">
                                          <p:val>
                                            <p:strVal val="0"/>
                                          </p:val>
                                        </p:tav>
                                        <p:tav tm="100000">
                                          <p:val>
                                            <p:strVal val="#ppt_w"/>
                                          </p:val>
                                        </p:tav>
                                      </p:tavLst>
                                    </p:anim>
                                    <p:anim calcmode="lin" valueType="num">
                                      <p:cBhvr additive="base">
                                        <p:cTn id="36" dur="750"/>
                                        <p:tgtEl>
                                          <p:spTgt spid="4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33"/>
                                        </p:tgtEl>
                                        <p:attrNameLst>
                                          <p:attrName>style.visibility</p:attrName>
                                        </p:attrNameLst>
                                      </p:cBhvr>
                                      <p:to>
                                        <p:strVal val="visible"/>
                                      </p:to>
                                    </p:set>
                                    <p:anim calcmode="lin" valueType="num">
                                      <p:cBhvr additive="base">
                                        <p:cTn id="39" dur="750"/>
                                        <p:tgtEl>
                                          <p:spTgt spid="433"/>
                                        </p:tgtEl>
                                        <p:attrNameLst>
                                          <p:attrName>ppt_w</p:attrName>
                                        </p:attrNameLst>
                                      </p:cBhvr>
                                      <p:tavLst>
                                        <p:tav tm="0">
                                          <p:val>
                                            <p:strVal val="0"/>
                                          </p:val>
                                        </p:tav>
                                        <p:tav tm="100000">
                                          <p:val>
                                            <p:strVal val="#ppt_w"/>
                                          </p:val>
                                        </p:tav>
                                      </p:tavLst>
                                    </p:anim>
                                    <p:anim calcmode="lin" valueType="num">
                                      <p:cBhvr additive="base">
                                        <p:cTn id="40" dur="750"/>
                                        <p:tgtEl>
                                          <p:spTgt spid="43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27"/>
                                        </p:tgtEl>
                                        <p:attrNameLst>
                                          <p:attrName>style.visibility</p:attrName>
                                        </p:attrNameLst>
                                      </p:cBhvr>
                                      <p:to>
                                        <p:strVal val="visible"/>
                                      </p:to>
                                    </p:set>
                                    <p:anim calcmode="lin" valueType="num">
                                      <p:cBhvr additive="base">
                                        <p:cTn id="43" dur="750"/>
                                        <p:tgtEl>
                                          <p:spTgt spid="427"/>
                                        </p:tgtEl>
                                        <p:attrNameLst>
                                          <p:attrName>ppt_w</p:attrName>
                                        </p:attrNameLst>
                                      </p:cBhvr>
                                      <p:tavLst>
                                        <p:tav tm="0">
                                          <p:val>
                                            <p:strVal val="0"/>
                                          </p:val>
                                        </p:tav>
                                        <p:tav tm="100000">
                                          <p:val>
                                            <p:strVal val="#ppt_w"/>
                                          </p:val>
                                        </p:tav>
                                      </p:tavLst>
                                    </p:anim>
                                    <p:anim calcmode="lin" valueType="num">
                                      <p:cBhvr additive="base">
                                        <p:cTn id="44" dur="750"/>
                                        <p:tgtEl>
                                          <p:spTgt spid="42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24"/>
                                        </p:tgtEl>
                                        <p:attrNameLst>
                                          <p:attrName>style.visibility</p:attrName>
                                        </p:attrNameLst>
                                      </p:cBhvr>
                                      <p:to>
                                        <p:strVal val="visible"/>
                                      </p:to>
                                    </p:set>
                                    <p:anim calcmode="lin" valueType="num">
                                      <p:cBhvr additive="base">
                                        <p:cTn id="47" dur="750"/>
                                        <p:tgtEl>
                                          <p:spTgt spid="424"/>
                                        </p:tgtEl>
                                        <p:attrNameLst>
                                          <p:attrName>ppt_w</p:attrName>
                                        </p:attrNameLst>
                                      </p:cBhvr>
                                      <p:tavLst>
                                        <p:tav tm="0">
                                          <p:val>
                                            <p:strVal val="0"/>
                                          </p:val>
                                        </p:tav>
                                        <p:tav tm="100000">
                                          <p:val>
                                            <p:strVal val="#ppt_w"/>
                                          </p:val>
                                        </p:tav>
                                      </p:tavLst>
                                    </p:anim>
                                    <p:anim calcmode="lin" valueType="num">
                                      <p:cBhvr additive="base">
                                        <p:cTn id="48" dur="750"/>
                                        <p:tgtEl>
                                          <p:spTgt spid="424"/>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60"/>
                                        </p:tgtEl>
                                        <p:attrNameLst>
                                          <p:attrName>style.visibility</p:attrName>
                                        </p:attrNameLst>
                                      </p:cBhvr>
                                      <p:to>
                                        <p:strVal val="visible"/>
                                      </p:to>
                                    </p:set>
                                    <p:animEffect transition="in" filter="fade">
                                      <p:cBhvr>
                                        <p:cTn id="52" dur="1000"/>
                                        <p:tgtEl>
                                          <p:spTgt spid="460"/>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 calcmode="lin" valueType="num">
                                      <p:cBhvr additive="base">
                                        <p:cTn id="56" dur="750"/>
                                        <p:tgtEl>
                                          <p:spTgt spid="454"/>
                                        </p:tgtEl>
                                        <p:attrNameLst>
                                          <p:attrName>ppt_w</p:attrName>
                                        </p:attrNameLst>
                                      </p:cBhvr>
                                      <p:tavLst>
                                        <p:tav tm="0">
                                          <p:val>
                                            <p:strVal val="0"/>
                                          </p:val>
                                        </p:tav>
                                        <p:tav tm="100000">
                                          <p:val>
                                            <p:strVal val="#ppt_w"/>
                                          </p:val>
                                        </p:tav>
                                      </p:tavLst>
                                    </p:anim>
                                    <p:anim calcmode="lin" valueType="num">
                                      <p:cBhvr additive="base">
                                        <p:cTn id="57" dur="750"/>
                                        <p:tgtEl>
                                          <p:spTgt spid="454"/>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54"/>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58"/>
                                        </p:tgtEl>
                                        <p:attrNameLst>
                                          <p:attrName>style.visibility</p:attrName>
                                        </p:attrNameLst>
                                      </p:cBhvr>
                                      <p:to>
                                        <p:strVal val="visible"/>
                                      </p:to>
                                    </p:set>
                                    <p:animEffect transition="in" filter="fade">
                                      <p:cBhvr>
                                        <p:cTn id="63" dur="500"/>
                                        <p:tgtEl>
                                          <p:spTgt spid="458"/>
                                        </p:tgtEl>
                                      </p:cBhvr>
                                    </p:animEffect>
                                  </p:childTnLst>
                                </p:cTn>
                              </p:par>
                              <p:par>
                                <p:cTn id="64" presetID="10" presetClass="entr" presetSubtype="0" fill="hold" nodeType="withEffect">
                                  <p:stCondLst>
                                    <p:cond delay="1250"/>
                                  </p:stCondLst>
                                  <p:childTnLst>
                                    <p:set>
                                      <p:cBhvr>
                                        <p:cTn id="65" dur="1" fill="hold">
                                          <p:stCondLst>
                                            <p:cond delay="0"/>
                                          </p:stCondLst>
                                        </p:cTn>
                                        <p:tgtEl>
                                          <p:spTgt spid="457"/>
                                        </p:tgtEl>
                                        <p:attrNameLst>
                                          <p:attrName>style.visibility</p:attrName>
                                        </p:attrNameLst>
                                      </p:cBhvr>
                                      <p:to>
                                        <p:strVal val="visible"/>
                                      </p:to>
                                    </p:set>
                                    <p:animEffect transition="in" filter="fade">
                                      <p:cBhvr>
                                        <p:cTn id="66" dur="500"/>
                                        <p:tgtEl>
                                          <p:spTgt spid="457"/>
                                        </p:tgtEl>
                                      </p:cBhvr>
                                    </p:animEffect>
                                  </p:childTnLst>
                                </p:cTn>
                              </p:par>
                              <p:par>
                                <p:cTn id="67" presetID="2" presetClass="entr" presetSubtype="2" fill="hold" nodeType="withEffect">
                                  <p:stCondLst>
                                    <p:cond delay="2250"/>
                                  </p:stCondLst>
                                  <p:childTnLst>
                                    <p:set>
                                      <p:cBhvr>
                                        <p:cTn id="68" dur="1" fill="hold">
                                          <p:stCondLst>
                                            <p:cond delay="0"/>
                                          </p:stCondLst>
                                        </p:cTn>
                                        <p:tgtEl>
                                          <p:spTgt spid="459"/>
                                        </p:tgtEl>
                                        <p:attrNameLst>
                                          <p:attrName>style.visibility</p:attrName>
                                        </p:attrNameLst>
                                      </p:cBhvr>
                                      <p:to>
                                        <p:strVal val="visible"/>
                                      </p:to>
                                    </p:set>
                                    <p:anim calcmode="lin" valueType="num">
                                      <p:cBhvr additive="base">
                                        <p:cTn id="69" dur="1250"/>
                                        <p:tgtEl>
                                          <p:spTgt spid="4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68" y="1222625"/>
            <a:ext cx="7310600" cy="37761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54" y="183160"/>
            <a:ext cx="7770712" cy="898577"/>
          </a:xfrm>
          <a:prstGeom prst="rect">
            <a:avLst/>
          </a:prstGeom>
        </p:spPr>
      </p:pic>
      <p:cxnSp>
        <p:nvCxnSpPr>
          <p:cNvPr id="4" name="Straight Connector 3"/>
          <p:cNvCxnSpPr/>
          <p:nvPr/>
        </p:nvCxnSpPr>
        <p:spPr>
          <a:xfrm>
            <a:off x="1520576" y="664952"/>
            <a:ext cx="2044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99388" y="664952"/>
            <a:ext cx="439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67491" y="1087431"/>
            <a:ext cx="13579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134" r="49266"/>
          <a:stretch/>
        </p:blipFill>
        <p:spPr>
          <a:xfrm>
            <a:off x="2270590" y="1726058"/>
            <a:ext cx="5198722" cy="34632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54" y="183160"/>
            <a:ext cx="7770712" cy="898577"/>
          </a:xfrm>
          <a:prstGeom prst="rect">
            <a:avLst/>
          </a:prstGeom>
        </p:spPr>
      </p:pic>
      <p:cxnSp>
        <p:nvCxnSpPr>
          <p:cNvPr id="4" name="Straight Connector 3"/>
          <p:cNvCxnSpPr/>
          <p:nvPr/>
        </p:nvCxnSpPr>
        <p:spPr>
          <a:xfrm>
            <a:off x="1520576" y="664952"/>
            <a:ext cx="2044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99388" y="664952"/>
            <a:ext cx="439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67491" y="1087431"/>
            <a:ext cx="13579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427" r="16380" b="80138"/>
          <a:stretch/>
        </p:blipFill>
        <p:spPr>
          <a:xfrm>
            <a:off x="2270589" y="1130156"/>
            <a:ext cx="4839128" cy="750013"/>
          </a:xfrm>
          <a:prstGeom prst="rect">
            <a:avLst/>
          </a:prstGeom>
        </p:spPr>
      </p:pic>
    </p:spTree>
    <p:extLst>
      <p:ext uri="{BB962C8B-B14F-4D97-AF65-F5344CB8AC3E}">
        <p14:creationId xmlns:p14="http://schemas.microsoft.com/office/powerpoint/2010/main" val="216648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54" y="183160"/>
            <a:ext cx="7770712" cy="898577"/>
          </a:xfrm>
          <a:prstGeom prst="rect">
            <a:avLst/>
          </a:prstGeom>
        </p:spPr>
      </p:pic>
      <p:cxnSp>
        <p:nvCxnSpPr>
          <p:cNvPr id="4" name="Straight Connector 3"/>
          <p:cNvCxnSpPr/>
          <p:nvPr/>
        </p:nvCxnSpPr>
        <p:spPr>
          <a:xfrm>
            <a:off x="1520576" y="664952"/>
            <a:ext cx="2044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99388" y="664952"/>
            <a:ext cx="439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67491" y="1087431"/>
            <a:ext cx="13579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427" r="16380" b="80138"/>
          <a:stretch/>
        </p:blipFill>
        <p:spPr>
          <a:xfrm>
            <a:off x="2270589" y="1130156"/>
            <a:ext cx="4839128" cy="75001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156" t="20406"/>
          <a:stretch/>
        </p:blipFill>
        <p:spPr>
          <a:xfrm>
            <a:off x="2270589" y="1767153"/>
            <a:ext cx="4962417" cy="3455230"/>
          </a:xfrm>
          <a:prstGeom prst="rect">
            <a:avLst/>
          </a:prstGeom>
        </p:spPr>
      </p:pic>
    </p:spTree>
    <p:extLst>
      <p:ext uri="{BB962C8B-B14F-4D97-AF65-F5344CB8AC3E}">
        <p14:creationId xmlns:p14="http://schemas.microsoft.com/office/powerpoint/2010/main" val="189428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68" y="1222625"/>
            <a:ext cx="7310600" cy="37761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54" y="183160"/>
            <a:ext cx="7770712" cy="898577"/>
          </a:xfrm>
          <a:prstGeom prst="rect">
            <a:avLst/>
          </a:prstGeom>
        </p:spPr>
      </p:pic>
      <p:cxnSp>
        <p:nvCxnSpPr>
          <p:cNvPr id="4" name="Straight Connector 3"/>
          <p:cNvCxnSpPr/>
          <p:nvPr/>
        </p:nvCxnSpPr>
        <p:spPr>
          <a:xfrm>
            <a:off x="1520576" y="664952"/>
            <a:ext cx="2044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99388" y="664952"/>
            <a:ext cx="439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67491" y="1087431"/>
            <a:ext cx="13579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523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879034" y="156382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17710" y="1774619"/>
            <a:ext cx="441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59128" y="204864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6734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8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1365" b="23303"/>
          <a:stretch/>
        </p:blipFill>
        <p:spPr>
          <a:xfrm>
            <a:off x="122160" y="684609"/>
            <a:ext cx="8888491" cy="3620691"/>
          </a:xfrm>
          <a:prstGeom prst="rect">
            <a:avLst/>
          </a:prstGeom>
        </p:spPr>
      </p:pic>
      <p:sp>
        <p:nvSpPr>
          <p:cNvPr id="24" name="TextBox 23">
            <a:extLst>
              <a:ext uri="{FF2B5EF4-FFF2-40B4-BE49-F238E27FC236}">
                <a16:creationId xmlns:a16="http://schemas.microsoft.com/office/drawing/2014/main" id="{C4F8E5F2-4792-4415-B6B7-F49CEAC375A5}"/>
              </a:ext>
            </a:extLst>
          </p:cNvPr>
          <p:cNvSpPr txBox="1"/>
          <p:nvPr/>
        </p:nvSpPr>
        <p:spPr>
          <a:xfrm>
            <a:off x="238125" y="98343"/>
            <a:ext cx="8505825" cy="494751"/>
          </a:xfrm>
          <a:prstGeom prst="rect">
            <a:avLst/>
          </a:prstGeom>
          <a:noFill/>
          <a:ln>
            <a:noFill/>
          </a:ln>
        </p:spPr>
        <p:txBody>
          <a:bodyPr wrap="square" rtlCol="0">
            <a:spAutoFit/>
          </a:bodyPr>
          <a:lstStyle/>
          <a:p>
            <a:pPr>
              <a:lnSpc>
                <a:spcPct val="120000"/>
              </a:lnSpc>
              <a:defRPr/>
            </a:pPr>
            <a:r>
              <a:rPr lang="en-US" sz="2400" smtClean="0">
                <a:ln>
                  <a:solidFill>
                    <a:srgbClr val="00B050"/>
                  </a:solidFill>
                </a:ln>
                <a:latin typeface="Arial-SGK-TV" pitchFamily="2" charset="0"/>
                <a:ea typeface="Arial-Rounded" panose="020B0500000000000000" pitchFamily="34" charset="0"/>
                <a:cs typeface="Arial-SGK-TV" pitchFamily="2" charset="0"/>
              </a:rPr>
              <a:t>5. Nghe viết ( </a:t>
            </a:r>
            <a:r>
              <a:rPr lang="en-US" sz="2400">
                <a:ln>
                  <a:solidFill>
                    <a:srgbClr val="00B050"/>
                  </a:solidFill>
                </a:ln>
                <a:latin typeface="Arial-SGK-TV" pitchFamily="2" charset="0"/>
                <a:ea typeface="Arial-Rounded" panose="020B0500000000000000" pitchFamily="34" charset="0"/>
                <a:cs typeface="Arial-SGK-TV" pitchFamily="2" charset="0"/>
              </a:rPr>
              <a:t>SHS trang </a:t>
            </a:r>
            <a:r>
              <a:rPr lang="en-US" sz="2400" smtClean="0">
                <a:ln>
                  <a:solidFill>
                    <a:srgbClr val="00B050"/>
                  </a:solidFill>
                </a:ln>
                <a:latin typeface="Arial-SGK-TV" pitchFamily="2" charset="0"/>
                <a:ea typeface="Arial-Rounded" panose="020B0500000000000000" pitchFamily="34" charset="0"/>
                <a:cs typeface="Arial-SGK-TV" pitchFamily="2" charset="0"/>
              </a:rPr>
              <a:t>38)</a:t>
            </a:r>
            <a:endParaRPr lang="vi-VN" sz="2400" dirty="0">
              <a:ln>
                <a:solidFill>
                  <a:srgbClr val="00B050"/>
                </a:solidFill>
              </a:ln>
              <a:latin typeface="Arial-SGK-TV" pitchFamily="2" charset="0"/>
              <a:ea typeface="Arial-Rounded" panose="020B0500000000000000" pitchFamily="34" charset="0"/>
              <a:cs typeface="Arial-SGK-TV" pitchFamily="2" charset="0"/>
            </a:endParaRPr>
          </a:p>
        </p:txBody>
      </p:sp>
      <p:sp>
        <p:nvSpPr>
          <p:cNvPr id="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970575" y="864911"/>
            <a:ext cx="31006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950">
                <a:latin typeface="HP001 4 hàng" panose="020B0603050302020204" pitchFamily="34" charset="0"/>
                <a:cs typeface="Times New Roman" panose="02020603050405020304" pitchFamily="18" charset="0"/>
              </a:rPr>
              <a:t>,</a:t>
            </a:r>
          </a:p>
        </p:txBody>
      </p:sp>
      <p:sp>
        <p:nvSpPr>
          <p:cNvPr id="1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427231" y="1476543"/>
            <a:ext cx="31006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950">
                <a:latin typeface="HP001 4 hàng" panose="020B0603050302020204" pitchFamily="34" charset="0"/>
                <a:cs typeface="Times New Roman" panose="02020603050405020304" pitchFamily="18" charset="0"/>
              </a:rPr>
              <a:t>.</a:t>
            </a:r>
          </a:p>
        </p:txBody>
      </p:sp>
      <p:pic>
        <p:nvPicPr>
          <p:cNvPr id="7" name="Picture 6"/>
          <p:cNvPicPr>
            <a:picLocks noChangeAspect="1"/>
          </p:cNvPicPr>
          <p:nvPr/>
        </p:nvPicPr>
        <p:blipFill>
          <a:blip r:embed="rId4"/>
          <a:stretch>
            <a:fillRect/>
          </a:stretch>
        </p:blipFill>
        <p:spPr>
          <a:xfrm>
            <a:off x="457720" y="955496"/>
            <a:ext cx="1329983" cy="891760"/>
          </a:xfrm>
          <a:prstGeom prst="rect">
            <a:avLst/>
          </a:prstGeom>
        </p:spPr>
      </p:pic>
      <p:pic>
        <p:nvPicPr>
          <p:cNvPr id="8" name="Picture 7"/>
          <p:cNvPicPr>
            <a:picLocks noChangeAspect="1"/>
          </p:cNvPicPr>
          <p:nvPr/>
        </p:nvPicPr>
        <p:blipFill>
          <a:blip r:embed="rId5"/>
          <a:stretch>
            <a:fillRect/>
          </a:stretch>
        </p:blipFill>
        <p:spPr>
          <a:xfrm>
            <a:off x="922295" y="991004"/>
            <a:ext cx="1440761" cy="792078"/>
          </a:xfrm>
          <a:prstGeom prst="rect">
            <a:avLst/>
          </a:prstGeom>
        </p:spPr>
      </p:pic>
      <p:pic>
        <p:nvPicPr>
          <p:cNvPr id="10" name="Picture 9"/>
          <p:cNvPicPr>
            <a:picLocks noChangeAspect="1"/>
          </p:cNvPicPr>
          <p:nvPr/>
        </p:nvPicPr>
        <p:blipFill>
          <a:blip r:embed="rId6"/>
          <a:stretch>
            <a:fillRect/>
          </a:stretch>
        </p:blipFill>
        <p:spPr>
          <a:xfrm>
            <a:off x="1989700" y="982070"/>
            <a:ext cx="1651097" cy="829998"/>
          </a:xfrm>
          <a:prstGeom prst="rect">
            <a:avLst/>
          </a:prstGeom>
        </p:spPr>
      </p:pic>
      <p:pic>
        <p:nvPicPr>
          <p:cNvPr id="11" name="Picture 10"/>
          <p:cNvPicPr>
            <a:picLocks noChangeAspect="1"/>
          </p:cNvPicPr>
          <p:nvPr/>
        </p:nvPicPr>
        <p:blipFill>
          <a:blip r:embed="rId7"/>
          <a:stretch>
            <a:fillRect/>
          </a:stretch>
        </p:blipFill>
        <p:spPr>
          <a:xfrm>
            <a:off x="3228366" y="965411"/>
            <a:ext cx="1047245" cy="856715"/>
          </a:xfrm>
          <a:prstGeom prst="rect">
            <a:avLst/>
          </a:prstGeom>
        </p:spPr>
      </p:pic>
      <p:pic>
        <p:nvPicPr>
          <p:cNvPr id="12" name="Picture 11"/>
          <p:cNvPicPr>
            <a:picLocks noChangeAspect="1"/>
          </p:cNvPicPr>
          <p:nvPr/>
        </p:nvPicPr>
        <p:blipFill>
          <a:blip r:embed="rId8"/>
          <a:stretch>
            <a:fillRect/>
          </a:stretch>
        </p:blipFill>
        <p:spPr>
          <a:xfrm>
            <a:off x="4079846" y="961506"/>
            <a:ext cx="1365457" cy="867198"/>
          </a:xfrm>
          <a:prstGeom prst="rect">
            <a:avLst/>
          </a:prstGeom>
        </p:spPr>
      </p:pic>
      <p:pic>
        <p:nvPicPr>
          <p:cNvPr id="13" name="Picture 12"/>
          <p:cNvPicPr>
            <a:picLocks noChangeAspect="1"/>
          </p:cNvPicPr>
          <p:nvPr/>
        </p:nvPicPr>
        <p:blipFill>
          <a:blip r:embed="rId9"/>
          <a:stretch>
            <a:fillRect/>
          </a:stretch>
        </p:blipFill>
        <p:spPr>
          <a:xfrm>
            <a:off x="5066374" y="955707"/>
            <a:ext cx="1641254" cy="890114"/>
          </a:xfrm>
          <a:prstGeom prst="rect">
            <a:avLst/>
          </a:prstGeom>
        </p:spPr>
      </p:pic>
      <p:pic>
        <p:nvPicPr>
          <p:cNvPr id="14" name="Picture 13"/>
          <p:cNvPicPr>
            <a:picLocks noChangeAspect="1"/>
          </p:cNvPicPr>
          <p:nvPr/>
        </p:nvPicPr>
        <p:blipFill>
          <a:blip r:embed="rId10"/>
          <a:stretch>
            <a:fillRect/>
          </a:stretch>
        </p:blipFill>
        <p:spPr>
          <a:xfrm>
            <a:off x="6634439" y="977865"/>
            <a:ext cx="1102001" cy="834437"/>
          </a:xfrm>
          <a:prstGeom prst="rect">
            <a:avLst/>
          </a:prstGeom>
        </p:spPr>
      </p:pic>
      <p:pic>
        <p:nvPicPr>
          <p:cNvPr id="15" name="Picture 14"/>
          <p:cNvPicPr>
            <a:picLocks noChangeAspect="1"/>
          </p:cNvPicPr>
          <p:nvPr/>
        </p:nvPicPr>
        <p:blipFill>
          <a:blip r:embed="rId11"/>
          <a:stretch>
            <a:fillRect/>
          </a:stretch>
        </p:blipFill>
        <p:spPr>
          <a:xfrm>
            <a:off x="7245212" y="969882"/>
            <a:ext cx="1659816" cy="856257"/>
          </a:xfrm>
          <a:prstGeom prst="rect">
            <a:avLst/>
          </a:prstGeom>
        </p:spPr>
      </p:pic>
      <p:pic>
        <p:nvPicPr>
          <p:cNvPr id="16" name="Picture 15"/>
          <p:cNvPicPr>
            <a:picLocks noChangeAspect="1"/>
          </p:cNvPicPr>
          <p:nvPr/>
        </p:nvPicPr>
        <p:blipFill>
          <a:blip r:embed="rId12"/>
          <a:stretch>
            <a:fillRect/>
          </a:stretch>
        </p:blipFill>
        <p:spPr>
          <a:xfrm>
            <a:off x="-165322" y="1600265"/>
            <a:ext cx="1696172" cy="821878"/>
          </a:xfrm>
          <a:prstGeom prst="rect">
            <a:avLst/>
          </a:prstGeom>
        </p:spPr>
      </p:pic>
      <p:pic>
        <p:nvPicPr>
          <p:cNvPr id="18" name="Picture 17"/>
          <p:cNvPicPr>
            <a:picLocks noChangeAspect="1"/>
          </p:cNvPicPr>
          <p:nvPr/>
        </p:nvPicPr>
        <p:blipFill>
          <a:blip r:embed="rId13"/>
          <a:stretch>
            <a:fillRect/>
          </a:stretch>
        </p:blipFill>
        <p:spPr>
          <a:xfrm>
            <a:off x="1031398" y="1592989"/>
            <a:ext cx="1467696" cy="817117"/>
          </a:xfrm>
          <a:prstGeom prst="rect">
            <a:avLst/>
          </a:prstGeom>
        </p:spPr>
      </p:pic>
      <p:pic>
        <p:nvPicPr>
          <p:cNvPr id="19" name="Picture 18"/>
          <p:cNvPicPr>
            <a:picLocks noChangeAspect="1"/>
          </p:cNvPicPr>
          <p:nvPr/>
        </p:nvPicPr>
        <p:blipFill>
          <a:blip r:embed="rId14"/>
          <a:stretch>
            <a:fillRect/>
          </a:stretch>
        </p:blipFill>
        <p:spPr>
          <a:xfrm>
            <a:off x="2008496" y="1591958"/>
            <a:ext cx="1789627" cy="809146"/>
          </a:xfrm>
          <a:prstGeom prst="rect">
            <a:avLst/>
          </a:prstGeom>
        </p:spPr>
      </p:pic>
      <p:pic>
        <p:nvPicPr>
          <p:cNvPr id="20" name="Picture 19"/>
          <p:cNvPicPr>
            <a:picLocks noChangeAspect="1"/>
          </p:cNvPicPr>
          <p:nvPr/>
        </p:nvPicPr>
        <p:blipFill>
          <a:blip r:embed="rId10"/>
          <a:stretch>
            <a:fillRect/>
          </a:stretch>
        </p:blipFill>
        <p:spPr>
          <a:xfrm>
            <a:off x="3786956" y="1579185"/>
            <a:ext cx="1108264" cy="851028"/>
          </a:xfrm>
          <a:prstGeom prst="rect">
            <a:avLst/>
          </a:prstGeom>
        </p:spPr>
      </p:pic>
      <p:pic>
        <p:nvPicPr>
          <p:cNvPr id="21" name="Picture 20"/>
          <p:cNvPicPr>
            <a:picLocks noChangeAspect="1"/>
          </p:cNvPicPr>
          <p:nvPr/>
        </p:nvPicPr>
        <p:blipFill>
          <a:blip r:embed="rId15"/>
          <a:stretch>
            <a:fillRect/>
          </a:stretch>
        </p:blipFill>
        <p:spPr>
          <a:xfrm>
            <a:off x="4535455" y="1574732"/>
            <a:ext cx="1731992" cy="875171"/>
          </a:xfrm>
          <a:prstGeom prst="rect">
            <a:avLst/>
          </a:prstGeom>
        </p:spPr>
      </p:pic>
      <p:pic>
        <p:nvPicPr>
          <p:cNvPr id="22" name="Picture 21"/>
          <p:cNvPicPr>
            <a:picLocks noChangeAspect="1"/>
          </p:cNvPicPr>
          <p:nvPr/>
        </p:nvPicPr>
        <p:blipFill>
          <a:blip r:embed="rId16"/>
          <a:stretch>
            <a:fillRect/>
          </a:stretch>
        </p:blipFill>
        <p:spPr>
          <a:xfrm>
            <a:off x="5780380" y="1588526"/>
            <a:ext cx="1686478" cy="841320"/>
          </a:xfrm>
          <a:prstGeom prst="rect">
            <a:avLst/>
          </a:prstGeom>
        </p:spPr>
      </p:pic>
      <p:pic>
        <p:nvPicPr>
          <p:cNvPr id="23" name="Picture 22"/>
          <p:cNvPicPr>
            <a:picLocks noChangeAspect="1"/>
          </p:cNvPicPr>
          <p:nvPr/>
        </p:nvPicPr>
        <p:blipFill>
          <a:blip r:embed="rId17"/>
          <a:stretch>
            <a:fillRect/>
          </a:stretch>
        </p:blipFill>
        <p:spPr>
          <a:xfrm>
            <a:off x="7076393" y="1571943"/>
            <a:ext cx="1346172" cy="885831"/>
          </a:xfrm>
          <a:prstGeom prst="rect">
            <a:avLst/>
          </a:prstGeom>
        </p:spPr>
      </p:pic>
      <p:pic>
        <p:nvPicPr>
          <p:cNvPr id="25" name="Picture 24"/>
          <p:cNvPicPr>
            <a:picLocks noChangeAspect="1"/>
          </p:cNvPicPr>
          <p:nvPr/>
        </p:nvPicPr>
        <p:blipFill>
          <a:blip r:embed="rId18"/>
          <a:stretch>
            <a:fillRect/>
          </a:stretch>
        </p:blipFill>
        <p:spPr>
          <a:xfrm>
            <a:off x="-138873" y="2212931"/>
            <a:ext cx="1518187" cy="805912"/>
          </a:xfrm>
          <a:prstGeom prst="rect">
            <a:avLst/>
          </a:prstGeom>
        </p:spPr>
      </p:pic>
      <p:pic>
        <p:nvPicPr>
          <p:cNvPr id="26" name="Picture 25"/>
          <p:cNvPicPr>
            <a:picLocks noChangeAspect="1"/>
          </p:cNvPicPr>
          <p:nvPr/>
        </p:nvPicPr>
        <p:blipFill>
          <a:blip r:embed="rId19"/>
          <a:stretch>
            <a:fillRect/>
          </a:stretch>
        </p:blipFill>
        <p:spPr>
          <a:xfrm>
            <a:off x="863891" y="2211165"/>
            <a:ext cx="1530289" cy="796429"/>
          </a:xfrm>
          <a:prstGeom prst="rect">
            <a:avLst/>
          </a:prstGeom>
        </p:spPr>
      </p:pic>
      <p:pic>
        <p:nvPicPr>
          <p:cNvPr id="27" name="Picture 26"/>
          <p:cNvPicPr>
            <a:picLocks noChangeAspect="1"/>
          </p:cNvPicPr>
          <p:nvPr/>
        </p:nvPicPr>
        <p:blipFill>
          <a:blip r:embed="rId20"/>
          <a:stretch>
            <a:fillRect/>
          </a:stretch>
        </p:blipFill>
        <p:spPr>
          <a:xfrm>
            <a:off x="6393994" y="985015"/>
            <a:ext cx="955288" cy="817506"/>
          </a:xfrm>
          <a:prstGeom prst="rect">
            <a:avLst/>
          </a:prstGeom>
        </p:spPr>
      </p:pic>
      <p:pic>
        <p:nvPicPr>
          <p:cNvPr id="28" name="Picture 27"/>
          <p:cNvPicPr>
            <a:picLocks noChangeAspect="1"/>
          </p:cNvPicPr>
          <p:nvPr/>
        </p:nvPicPr>
        <p:blipFill>
          <a:blip r:embed="rId20"/>
          <a:stretch>
            <a:fillRect/>
          </a:stretch>
        </p:blipFill>
        <p:spPr>
          <a:xfrm>
            <a:off x="3553594" y="1593521"/>
            <a:ext cx="955288" cy="817506"/>
          </a:xfrm>
          <a:prstGeom prst="rect">
            <a:avLst/>
          </a:prstGeom>
        </p:spPr>
      </p:pic>
      <p:sp>
        <p:nvSpPr>
          <p:cNvPr id="2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004485" y="2078547"/>
            <a:ext cx="31006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950">
                <a:latin typeface="HP001 4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26297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fltVal val="0"/>
                                          </p:val>
                                        </p:tav>
                                        <p:tav tm="100000">
                                          <p:val>
                                            <p:strVal val="#ppt_w"/>
                                          </p:val>
                                        </p:tav>
                                      </p:tavLst>
                                    </p:anim>
                                    <p:anim calcmode="lin" valueType="num">
                                      <p:cBhvr>
                                        <p:cTn id="95" dur="500" fill="hold"/>
                                        <p:tgtEl>
                                          <p:spTgt spid="17"/>
                                        </p:tgtEl>
                                        <p:attrNameLst>
                                          <p:attrName>ppt_h</p:attrName>
                                        </p:attrNameLst>
                                      </p:cBhvr>
                                      <p:tavLst>
                                        <p:tav tm="0">
                                          <p:val>
                                            <p:fltVal val="0"/>
                                          </p:val>
                                        </p:tav>
                                        <p:tav tm="100000">
                                          <p:val>
                                            <p:strVal val="#ppt_h"/>
                                          </p:val>
                                        </p:tav>
                                      </p:tavLst>
                                    </p:anim>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p:cTn id="106" dur="500" fill="hold"/>
                                        <p:tgtEl>
                                          <p:spTgt spid="20"/>
                                        </p:tgtEl>
                                        <p:attrNameLst>
                                          <p:attrName>ppt_w</p:attrName>
                                        </p:attrNameLst>
                                      </p:cBhvr>
                                      <p:tavLst>
                                        <p:tav tm="0">
                                          <p:val>
                                            <p:fltVal val="0"/>
                                          </p:val>
                                        </p:tav>
                                        <p:tav tm="100000">
                                          <p:val>
                                            <p:strVal val="#ppt_w"/>
                                          </p:val>
                                        </p:tav>
                                      </p:tavLst>
                                    </p:anim>
                                    <p:anim calcmode="lin" valueType="num">
                                      <p:cBhvr>
                                        <p:cTn id="107" dur="500" fill="hold"/>
                                        <p:tgtEl>
                                          <p:spTgt spid="20"/>
                                        </p:tgtEl>
                                        <p:attrNameLst>
                                          <p:attrName>ppt_h</p:attrName>
                                        </p:attrNameLst>
                                      </p:cBhvr>
                                      <p:tavLst>
                                        <p:tav tm="0">
                                          <p:val>
                                            <p:fltVal val="0"/>
                                          </p:val>
                                        </p:tav>
                                        <p:tav tm="100000">
                                          <p:val>
                                            <p:strVal val="#ppt_h"/>
                                          </p:val>
                                        </p:tav>
                                      </p:tavLst>
                                    </p:anim>
                                    <p:animEffect transition="in" filter="fad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500" fill="hold"/>
                                        <p:tgtEl>
                                          <p:spTgt spid="21"/>
                                        </p:tgtEl>
                                        <p:attrNameLst>
                                          <p:attrName>ppt_w</p:attrName>
                                        </p:attrNameLst>
                                      </p:cBhvr>
                                      <p:tavLst>
                                        <p:tav tm="0">
                                          <p:val>
                                            <p:fltVal val="0"/>
                                          </p:val>
                                        </p:tav>
                                        <p:tav tm="100000">
                                          <p:val>
                                            <p:strVal val="#ppt_w"/>
                                          </p:val>
                                        </p:tav>
                                      </p:tavLst>
                                    </p:anim>
                                    <p:anim calcmode="lin" valueType="num">
                                      <p:cBhvr>
                                        <p:cTn id="114" dur="500" fill="hold"/>
                                        <p:tgtEl>
                                          <p:spTgt spid="21"/>
                                        </p:tgtEl>
                                        <p:attrNameLst>
                                          <p:attrName>ppt_h</p:attrName>
                                        </p:attrNameLst>
                                      </p:cBhvr>
                                      <p:tavLst>
                                        <p:tav tm="0">
                                          <p:val>
                                            <p:fltVal val="0"/>
                                          </p:val>
                                        </p:tav>
                                        <p:tav tm="100000">
                                          <p:val>
                                            <p:strVal val="#ppt_h"/>
                                          </p:val>
                                        </p:tav>
                                      </p:tavLst>
                                    </p:anim>
                                    <p:animEffect transition="in" filter="fade">
                                      <p:cBhvr>
                                        <p:cTn id="115" dur="5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fltVal val="0"/>
                                          </p:val>
                                        </p:tav>
                                        <p:tav tm="100000">
                                          <p:val>
                                            <p:strVal val="#ppt_w"/>
                                          </p:val>
                                        </p:tav>
                                      </p:tavLst>
                                    </p:anim>
                                    <p:anim calcmode="lin" valueType="num">
                                      <p:cBhvr>
                                        <p:cTn id="121" dur="500" fill="hold"/>
                                        <p:tgtEl>
                                          <p:spTgt spid="22"/>
                                        </p:tgtEl>
                                        <p:attrNameLst>
                                          <p:attrName>ppt_h</p:attrName>
                                        </p:attrNameLst>
                                      </p:cBhvr>
                                      <p:tavLst>
                                        <p:tav tm="0">
                                          <p:val>
                                            <p:fltVal val="0"/>
                                          </p:val>
                                        </p:tav>
                                        <p:tav tm="100000">
                                          <p:val>
                                            <p:strVal val="#ppt_h"/>
                                          </p:val>
                                        </p:tav>
                                      </p:tavLst>
                                    </p:anim>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fltVal val="0"/>
                                          </p:val>
                                        </p:tav>
                                        <p:tav tm="100000">
                                          <p:val>
                                            <p:strVal val="#ppt_h"/>
                                          </p:val>
                                        </p:tav>
                                      </p:tavLst>
                                    </p:anim>
                                    <p:animEffect transition="in" filter="fade">
                                      <p:cBhvr>
                                        <p:cTn id="129" dur="500"/>
                                        <p:tgtEl>
                                          <p:spTgt spid="2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500" fill="hold"/>
                                        <p:tgtEl>
                                          <p:spTgt spid="26"/>
                                        </p:tgtEl>
                                        <p:attrNameLst>
                                          <p:attrName>ppt_w</p:attrName>
                                        </p:attrNameLst>
                                      </p:cBhvr>
                                      <p:tavLst>
                                        <p:tav tm="0">
                                          <p:val>
                                            <p:fltVal val="0"/>
                                          </p:val>
                                        </p:tav>
                                        <p:tav tm="100000">
                                          <p:val>
                                            <p:strVal val="#ppt_w"/>
                                          </p:val>
                                        </p:tav>
                                      </p:tavLst>
                                    </p:anim>
                                    <p:anim calcmode="lin" valueType="num">
                                      <p:cBhvr>
                                        <p:cTn id="142" dur="500" fill="hold"/>
                                        <p:tgtEl>
                                          <p:spTgt spid="26"/>
                                        </p:tgtEl>
                                        <p:attrNameLst>
                                          <p:attrName>ppt_h</p:attrName>
                                        </p:attrNameLst>
                                      </p:cBhvr>
                                      <p:tavLst>
                                        <p:tav tm="0">
                                          <p:val>
                                            <p:fltVal val="0"/>
                                          </p:val>
                                        </p:tav>
                                        <p:tav tm="100000">
                                          <p:val>
                                            <p:strVal val="#ppt_h"/>
                                          </p:val>
                                        </p:tav>
                                      </p:tavLst>
                                    </p:anim>
                                    <p:animEffect transition="in" filter="fade">
                                      <p:cBhvr>
                                        <p:cTn id="143" dur="500"/>
                                        <p:tgtEl>
                                          <p:spTgt spid="26"/>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p:cTn id="148" dur="500" fill="hold"/>
                                        <p:tgtEl>
                                          <p:spTgt spid="29"/>
                                        </p:tgtEl>
                                        <p:attrNameLst>
                                          <p:attrName>ppt_w</p:attrName>
                                        </p:attrNameLst>
                                      </p:cBhvr>
                                      <p:tavLst>
                                        <p:tav tm="0">
                                          <p:val>
                                            <p:fltVal val="0"/>
                                          </p:val>
                                        </p:tav>
                                        <p:tav tm="100000">
                                          <p:val>
                                            <p:strVal val="#ppt_w"/>
                                          </p:val>
                                        </p:tav>
                                      </p:tavLst>
                                    </p:anim>
                                    <p:anim calcmode="lin" valueType="num">
                                      <p:cBhvr>
                                        <p:cTn id="149" dur="500" fill="hold"/>
                                        <p:tgtEl>
                                          <p:spTgt spid="29"/>
                                        </p:tgtEl>
                                        <p:attrNameLst>
                                          <p:attrName>ppt_h</p:attrName>
                                        </p:attrNameLst>
                                      </p:cBhvr>
                                      <p:tavLst>
                                        <p:tav tm="0">
                                          <p:val>
                                            <p:fltVal val="0"/>
                                          </p:val>
                                        </p:tav>
                                        <p:tav tm="100000">
                                          <p:val>
                                            <p:strVal val="#ppt_h"/>
                                          </p:val>
                                        </p:tav>
                                      </p:tavLst>
                                    </p:anim>
                                    <p:animEffect transition="in" filter="fade">
                                      <p:cBhvr>
                                        <p:cTn id="1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05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791908"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3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784325" y="2098459"/>
            <a:ext cx="3509481"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711203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1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171450"/>
            <a:ext cx="8686800" cy="4800600"/>
          </a:xfrm>
          <a:prstGeom prst="rect">
            <a:avLst/>
          </a:prstGeom>
          <a:noFill/>
          <a:ln w="57150" cmpd="thinThick">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pic>
        <p:nvPicPr>
          <p:cNvPr id="22531" name="Picture 3" descr="z8298946wo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5791200" cy="4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bd1451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21506"/>
            <a:ext cx="4502150" cy="6429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4" name="Picture 6" descr="th3emi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3898107"/>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th3emi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429000"/>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5730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Oval 9"/>
          <p:cNvSpPr>
            <a:spLocks noChangeArrowheads="1"/>
          </p:cNvSpPr>
          <p:nvPr/>
        </p:nvSpPr>
        <p:spPr bwMode="auto">
          <a:xfrm>
            <a:off x="3048000" y="1143000"/>
            <a:ext cx="2895600" cy="2228850"/>
          </a:xfrm>
          <a:prstGeom prst="ellipse">
            <a:avLst/>
          </a:prstGeom>
          <a:gradFill rotWithShape="1">
            <a:gsLst>
              <a:gs pos="0">
                <a:srgbClr val="007676"/>
              </a:gs>
              <a:gs pos="50000">
                <a:srgbClr val="00FFFF"/>
              </a:gs>
              <a:gs pos="100000">
                <a:srgbClr val="00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endParaRPr>
          </a:p>
        </p:txBody>
      </p:sp>
      <p:sp>
        <p:nvSpPr>
          <p:cNvPr id="22538" name="Freeform 10"/>
          <p:cNvSpPr>
            <a:spLocks/>
          </p:cNvSpPr>
          <p:nvPr/>
        </p:nvSpPr>
        <p:spPr bwMode="auto">
          <a:xfrm>
            <a:off x="1219200" y="2228850"/>
            <a:ext cx="19812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9" name="Freeform 11"/>
          <p:cNvSpPr>
            <a:spLocks/>
          </p:cNvSpPr>
          <p:nvPr/>
        </p:nvSpPr>
        <p:spPr bwMode="auto">
          <a:xfrm>
            <a:off x="6096000" y="1828800"/>
            <a:ext cx="15240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40" name="Picture 12"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001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002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2573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6289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430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8288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0"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574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1"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5717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7716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5"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2343151"/>
            <a:ext cx="914400"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Freeform 27"/>
          <p:cNvSpPr>
            <a:spLocks/>
          </p:cNvSpPr>
          <p:nvPr/>
        </p:nvSpPr>
        <p:spPr bwMode="auto">
          <a:xfrm flipH="1">
            <a:off x="2667000" y="3314700"/>
            <a:ext cx="4343400" cy="5715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60" name="WordArt 32" descr="48"/>
          <p:cNvSpPr>
            <a:spLocks noChangeArrowheads="1" noChangeShapeType="1" noTextEdit="1"/>
          </p:cNvSpPr>
          <p:nvPr/>
        </p:nvSpPr>
        <p:spPr bwMode="auto">
          <a:xfrm>
            <a:off x="685800" y="710208"/>
            <a:ext cx="7772400" cy="3200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t>Bài học đến đây là kết thúc</a:t>
            </a:r>
          </a:p>
          <a:p>
            <a:pPr algn="ctr"/>
            <a:r>
              <a:rPr lang="en-US"/>
              <a:t>Chúc các cô mạnh khỏe</a:t>
            </a:r>
          </a:p>
          <a:p>
            <a:pPr algn="ctr"/>
            <a:r>
              <a:rPr lang="en-US"/>
              <a:t>Chúc các em thực hiện  tốt bài học!</a:t>
            </a:r>
          </a:p>
        </p:txBody>
      </p:sp>
    </p:spTree>
    <p:extLst>
      <p:ext uri="{BB962C8B-B14F-4D97-AF65-F5344CB8AC3E}">
        <p14:creationId xmlns:p14="http://schemas.microsoft.com/office/powerpoint/2010/main" val="1397953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179770" y="528041"/>
            <a:ext cx="1996233" cy="668625"/>
          </a:xfrm>
          <a:prstGeom prst="rect">
            <a:avLst/>
          </a:prstGeom>
          <a:noFill/>
          <a:ln>
            <a:noFill/>
          </a:ln>
        </p:spPr>
      </p:pic>
      <p:pic>
        <p:nvPicPr>
          <p:cNvPr id="117" name="Google Shape;117;p1"/>
          <p:cNvPicPr preferRelativeResize="0"/>
          <p:nvPr/>
        </p:nvPicPr>
        <p:blipFill rotWithShape="1">
          <a:blip r:embed="rId4">
            <a:alphaModFix/>
          </a:blip>
          <a:srcRect l="135" t="36970" r="-1"/>
          <a:stretch/>
        </p:blipFill>
        <p:spPr>
          <a:xfrm>
            <a:off x="1" y="1828800"/>
            <a:ext cx="9143998" cy="3004238"/>
          </a:xfrm>
          <a:prstGeom prst="rect">
            <a:avLst/>
          </a:prstGeom>
          <a:noFill/>
          <a:ln>
            <a:noFill/>
          </a:ln>
        </p:spPr>
      </p:pic>
      <p:pic>
        <p:nvPicPr>
          <p:cNvPr id="118" name="Google Shape;118;p1"/>
          <p:cNvPicPr preferRelativeResize="0"/>
          <p:nvPr/>
        </p:nvPicPr>
        <p:blipFill rotWithShape="1">
          <a:blip r:embed="rId5">
            <a:alphaModFix/>
          </a:blip>
          <a:srcRect/>
          <a:stretch/>
        </p:blipFill>
        <p:spPr>
          <a:xfrm>
            <a:off x="-1" y="3432997"/>
            <a:ext cx="9613558" cy="1508031"/>
          </a:xfrm>
          <a:prstGeom prst="rect">
            <a:avLst/>
          </a:prstGeom>
          <a:noFill/>
          <a:ln>
            <a:noFill/>
          </a:ln>
        </p:spPr>
      </p:pic>
      <p:pic>
        <p:nvPicPr>
          <p:cNvPr id="119" name="Google Shape;119;p1"/>
          <p:cNvPicPr preferRelativeResize="0"/>
          <p:nvPr/>
        </p:nvPicPr>
        <p:blipFill rotWithShape="1">
          <a:blip r:embed="rId6">
            <a:alphaModFix/>
          </a:blip>
          <a:srcRect/>
          <a:stretch/>
        </p:blipFill>
        <p:spPr>
          <a:xfrm>
            <a:off x="-104572" y="321272"/>
            <a:ext cx="9248571" cy="8019887"/>
          </a:xfrm>
          <a:prstGeom prst="rect">
            <a:avLst/>
          </a:prstGeom>
          <a:noFill/>
          <a:ln>
            <a:noFill/>
          </a:ln>
        </p:spPr>
      </p:pic>
      <p:sp>
        <p:nvSpPr>
          <p:cNvPr id="120" name="Google Shape;120;p1"/>
          <p:cNvSpPr/>
          <p:nvPr/>
        </p:nvSpPr>
        <p:spPr>
          <a:xfrm>
            <a:off x="1500651" y="1463020"/>
            <a:ext cx="6253677" cy="3444184"/>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5" name="Google Shape;125;p1"/>
          <p:cNvPicPr preferRelativeResize="0"/>
          <p:nvPr/>
        </p:nvPicPr>
        <p:blipFill rotWithShape="1">
          <a:blip r:embed="rId7">
            <a:alphaModFix/>
          </a:blip>
          <a:srcRect l="30888" t="27748" r="21866"/>
          <a:stretch/>
        </p:blipFill>
        <p:spPr>
          <a:xfrm>
            <a:off x="6598507" y="-24714"/>
            <a:ext cx="2545493" cy="2463792"/>
          </a:xfrm>
          <a:prstGeom prst="rect">
            <a:avLst/>
          </a:prstGeom>
          <a:noFill/>
          <a:ln>
            <a:noFill/>
          </a:ln>
        </p:spPr>
      </p:pic>
      <p:pic>
        <p:nvPicPr>
          <p:cNvPr id="126" name="Google Shape;126;p1"/>
          <p:cNvPicPr preferRelativeResize="0"/>
          <p:nvPr/>
        </p:nvPicPr>
        <p:blipFill rotWithShape="1">
          <a:blip r:embed="rId8">
            <a:alphaModFix/>
          </a:blip>
          <a:srcRect l="1" r="77432"/>
          <a:stretch/>
        </p:blipFill>
        <p:spPr>
          <a:xfrm>
            <a:off x="0" y="3630617"/>
            <a:ext cx="2063578" cy="1215615"/>
          </a:xfrm>
          <a:prstGeom prst="rect">
            <a:avLst/>
          </a:prstGeom>
          <a:noFill/>
          <a:ln>
            <a:noFill/>
          </a:ln>
        </p:spPr>
      </p:pic>
      <p:grpSp>
        <p:nvGrpSpPr>
          <p:cNvPr id="127" name="Google Shape;127;p1"/>
          <p:cNvGrpSpPr/>
          <p:nvPr/>
        </p:nvGrpSpPr>
        <p:grpSpPr>
          <a:xfrm>
            <a:off x="479780" y="2610930"/>
            <a:ext cx="1053959" cy="2015590"/>
            <a:chOff x="181346" y="1761375"/>
            <a:chExt cx="1517253" cy="2901593"/>
          </a:xfrm>
        </p:grpSpPr>
        <p:pic>
          <p:nvPicPr>
            <p:cNvPr id="128" name="Google Shape;128;p1"/>
            <p:cNvPicPr preferRelativeResize="0"/>
            <p:nvPr/>
          </p:nvPicPr>
          <p:blipFill rotWithShape="1">
            <a:blip r:embed="rId9">
              <a:alphaModFix/>
            </a:blip>
            <a:src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0">
              <a:alphaModFix/>
            </a:blip>
            <a:src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1">
              <a:alphaModFix/>
            </a:blip>
            <a:src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8">
            <a:alphaModFix/>
          </a:blip>
          <a:srcRect l="77162"/>
          <a:stretch/>
        </p:blipFill>
        <p:spPr>
          <a:xfrm>
            <a:off x="7055708" y="3600543"/>
            <a:ext cx="2088292" cy="1215615"/>
          </a:xfrm>
          <a:prstGeom prst="rect">
            <a:avLst/>
          </a:prstGeom>
          <a:noFill/>
          <a:ln>
            <a:noFill/>
          </a:ln>
        </p:spPr>
      </p:pic>
      <p:pic>
        <p:nvPicPr>
          <p:cNvPr id="132" name="Google Shape;132;p1"/>
          <p:cNvPicPr preferRelativeResize="0"/>
          <p:nvPr/>
        </p:nvPicPr>
        <p:blipFill rotWithShape="1">
          <a:blip r:embed="rId12">
            <a:alphaModFix/>
          </a:blip>
          <a:srcRect r="45910"/>
          <a:stretch/>
        </p:blipFill>
        <p:spPr>
          <a:xfrm>
            <a:off x="7252679" y="2497731"/>
            <a:ext cx="1632418" cy="2532923"/>
          </a:xfrm>
          <a:prstGeom prst="rect">
            <a:avLst/>
          </a:prstGeom>
          <a:noFill/>
          <a:ln>
            <a:noFill/>
          </a:ln>
        </p:spPr>
      </p:pic>
      <p:sp>
        <p:nvSpPr>
          <p:cNvPr id="133" name="Google Shape;133;p1"/>
          <p:cNvSpPr/>
          <p:nvPr/>
        </p:nvSpPr>
        <p:spPr>
          <a:xfrm>
            <a:off x="-4933" y="4626519"/>
            <a:ext cx="9144000" cy="514663"/>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4" name="Google Shape;134;p1"/>
          <p:cNvSpPr/>
          <p:nvPr/>
        </p:nvSpPr>
        <p:spPr>
          <a:xfrm>
            <a:off x="-4933" y="4718797"/>
            <a:ext cx="9144000" cy="426773"/>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5" name="Google Shape;135;p1"/>
          <p:cNvSpPr/>
          <p:nvPr/>
        </p:nvSpPr>
        <p:spPr>
          <a:xfrm>
            <a:off x="-4933" y="4865599"/>
            <a:ext cx="9144000" cy="27422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6" name="Google Shape;136;p1"/>
          <p:cNvPicPr preferRelativeResize="0"/>
          <p:nvPr/>
        </p:nvPicPr>
        <p:blipFill rotWithShape="1">
          <a:blip r:embed="rId13">
            <a:alphaModFix/>
          </a:blip>
          <a:srcRect/>
          <a:stretch/>
        </p:blipFill>
        <p:spPr>
          <a:xfrm>
            <a:off x="9308757" y="-766706"/>
            <a:ext cx="609600" cy="609600"/>
          </a:xfrm>
          <a:prstGeom prst="rect">
            <a:avLst/>
          </a:prstGeom>
          <a:noFill/>
          <a:ln>
            <a:noFill/>
          </a:ln>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81857" y="2846779"/>
            <a:ext cx="4438095" cy="1009524"/>
          </a:xfrm>
          <a:prstGeom prst="rect">
            <a:avLst/>
          </a:prstGeom>
        </p:spPr>
      </p:pic>
      <p:sp>
        <p:nvSpPr>
          <p:cNvPr id="3" name="Rectangle 2"/>
          <p:cNvSpPr/>
          <p:nvPr/>
        </p:nvSpPr>
        <p:spPr>
          <a:xfrm>
            <a:off x="3738646" y="1755903"/>
            <a:ext cx="1838966" cy="923330"/>
          </a:xfrm>
          <a:prstGeom prst="rect">
            <a:avLst/>
          </a:prstGeom>
          <a:noFill/>
        </p:spPr>
        <p:txBody>
          <a:bodyPr wrap="none" lIns="91440" tIns="45720" rIns="91440" bIns="45720">
            <a:spAutoFit/>
          </a:bodyPr>
          <a:lstStyle/>
          <a:p>
            <a:pPr algn="ctr"/>
            <a:r>
              <a:rPr lang="vi-V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 5</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strVal val="0"/>
                                          </p:val>
                                        </p:tav>
                                        <p:tav tm="100000">
                                          <p:val>
                                            <p:strVal val="#ppt_w"/>
                                          </p:val>
                                        </p:tav>
                                      </p:tavLst>
                                    </p:anim>
                                    <p:anim calcmode="lin" valueType="num">
                                      <p:cBhvr additive="base">
                                        <p:cTn id="47" dur="1250"/>
                                        <p:tgtEl>
                                          <p:spTgt spid="116"/>
                                        </p:tgtEl>
                                        <p:attrNameLst>
                                          <p:attrName>ppt_h</p:attrName>
                                        </p:attrNameLst>
                                      </p:cBhvr>
                                      <p:tavLst>
                                        <p:tav tm="0">
                                          <p:val>
                                            <p:strVal val="0"/>
                                          </p:val>
                                        </p:tav>
                                        <p:tav tm="100000">
                                          <p:val>
                                            <p:strVal val="#ppt_h"/>
                                          </p:val>
                                        </p:tav>
                                      </p:tavLst>
                                    </p:anim>
                                  </p:childTnLst>
                                </p:cTn>
                              </p:par>
                              <p:par>
                                <p:cTn id="48" presetID="1" presetClass="entr" presetSubtype="0" fill="hold" grpId="0" nodeType="withEffect">
                                  <p:stCondLst>
                                    <p:cond delay="750"/>
                                  </p:stCondLst>
                                  <p:childTnLst>
                                    <p:set>
                                      <p:cBhvr>
                                        <p:cTn id="49" dur="1" fill="hold">
                                          <p:stCondLst>
                                            <p:cond delay="0"/>
                                          </p:stCondLst>
                                        </p:cTn>
                                        <p:tgtEl>
                                          <p:spTgt spid="3"/>
                                        </p:tgtEl>
                                        <p:attrNameLst>
                                          <p:attrName>style.visibility</p:attrName>
                                        </p:attrNameLst>
                                      </p:cBhvr>
                                      <p:to>
                                        <p:strVal val="visible"/>
                                      </p:to>
                                    </p:set>
                                  </p:childTnLst>
                                </p:cTn>
                              </p:par>
                              <p:par>
                                <p:cTn id="50" presetID="1" presetClass="entr" presetSubtype="0" fill="hold" nodeType="withEffect">
                                  <p:stCondLst>
                                    <p:cond delay="75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14CA35C-C8EE-4F27-AC4E-43D46DB98055}"/>
              </a:ext>
            </a:extLst>
          </p:cNvPr>
          <p:cNvSpPr txBox="1"/>
          <p:nvPr/>
        </p:nvSpPr>
        <p:spPr>
          <a:xfrm>
            <a:off x="159488" y="31854"/>
            <a:ext cx="8825024" cy="4016484"/>
          </a:xfrm>
          <a:prstGeom prst="rect">
            <a:avLst/>
          </a:prstGeom>
          <a:noFill/>
        </p:spPr>
        <p:txBody>
          <a:bodyPr wrap="square">
            <a:spAutoFit/>
          </a:bodyPr>
          <a:lstStyle/>
          <a:p>
            <a:pPr lvl="0" algn="ctr">
              <a:spcBef>
                <a:spcPts val="600"/>
              </a:spcBef>
            </a:pPr>
            <a:r>
              <a:rPr lang="vi-VN" sz="2000" b="1" dirty="0">
                <a:solidFill>
                  <a:srgbClr val="F14420"/>
                </a:solidFill>
                <a:latin typeface="Arial-SGK-TV" pitchFamily="2" charset="0"/>
                <a:ea typeface="Arial Rounded"/>
                <a:cs typeface="Arial-SGK-TV" pitchFamily="2" charset="0"/>
                <a:sym typeface="Arial Rounded"/>
              </a:rPr>
              <a:t>Bữa cơm gia đình</a:t>
            </a:r>
            <a:endParaRPr lang="vi-VN" sz="2000" dirty="0">
              <a:latin typeface="Arial-SGK-TV" pitchFamily="2" charset="0"/>
              <a:cs typeface="Arial-SGK-TV" pitchFamily="2" charset="0"/>
            </a:endParaRPr>
          </a:p>
          <a:p>
            <a:pPr lvl="0" algn="just">
              <a:spcBef>
                <a:spcPts val="600"/>
              </a:spcBef>
            </a:pPr>
            <a:r>
              <a:rPr lang="vi-VN" sz="2000" dirty="0">
                <a:latin typeface="Arial-SGK-TV" pitchFamily="2" charset="0"/>
                <a:ea typeface="Arial Rounded"/>
                <a:cs typeface="Arial-SGK-TV" pitchFamily="2" charset="0"/>
                <a:sym typeface="Arial Rounded"/>
              </a:rPr>
              <a:t> </a:t>
            </a:r>
            <a:r>
              <a:rPr lang="vi-VN" sz="2000" dirty="0" smtClean="0">
                <a:latin typeface="Arial-SGK-TV" pitchFamily="2" charset="0"/>
                <a:ea typeface="Arial Rounded"/>
                <a:cs typeface="Arial-SGK-TV" pitchFamily="2" charset="0"/>
                <a:sym typeface="Arial Rounded"/>
              </a:rPr>
              <a:t>       Thấy </a:t>
            </a:r>
            <a:r>
              <a:rPr lang="vi-VN" sz="2000" dirty="0">
                <a:latin typeface="Arial-SGK-TV" pitchFamily="2" charset="0"/>
                <a:ea typeface="Arial Rounded"/>
                <a:cs typeface="Arial-SGK-TV" pitchFamily="2" charset="0"/>
                <a:sym typeface="Arial Rounded"/>
              </a:rPr>
              <a:t>mẹ đi chợ về, Chi hỏi:</a:t>
            </a:r>
          </a:p>
          <a:p>
            <a:pPr lvl="0" algn="just">
              <a:spcBef>
                <a:spcPts val="600"/>
              </a:spcBef>
            </a:pPr>
            <a:r>
              <a:rPr lang="vi-VN" sz="2000" dirty="0">
                <a:latin typeface="Arial-SGK-TV" pitchFamily="2" charset="0"/>
                <a:ea typeface="Arial Rounded"/>
                <a:cs typeface="Arial-SGK-TV" pitchFamily="2" charset="0"/>
                <a:sym typeface="Arial Rounded"/>
              </a:rPr>
              <a:t>        - Sao mẹ mua nhiều đồ ăn thế ạ? </a:t>
            </a:r>
          </a:p>
          <a:p>
            <a:pPr lvl="0" algn="just">
              <a:spcBef>
                <a:spcPts val="600"/>
              </a:spcBef>
            </a:pPr>
            <a:r>
              <a:rPr lang="vi-VN" sz="2000" dirty="0">
                <a:latin typeface="Arial-SGK-TV" pitchFamily="2" charset="0"/>
                <a:ea typeface="Arial Rounded"/>
                <a:cs typeface="Arial-SGK-TV" pitchFamily="2" charset="0"/>
                <a:sym typeface="Arial Rounded"/>
              </a:rPr>
              <a:t>        - Đố con hôm nay là ngày gì?</a:t>
            </a:r>
          </a:p>
          <a:p>
            <a:pPr lvl="0" algn="just">
              <a:spcBef>
                <a:spcPts val="600"/>
              </a:spcBef>
            </a:pPr>
            <a:r>
              <a:rPr lang="vi-VN" sz="2000" dirty="0">
                <a:latin typeface="Arial-SGK-TV" pitchFamily="2" charset="0"/>
                <a:ea typeface="Arial Rounded"/>
                <a:cs typeface="Arial-SGK-TV" pitchFamily="2" charset="0"/>
                <a:sym typeface="Arial Rounded"/>
              </a:rPr>
              <a:t>        Chi chạy lại xem lịch:   </a:t>
            </a:r>
          </a:p>
          <a:p>
            <a:pPr lvl="0" algn="just">
              <a:spcBef>
                <a:spcPts val="600"/>
              </a:spcBef>
            </a:pPr>
            <a:r>
              <a:rPr lang="vi-VN" sz="2000" dirty="0">
                <a:latin typeface="Arial-SGK-TV" pitchFamily="2" charset="0"/>
                <a:ea typeface="Arial Rounded"/>
                <a:cs typeface="Arial-SGK-TV" pitchFamily="2" charset="0"/>
                <a:sym typeface="Arial Rounded"/>
              </a:rPr>
              <a:t>        - A, ngày 28 tháng 6, ngày Gia đình Việt Nam.</a:t>
            </a:r>
          </a:p>
          <a:p>
            <a:pPr lvl="0" algn="just">
              <a:spcBef>
                <a:spcPts val="600"/>
              </a:spcBef>
            </a:pPr>
            <a:r>
              <a:rPr lang="vi-VN" sz="2000" dirty="0">
                <a:latin typeface="Arial-SGK-TV" pitchFamily="2" charset="0"/>
                <a:ea typeface="Arial Rounded"/>
                <a:cs typeface="Arial-SGK-TV" pitchFamily="2" charset="0"/>
                <a:sym typeface="Arial Rounded"/>
              </a:rPr>
              <a:t>        - Đúng rồi. Vì thế, hôm nay nhà mình liên hoan con ạ.</a:t>
            </a:r>
          </a:p>
          <a:p>
            <a:pPr lvl="0" algn="just">
              <a:spcBef>
                <a:spcPts val="600"/>
              </a:spcBef>
            </a:pPr>
            <a:r>
              <a:rPr lang="vi-VN" sz="2000" dirty="0">
                <a:latin typeface="Arial-SGK-TV" pitchFamily="2" charset="0"/>
                <a:ea typeface="Arial Rounded"/>
                <a:cs typeface="Arial-SGK-TV" pitchFamily="2" charset="0"/>
                <a:sym typeface="Arial Rounded"/>
              </a:rPr>
              <a:t>        Chi vui lắm. Em nhặt rau giúp mẹ. Bố dọn nhà, rửa xoong nồi, cốc chén. Ông bà trông em bé để mẹ nấu ăn. Cả nhà quây quần bên nhau. Bữa cơm thật tuyệt. Chi thích ngày nào cũng là ngày Gia đình Việt Nam.</a:t>
            </a:r>
            <a:endParaRPr lang="vi-VN" sz="2000" dirty="0">
              <a:latin typeface="Arial-SGK-TV" pitchFamily="2" charset="0"/>
              <a:cs typeface="Arial-SGK-TV" pitchFamily="2" charset="0"/>
            </a:endParaRPr>
          </a:p>
          <a:p>
            <a:pPr lvl="0" algn="just"/>
            <a:r>
              <a:rPr lang="vi-VN" sz="2000" dirty="0">
                <a:latin typeface="Arial Rounded"/>
                <a:ea typeface="Arial Rounded"/>
                <a:cs typeface="Arial Rounded"/>
                <a:sym typeface="Arial Rounded"/>
              </a:rPr>
              <a:t>	</a:t>
            </a:r>
            <a:r>
              <a:rPr lang="vi-VN" sz="2000" dirty="0">
                <a:latin typeface="Arial-SGK-TV" pitchFamily="2" charset="0"/>
                <a:ea typeface="Arial Rounded"/>
                <a:cs typeface="Arial-SGK-TV" pitchFamily="2" charset="0"/>
                <a:sym typeface="Arial Rounded"/>
              </a:rPr>
              <a:t>                                                             (Châu Anh)</a:t>
            </a:r>
            <a:endParaRPr lang="en-US" sz="2000" dirty="0">
              <a:latin typeface="Arial-SGK-TV" pitchFamily="2" charset="0"/>
              <a:cs typeface="Arial-SGK-TV" pitchFamily="2" charset="0"/>
            </a:endParaRPr>
          </a:p>
        </p:txBody>
      </p:sp>
      <p:sp>
        <p:nvSpPr>
          <p:cNvPr id="3" name="TextBox 2"/>
          <p:cNvSpPr txBox="1"/>
          <p:nvPr/>
        </p:nvSpPr>
        <p:spPr>
          <a:xfrm>
            <a:off x="604587" y="4254742"/>
            <a:ext cx="7244870" cy="584739"/>
          </a:xfrm>
          <a:prstGeom prst="rect">
            <a:avLst/>
          </a:prstGeom>
          <a:solidFill>
            <a:srgbClr val="FFD347"/>
          </a:solidFill>
        </p:spPr>
        <p:txBody>
          <a:bodyPr wrap="square" lIns="91403" tIns="45702" rIns="91403" bIns="45702" rtlCol="0">
            <a:spAutoFit/>
          </a:bodyPr>
          <a:lstStyle/>
          <a:p>
            <a:r>
              <a:rPr lang="en-US" sz="3200" smtClean="0">
                <a:solidFill>
                  <a:srgbClr val="FF0000"/>
                </a:solidFill>
                <a:latin typeface="Arial-Rounded" pitchFamily="34" charset="0"/>
                <a:ea typeface="Arial-Rounded" pitchFamily="34" charset="0"/>
                <a:cs typeface="Arial-Rounded" pitchFamily="34" charset="0"/>
              </a:rPr>
              <a:t>Ngày Gia đình Việt Nam là ngày nào?</a:t>
            </a:r>
            <a:endParaRPr lang="en-US" sz="3200">
              <a:solidFill>
                <a:srgbClr val="FF0000"/>
              </a:solidFill>
              <a:latin typeface="Arial-Rounded" pitchFamily="34" charset="0"/>
              <a:ea typeface="Arial-Rounded" pitchFamily="34" charset="0"/>
              <a:cs typeface="Arial-Rounded" pitchFamily="34" charset="0"/>
            </a:endParaRPr>
          </a:p>
        </p:txBody>
      </p:sp>
      <p:sp>
        <p:nvSpPr>
          <p:cNvPr id="4" name="TextBox 3"/>
          <p:cNvSpPr txBox="1"/>
          <p:nvPr/>
        </p:nvSpPr>
        <p:spPr>
          <a:xfrm>
            <a:off x="604588" y="4285917"/>
            <a:ext cx="7244870" cy="584739"/>
          </a:xfrm>
          <a:prstGeom prst="rect">
            <a:avLst/>
          </a:prstGeom>
          <a:solidFill>
            <a:srgbClr val="FFD347"/>
          </a:solidFill>
        </p:spPr>
        <p:txBody>
          <a:bodyPr wrap="square" lIns="91403" tIns="45702" rIns="91403" bIns="45702" rtlCol="0">
            <a:spAutoFit/>
          </a:bodyPr>
          <a:lstStyle/>
          <a:p>
            <a:r>
              <a:rPr lang="en-US" sz="3200" smtClean="0">
                <a:solidFill>
                  <a:srgbClr val="FF0000"/>
                </a:solidFill>
                <a:latin typeface="Arial-Rounded" pitchFamily="34" charset="0"/>
                <a:ea typeface="Arial-Rounded" pitchFamily="34" charset="0"/>
                <a:cs typeface="Arial-Rounded" pitchFamily="34" charset="0"/>
              </a:rPr>
              <a:t>Vào ngày này, gia đình Chi làm gì?</a:t>
            </a:r>
            <a:endParaRPr lang="en-US" sz="32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65332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3"/>
                                        </p:tgtEl>
                                        <p:attrNameLst>
                                          <p:attrName>ppt_w</p:attrName>
                                        </p:attrNameLst>
                                      </p:cBhvr>
                                      <p:tavLst>
                                        <p:tav tm="0">
                                          <p:val>
                                            <p:strVal val="ppt_w"/>
                                          </p:val>
                                        </p:tav>
                                        <p:tav tm="100000">
                                          <p:val>
                                            <p:fltVal val="0"/>
                                          </p:val>
                                        </p:tav>
                                      </p:tavLst>
                                    </p:anim>
                                    <p:anim calcmode="lin" valueType="num">
                                      <p:cBhvr>
                                        <p:cTn id="13" dur="500"/>
                                        <p:tgtEl>
                                          <p:spTgt spid="3"/>
                                        </p:tgtEl>
                                        <p:attrNameLst>
                                          <p:attrName>ppt_h</p:attrName>
                                        </p:attrNameLst>
                                      </p:cBhvr>
                                      <p:tavLst>
                                        <p:tav tm="0">
                                          <p:val>
                                            <p:strVal val="ppt_h"/>
                                          </p:val>
                                        </p:tav>
                                        <p:tav tm="100000">
                                          <p:val>
                                            <p:fltVal val="0"/>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371" name="Google Shape;371;p13"/>
          <p:cNvGrpSpPr/>
          <p:nvPr/>
        </p:nvGrpSpPr>
        <p:grpSpPr>
          <a:xfrm>
            <a:off x="2253689" y="1535048"/>
            <a:ext cx="1955429" cy="1333408"/>
            <a:chOff x="2253689" y="1535048"/>
            <a:chExt cx="1955429" cy="1333408"/>
          </a:xfrm>
        </p:grpSpPr>
        <p:sp>
          <p:nvSpPr>
            <p:cNvPr id="372" name="Google Shape;372;p13"/>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3" name="Google Shape;373;p13"/>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4" name="Google Shape;374;p13"/>
          <p:cNvGrpSpPr/>
          <p:nvPr/>
        </p:nvGrpSpPr>
        <p:grpSpPr>
          <a:xfrm>
            <a:off x="3760322" y="3582254"/>
            <a:ext cx="1465034" cy="1349862"/>
            <a:chOff x="3760322" y="3582254"/>
            <a:chExt cx="1465034" cy="1349862"/>
          </a:xfrm>
        </p:grpSpPr>
        <p:sp>
          <p:nvSpPr>
            <p:cNvPr id="375" name="Google Shape;375;p13"/>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6" name="Google Shape;376;p13"/>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7" name="Google Shape;377;p13"/>
          <p:cNvGrpSpPr/>
          <p:nvPr/>
        </p:nvGrpSpPr>
        <p:grpSpPr>
          <a:xfrm>
            <a:off x="6089897" y="3405944"/>
            <a:ext cx="741464" cy="878352"/>
            <a:chOff x="6119714" y="3405944"/>
            <a:chExt cx="741464" cy="878352"/>
          </a:xfrm>
        </p:grpSpPr>
        <p:sp>
          <p:nvSpPr>
            <p:cNvPr id="378" name="Google Shape;378;p13"/>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9" name="Google Shape;379;p13"/>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0" name="Google Shape;380;p13"/>
          <p:cNvGrpSpPr/>
          <p:nvPr/>
        </p:nvGrpSpPr>
        <p:grpSpPr>
          <a:xfrm>
            <a:off x="6378045" y="3998247"/>
            <a:ext cx="767568" cy="484084"/>
            <a:chOff x="6378045" y="3998247"/>
            <a:chExt cx="767568" cy="484084"/>
          </a:xfrm>
        </p:grpSpPr>
        <p:sp>
          <p:nvSpPr>
            <p:cNvPr id="381" name="Google Shape;381;p13"/>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2" name="Google Shape;382;p13"/>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3" name="Google Shape;383;p13"/>
          <p:cNvGrpSpPr/>
          <p:nvPr/>
        </p:nvGrpSpPr>
        <p:grpSpPr>
          <a:xfrm>
            <a:off x="5029754" y="2073115"/>
            <a:ext cx="598228" cy="850125"/>
            <a:chOff x="5077882" y="2061083"/>
            <a:chExt cx="598228" cy="850125"/>
          </a:xfrm>
        </p:grpSpPr>
        <p:sp>
          <p:nvSpPr>
            <p:cNvPr id="384" name="Google Shape;384;p13"/>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5" name="Google Shape;385;p13"/>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6" name="Google Shape;386;p13"/>
          <p:cNvGrpSpPr/>
          <p:nvPr/>
        </p:nvGrpSpPr>
        <p:grpSpPr>
          <a:xfrm>
            <a:off x="5299207" y="2516037"/>
            <a:ext cx="806538" cy="633648"/>
            <a:chOff x="5299207" y="2540101"/>
            <a:chExt cx="806538" cy="633648"/>
          </a:xfrm>
        </p:grpSpPr>
        <p:sp>
          <p:nvSpPr>
            <p:cNvPr id="387" name="Google Shape;387;p13"/>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8" name="Google Shape;388;p13"/>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9" name="Google Shape;389;p13"/>
          <p:cNvGrpSpPr/>
          <p:nvPr/>
        </p:nvGrpSpPr>
        <p:grpSpPr>
          <a:xfrm>
            <a:off x="7410774" y="1197999"/>
            <a:ext cx="778581" cy="875100"/>
            <a:chOff x="7374678" y="1161903"/>
            <a:chExt cx="778581" cy="875100"/>
          </a:xfrm>
        </p:grpSpPr>
        <p:sp>
          <p:nvSpPr>
            <p:cNvPr id="390" name="Google Shape;390;p13"/>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1" name="Google Shape;391;p13"/>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2" name="Google Shape;392;p13"/>
          <p:cNvGrpSpPr/>
          <p:nvPr/>
        </p:nvGrpSpPr>
        <p:grpSpPr>
          <a:xfrm>
            <a:off x="7025358" y="1209298"/>
            <a:ext cx="538720" cy="795156"/>
            <a:chOff x="7001294" y="1209298"/>
            <a:chExt cx="538720" cy="795156"/>
          </a:xfrm>
        </p:grpSpPr>
        <p:sp>
          <p:nvSpPr>
            <p:cNvPr id="393" name="Google Shape;393;p13"/>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4" name="Google Shape;394;p13"/>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5" name="Google Shape;395;p13"/>
          <p:cNvGrpSpPr/>
          <p:nvPr/>
        </p:nvGrpSpPr>
        <p:grpSpPr>
          <a:xfrm>
            <a:off x="7507360" y="1418371"/>
            <a:ext cx="2289464" cy="1795572"/>
            <a:chOff x="7507360" y="1418371"/>
            <a:chExt cx="2289464" cy="1795572"/>
          </a:xfrm>
        </p:grpSpPr>
        <p:sp>
          <p:nvSpPr>
            <p:cNvPr id="396" name="Google Shape;396;p13"/>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7" name="Google Shape;397;p13"/>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8" name="Google Shape;398;p13"/>
          <p:cNvGrpSpPr/>
          <p:nvPr/>
        </p:nvGrpSpPr>
        <p:grpSpPr>
          <a:xfrm rot="2799594" flipH="1">
            <a:off x="5077585" y="-4173"/>
            <a:ext cx="1296742" cy="2117363"/>
            <a:chOff x="1279516" y="-3525500"/>
            <a:chExt cx="1296742" cy="2550422"/>
          </a:xfrm>
        </p:grpSpPr>
        <p:sp>
          <p:nvSpPr>
            <p:cNvPr id="399" name="Google Shape;399;p13"/>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0" name="Google Shape;400;p13"/>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01" name="Google Shape;401;p13"/>
          <p:cNvGrpSpPr/>
          <p:nvPr/>
        </p:nvGrpSpPr>
        <p:grpSpPr>
          <a:xfrm>
            <a:off x="-599090" y="-78586"/>
            <a:ext cx="5213131" cy="4808241"/>
            <a:chOff x="1001374" y="-370703"/>
            <a:chExt cx="6695744" cy="6175701"/>
          </a:xfrm>
        </p:grpSpPr>
        <p:pic>
          <p:nvPicPr>
            <p:cNvPr id="402" name="Google Shape;402;p13"/>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403" name="Google Shape;403;p13"/>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04" name="Google Shape;404;p13"/>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Chọn từ ngữ</a:t>
            </a:r>
            <a:endParaRPr sz="4400" b="1">
              <a:solidFill>
                <a:srgbClr val="0070C0"/>
              </a:solidFill>
              <a:latin typeface="Arial Rounded"/>
              <a:ea typeface="Arial Rounded"/>
              <a:cs typeface="Arial Rounded"/>
              <a:sym typeface="Arial Rounded"/>
            </a:endParaRPr>
          </a:p>
        </p:txBody>
      </p:sp>
      <p:sp>
        <p:nvSpPr>
          <p:cNvPr id="405" name="Google Shape;405;p13"/>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5</a:t>
            </a:r>
            <a:endParaRPr sz="5400" b="1">
              <a:solidFill>
                <a:srgbClr val="0070C0"/>
              </a:solidFill>
              <a:latin typeface="Arial Rounded"/>
              <a:ea typeface="Arial Rounded"/>
              <a:cs typeface="Arial Rounded"/>
              <a:sym typeface="Arial Rounded"/>
            </a:endParaRPr>
          </a:p>
        </p:txBody>
      </p:sp>
      <p:pic>
        <p:nvPicPr>
          <p:cNvPr id="406" name="Google Shape;406;p13"/>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407" name="Google Shape;407;p13"/>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750"/>
                                        <p:tgtEl>
                                          <p:spTgt spid="370"/>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750"/>
                                        <p:tgtEl>
                                          <p:spTgt spid="398"/>
                                        </p:tgtEl>
                                        <p:attrNameLst>
                                          <p:attrName>ppt_w</p:attrName>
                                        </p:attrNameLst>
                                      </p:cBhvr>
                                      <p:tavLst>
                                        <p:tav tm="0">
                                          <p:val>
                                            <p:strVal val="0"/>
                                          </p:val>
                                        </p:tav>
                                        <p:tav tm="100000">
                                          <p:val>
                                            <p:strVal val="#ppt_w"/>
                                          </p:val>
                                        </p:tav>
                                      </p:tavLst>
                                    </p:anim>
                                    <p:anim calcmode="lin" valueType="num">
                                      <p:cBhvr additive="base">
                                        <p:cTn id="12" dur="750"/>
                                        <p:tgtEl>
                                          <p:spTgt spid="39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 calcmode="lin" valueType="num">
                                      <p:cBhvr additive="base">
                                        <p:cTn id="15" dur="750"/>
                                        <p:tgtEl>
                                          <p:spTgt spid="395"/>
                                        </p:tgtEl>
                                        <p:attrNameLst>
                                          <p:attrName>ppt_w</p:attrName>
                                        </p:attrNameLst>
                                      </p:cBhvr>
                                      <p:tavLst>
                                        <p:tav tm="0">
                                          <p:val>
                                            <p:strVal val="0"/>
                                          </p:val>
                                        </p:tav>
                                        <p:tav tm="100000">
                                          <p:val>
                                            <p:strVal val="#ppt_w"/>
                                          </p:val>
                                        </p:tav>
                                      </p:tavLst>
                                    </p:anim>
                                    <p:anim calcmode="lin" valueType="num">
                                      <p:cBhvr additive="base">
                                        <p:cTn id="16" dur="750"/>
                                        <p:tgtEl>
                                          <p:spTgt spid="39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9"/>
                                        </p:tgtEl>
                                        <p:attrNameLst>
                                          <p:attrName>style.visibility</p:attrName>
                                        </p:attrNameLst>
                                      </p:cBhvr>
                                      <p:to>
                                        <p:strVal val="visible"/>
                                      </p:to>
                                    </p:set>
                                    <p:anim calcmode="lin" valueType="num">
                                      <p:cBhvr additive="base">
                                        <p:cTn id="19" dur="750"/>
                                        <p:tgtEl>
                                          <p:spTgt spid="389"/>
                                        </p:tgtEl>
                                        <p:attrNameLst>
                                          <p:attrName>ppt_w</p:attrName>
                                        </p:attrNameLst>
                                      </p:cBhvr>
                                      <p:tavLst>
                                        <p:tav tm="0">
                                          <p:val>
                                            <p:strVal val="0"/>
                                          </p:val>
                                        </p:tav>
                                        <p:tav tm="100000">
                                          <p:val>
                                            <p:strVal val="#ppt_w"/>
                                          </p:val>
                                        </p:tav>
                                      </p:tavLst>
                                    </p:anim>
                                    <p:anim calcmode="lin" valueType="num">
                                      <p:cBhvr additive="base">
                                        <p:cTn id="20" dur="750"/>
                                        <p:tgtEl>
                                          <p:spTgt spid="3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anim calcmode="lin" valueType="num">
                                      <p:cBhvr additive="base">
                                        <p:cTn id="23" dur="750"/>
                                        <p:tgtEl>
                                          <p:spTgt spid="392"/>
                                        </p:tgtEl>
                                        <p:attrNameLst>
                                          <p:attrName>ppt_w</p:attrName>
                                        </p:attrNameLst>
                                      </p:cBhvr>
                                      <p:tavLst>
                                        <p:tav tm="0">
                                          <p:val>
                                            <p:strVal val="0"/>
                                          </p:val>
                                        </p:tav>
                                        <p:tav tm="100000">
                                          <p:val>
                                            <p:strVal val="#ppt_w"/>
                                          </p:val>
                                        </p:tav>
                                      </p:tavLst>
                                    </p:anim>
                                    <p:anim calcmode="lin" valueType="num">
                                      <p:cBhvr additive="base">
                                        <p:cTn id="24" dur="750"/>
                                        <p:tgtEl>
                                          <p:spTgt spid="3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6"/>
                                        </p:tgtEl>
                                        <p:attrNameLst>
                                          <p:attrName>style.visibility</p:attrName>
                                        </p:attrNameLst>
                                      </p:cBhvr>
                                      <p:to>
                                        <p:strVal val="visible"/>
                                      </p:to>
                                    </p:set>
                                    <p:anim calcmode="lin" valueType="num">
                                      <p:cBhvr additive="base">
                                        <p:cTn id="27" dur="750"/>
                                        <p:tgtEl>
                                          <p:spTgt spid="386"/>
                                        </p:tgtEl>
                                        <p:attrNameLst>
                                          <p:attrName>ppt_w</p:attrName>
                                        </p:attrNameLst>
                                      </p:cBhvr>
                                      <p:tavLst>
                                        <p:tav tm="0">
                                          <p:val>
                                            <p:strVal val="0"/>
                                          </p:val>
                                        </p:tav>
                                        <p:tav tm="100000">
                                          <p:val>
                                            <p:strVal val="#ppt_w"/>
                                          </p:val>
                                        </p:tav>
                                      </p:tavLst>
                                    </p:anim>
                                    <p:anim calcmode="lin" valueType="num">
                                      <p:cBhvr additive="base">
                                        <p:cTn id="28" dur="750"/>
                                        <p:tgtEl>
                                          <p:spTgt spid="38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
                                        </p:tgtEl>
                                        <p:attrNameLst>
                                          <p:attrName>style.visibility</p:attrName>
                                        </p:attrNameLst>
                                      </p:cBhvr>
                                      <p:to>
                                        <p:strVal val="visible"/>
                                      </p:to>
                                    </p:set>
                                    <p:anim calcmode="lin" valueType="num">
                                      <p:cBhvr additive="base">
                                        <p:cTn id="31" dur="750"/>
                                        <p:tgtEl>
                                          <p:spTgt spid="383"/>
                                        </p:tgtEl>
                                        <p:attrNameLst>
                                          <p:attrName>ppt_w</p:attrName>
                                        </p:attrNameLst>
                                      </p:cBhvr>
                                      <p:tavLst>
                                        <p:tav tm="0">
                                          <p:val>
                                            <p:strVal val="0"/>
                                          </p:val>
                                        </p:tav>
                                        <p:tav tm="100000">
                                          <p:val>
                                            <p:strVal val="#ppt_w"/>
                                          </p:val>
                                        </p:tav>
                                      </p:tavLst>
                                    </p:anim>
                                    <p:anim calcmode="lin" valueType="num">
                                      <p:cBhvr additive="base">
                                        <p:cTn id="32" dur="750"/>
                                        <p:tgtEl>
                                          <p:spTgt spid="38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 calcmode="lin" valueType="num">
                                      <p:cBhvr additive="base">
                                        <p:cTn id="35" dur="750"/>
                                        <p:tgtEl>
                                          <p:spTgt spid="377"/>
                                        </p:tgtEl>
                                        <p:attrNameLst>
                                          <p:attrName>ppt_w</p:attrName>
                                        </p:attrNameLst>
                                      </p:cBhvr>
                                      <p:tavLst>
                                        <p:tav tm="0">
                                          <p:val>
                                            <p:strVal val="0"/>
                                          </p:val>
                                        </p:tav>
                                        <p:tav tm="100000">
                                          <p:val>
                                            <p:strVal val="#ppt_w"/>
                                          </p:val>
                                        </p:tav>
                                      </p:tavLst>
                                    </p:anim>
                                    <p:anim calcmode="lin" valueType="num">
                                      <p:cBhvr additive="base">
                                        <p:cTn id="36" dur="750"/>
                                        <p:tgtEl>
                                          <p:spTgt spid="37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80"/>
                                        </p:tgtEl>
                                        <p:attrNameLst>
                                          <p:attrName>style.visibility</p:attrName>
                                        </p:attrNameLst>
                                      </p:cBhvr>
                                      <p:to>
                                        <p:strVal val="visible"/>
                                      </p:to>
                                    </p:set>
                                    <p:anim calcmode="lin" valueType="num">
                                      <p:cBhvr additive="base">
                                        <p:cTn id="39" dur="750"/>
                                        <p:tgtEl>
                                          <p:spTgt spid="380"/>
                                        </p:tgtEl>
                                        <p:attrNameLst>
                                          <p:attrName>ppt_w</p:attrName>
                                        </p:attrNameLst>
                                      </p:cBhvr>
                                      <p:tavLst>
                                        <p:tav tm="0">
                                          <p:val>
                                            <p:strVal val="0"/>
                                          </p:val>
                                        </p:tav>
                                        <p:tav tm="100000">
                                          <p:val>
                                            <p:strVal val="#ppt_w"/>
                                          </p:val>
                                        </p:tav>
                                      </p:tavLst>
                                    </p:anim>
                                    <p:anim calcmode="lin" valueType="num">
                                      <p:cBhvr additive="base">
                                        <p:cTn id="40" dur="750"/>
                                        <p:tgtEl>
                                          <p:spTgt spid="38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74"/>
                                        </p:tgtEl>
                                        <p:attrNameLst>
                                          <p:attrName>style.visibility</p:attrName>
                                        </p:attrNameLst>
                                      </p:cBhvr>
                                      <p:to>
                                        <p:strVal val="visible"/>
                                      </p:to>
                                    </p:set>
                                    <p:anim calcmode="lin" valueType="num">
                                      <p:cBhvr additive="base">
                                        <p:cTn id="43" dur="750"/>
                                        <p:tgtEl>
                                          <p:spTgt spid="374"/>
                                        </p:tgtEl>
                                        <p:attrNameLst>
                                          <p:attrName>ppt_w</p:attrName>
                                        </p:attrNameLst>
                                      </p:cBhvr>
                                      <p:tavLst>
                                        <p:tav tm="0">
                                          <p:val>
                                            <p:strVal val="0"/>
                                          </p:val>
                                        </p:tav>
                                        <p:tav tm="100000">
                                          <p:val>
                                            <p:strVal val="#ppt_w"/>
                                          </p:val>
                                        </p:tav>
                                      </p:tavLst>
                                    </p:anim>
                                    <p:anim calcmode="lin" valueType="num">
                                      <p:cBhvr additive="base">
                                        <p:cTn id="44" dur="750"/>
                                        <p:tgtEl>
                                          <p:spTgt spid="37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71"/>
                                        </p:tgtEl>
                                        <p:attrNameLst>
                                          <p:attrName>style.visibility</p:attrName>
                                        </p:attrNameLst>
                                      </p:cBhvr>
                                      <p:to>
                                        <p:strVal val="visible"/>
                                      </p:to>
                                    </p:set>
                                    <p:anim calcmode="lin" valueType="num">
                                      <p:cBhvr additive="base">
                                        <p:cTn id="47" dur="750"/>
                                        <p:tgtEl>
                                          <p:spTgt spid="371"/>
                                        </p:tgtEl>
                                        <p:attrNameLst>
                                          <p:attrName>ppt_w</p:attrName>
                                        </p:attrNameLst>
                                      </p:cBhvr>
                                      <p:tavLst>
                                        <p:tav tm="0">
                                          <p:val>
                                            <p:strVal val="0"/>
                                          </p:val>
                                        </p:tav>
                                        <p:tav tm="100000">
                                          <p:val>
                                            <p:strVal val="#ppt_w"/>
                                          </p:val>
                                        </p:tav>
                                      </p:tavLst>
                                    </p:anim>
                                    <p:anim calcmode="lin" valueType="num">
                                      <p:cBhvr additive="base">
                                        <p:cTn id="48" dur="750"/>
                                        <p:tgtEl>
                                          <p:spTgt spid="371"/>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1000"/>
                                        <p:tgtEl>
                                          <p:spTgt spid="407"/>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01"/>
                                        </p:tgtEl>
                                        <p:attrNameLst>
                                          <p:attrName>style.visibility</p:attrName>
                                        </p:attrNameLst>
                                      </p:cBhvr>
                                      <p:to>
                                        <p:strVal val="visible"/>
                                      </p:to>
                                    </p:set>
                                    <p:anim calcmode="lin" valueType="num">
                                      <p:cBhvr additive="base">
                                        <p:cTn id="56" dur="750"/>
                                        <p:tgtEl>
                                          <p:spTgt spid="401"/>
                                        </p:tgtEl>
                                        <p:attrNameLst>
                                          <p:attrName>ppt_w</p:attrName>
                                        </p:attrNameLst>
                                      </p:cBhvr>
                                      <p:tavLst>
                                        <p:tav tm="0">
                                          <p:val>
                                            <p:strVal val="0"/>
                                          </p:val>
                                        </p:tav>
                                        <p:tav tm="100000">
                                          <p:val>
                                            <p:strVal val="#ppt_w"/>
                                          </p:val>
                                        </p:tav>
                                      </p:tavLst>
                                    </p:anim>
                                    <p:anim calcmode="lin" valueType="num">
                                      <p:cBhvr additive="base">
                                        <p:cTn id="57" dur="750"/>
                                        <p:tgtEl>
                                          <p:spTgt spid="401"/>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01"/>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05"/>
                                        </p:tgtEl>
                                        <p:attrNameLst>
                                          <p:attrName>style.visibility</p:attrName>
                                        </p:attrNameLst>
                                      </p:cBhvr>
                                      <p:to>
                                        <p:strVal val="visible"/>
                                      </p:to>
                                    </p:set>
                                    <p:animEffect transition="in" filter="fade">
                                      <p:cBhvr>
                                        <p:cTn id="63" dur="500"/>
                                        <p:tgtEl>
                                          <p:spTgt spid="405"/>
                                        </p:tgtEl>
                                      </p:cBhvr>
                                    </p:animEffect>
                                  </p:childTnLst>
                                </p:cTn>
                              </p:par>
                              <p:par>
                                <p:cTn id="64" presetID="10" presetClass="entr" presetSubtype="0" fill="hold" nodeType="withEffect">
                                  <p:stCondLst>
                                    <p:cond delay="1250"/>
                                  </p:stCondLst>
                                  <p:childTnLst>
                                    <p:set>
                                      <p:cBhvr>
                                        <p:cTn id="65" dur="1" fill="hold">
                                          <p:stCondLst>
                                            <p:cond delay="0"/>
                                          </p:stCondLst>
                                        </p:cTn>
                                        <p:tgtEl>
                                          <p:spTgt spid="404"/>
                                        </p:tgtEl>
                                        <p:attrNameLst>
                                          <p:attrName>style.visibility</p:attrName>
                                        </p:attrNameLst>
                                      </p:cBhvr>
                                      <p:to>
                                        <p:strVal val="visible"/>
                                      </p:to>
                                    </p:set>
                                    <p:animEffect transition="in" filter="fade">
                                      <p:cBhvr>
                                        <p:cTn id="66" dur="500"/>
                                        <p:tgtEl>
                                          <p:spTgt spid="404"/>
                                        </p:tgtEl>
                                      </p:cBhvr>
                                    </p:animEffect>
                                  </p:childTnLst>
                                </p:cTn>
                              </p:par>
                              <p:par>
                                <p:cTn id="67" presetID="2" presetClass="entr" presetSubtype="2" fill="hold" nodeType="withEffect">
                                  <p:stCondLst>
                                    <p:cond delay="2250"/>
                                  </p:stCondLst>
                                  <p:childTnLst>
                                    <p:set>
                                      <p:cBhvr>
                                        <p:cTn id="68" dur="1" fill="hold">
                                          <p:stCondLst>
                                            <p:cond delay="0"/>
                                          </p:stCondLst>
                                        </p:cTn>
                                        <p:tgtEl>
                                          <p:spTgt spid="406"/>
                                        </p:tgtEl>
                                        <p:attrNameLst>
                                          <p:attrName>style.visibility</p:attrName>
                                        </p:attrNameLst>
                                      </p:cBhvr>
                                      <p:to>
                                        <p:strVal val="visible"/>
                                      </p:to>
                                    </p:set>
                                    <p:anim calcmode="lin" valueType="num">
                                      <p:cBhvr additive="base">
                                        <p:cTn id="69" dur="1250"/>
                                        <p:tgtEl>
                                          <p:spTgt spid="4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p:nvPr/>
        </p:nvSpPr>
        <p:spPr>
          <a:xfrm>
            <a:off x="1213665" y="1376772"/>
            <a:ext cx="6716670" cy="1077178"/>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lang="vi-VN" sz="3200" dirty="0">
              <a:solidFill>
                <a:srgbClr val="4CA420"/>
              </a:solidFill>
              <a:latin typeface="Arial Rounded"/>
              <a:ea typeface="Arial Rounded"/>
              <a:cs typeface="Arial Rounded"/>
              <a:sym typeface="Arial Rounded"/>
            </a:endParaRPr>
          </a:p>
          <a:p>
            <a:pPr marL="0" marR="0" lvl="0" indent="0" algn="l" rtl="0">
              <a:spcBef>
                <a:spcPts val="0"/>
              </a:spcBef>
              <a:spcAft>
                <a:spcPts val="0"/>
              </a:spcAft>
              <a:buNone/>
            </a:pPr>
            <a:endParaRPr sz="3200" dirty="0">
              <a:solidFill>
                <a:srgbClr val="4CA420"/>
              </a:solidFill>
              <a:latin typeface="Arial Rounded"/>
              <a:ea typeface="Arial Rounded"/>
              <a:cs typeface="Arial Rounded"/>
              <a:sym typeface="Arial Rounded"/>
            </a:endParaRPr>
          </a:p>
        </p:txBody>
      </p:sp>
      <p:sp>
        <p:nvSpPr>
          <p:cNvPr id="414" name="Google Shape;414;p14"/>
          <p:cNvSpPr/>
          <p:nvPr/>
        </p:nvSpPr>
        <p:spPr>
          <a:xfrm>
            <a:off x="1420223" y="1660917"/>
            <a:ext cx="267353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liên hoan</a:t>
            </a:r>
            <a:endParaRPr sz="3200" dirty="0">
              <a:solidFill>
                <a:schemeClr val="dk1"/>
              </a:solidFill>
              <a:latin typeface="Arial Rounded"/>
              <a:ea typeface="Arial Rounded"/>
              <a:cs typeface="Arial Rounded"/>
              <a:sym typeface="Arial Rounded"/>
            </a:endParaRPr>
          </a:p>
        </p:txBody>
      </p:sp>
      <p:sp>
        <p:nvSpPr>
          <p:cNvPr id="415" name="Google Shape;415;p14"/>
          <p:cNvSpPr/>
          <p:nvPr/>
        </p:nvSpPr>
        <p:spPr>
          <a:xfrm>
            <a:off x="701749" y="3146670"/>
            <a:ext cx="822959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rgbClr val="0070C0"/>
                </a:solidFill>
                <a:latin typeface="Arial Rounded"/>
                <a:ea typeface="Arial Rounded"/>
                <a:cs typeface="Arial Rounded"/>
                <a:sym typeface="Arial Rounded"/>
              </a:rPr>
              <a:t>   Buổi tối, gia đình em thường                     bên</a:t>
            </a:r>
            <a:r>
              <a:rPr lang="en-US" sz="3200" dirty="0">
                <a:solidFill>
                  <a:srgbClr val="0070C0"/>
                </a:solidFill>
                <a:latin typeface="Arial Rounded"/>
                <a:ea typeface="Arial Rounded"/>
                <a:cs typeface="Arial Rounded"/>
                <a:sym typeface="Arial Rounded"/>
              </a:rPr>
              <a:t> </a:t>
            </a:r>
            <a:r>
              <a:rPr lang="vi-VN" sz="3200" dirty="0">
                <a:solidFill>
                  <a:srgbClr val="0070C0"/>
                </a:solidFill>
                <a:latin typeface="Arial Rounded"/>
                <a:ea typeface="Arial Rounded"/>
                <a:cs typeface="Arial Rounded"/>
                <a:sym typeface="Arial Rounded"/>
              </a:rPr>
              <a:t>nhau.</a:t>
            </a:r>
            <a:endParaRPr sz="3200" dirty="0">
              <a:solidFill>
                <a:srgbClr val="0070C0"/>
              </a:solidFill>
              <a:latin typeface="Arial Rounded"/>
              <a:ea typeface="Arial Rounded"/>
              <a:cs typeface="Arial Rounded"/>
              <a:sym typeface="Arial Rounded"/>
            </a:endParaRPr>
          </a:p>
        </p:txBody>
      </p:sp>
      <p:sp>
        <p:nvSpPr>
          <p:cNvPr id="416" name="Google Shape;416;p14"/>
          <p:cNvSpPr/>
          <p:nvPr/>
        </p:nvSpPr>
        <p:spPr>
          <a:xfrm>
            <a:off x="3640806" y="1660877"/>
            <a:ext cx="2673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quây quần</a:t>
            </a:r>
            <a:endParaRPr sz="3200" dirty="0">
              <a:solidFill>
                <a:schemeClr val="dk1"/>
              </a:solidFill>
              <a:latin typeface="Arial Rounded"/>
              <a:ea typeface="Arial Rounded"/>
              <a:cs typeface="Arial Rounded"/>
              <a:sym typeface="Arial Rounded"/>
            </a:endParaRPr>
          </a:p>
        </p:txBody>
      </p:sp>
      <p:sp>
        <p:nvSpPr>
          <p:cNvPr id="417" name="Google Shape;417;p14"/>
          <p:cNvSpPr/>
          <p:nvPr/>
        </p:nvSpPr>
        <p:spPr>
          <a:xfrm>
            <a:off x="6504841" y="3146670"/>
            <a:ext cx="9042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70C0"/>
                </a:solidFill>
                <a:latin typeface="Arial Rounded"/>
                <a:ea typeface="Arial Rounded"/>
                <a:cs typeface="Arial Rounded"/>
                <a:sym typeface="Arial Rounded"/>
              </a:rPr>
              <a:t>(…)</a:t>
            </a:r>
            <a:endParaRPr sz="3200" dirty="0">
              <a:solidFill>
                <a:srgbClr val="0070C0"/>
              </a:solidFill>
              <a:latin typeface="Arial Rounded"/>
              <a:ea typeface="Arial Rounded"/>
              <a:cs typeface="Arial Rounded"/>
              <a:sym typeface="Arial Rounded"/>
            </a:endParaRPr>
          </a:p>
        </p:txBody>
      </p:sp>
      <p:sp>
        <p:nvSpPr>
          <p:cNvPr id="9" name="Google Shape;416;p14"/>
          <p:cNvSpPr/>
          <p:nvPr/>
        </p:nvSpPr>
        <p:spPr>
          <a:xfrm>
            <a:off x="6504841" y="1625826"/>
            <a:ext cx="8670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gặp</a:t>
            </a:r>
            <a:endParaRPr sz="3200" dirty="0">
              <a:solidFill>
                <a:schemeClr val="dk1"/>
              </a:solidFill>
              <a:latin typeface="Arial Rounded"/>
              <a:ea typeface="Arial Rounded"/>
              <a:cs typeface="Arial Rounded"/>
              <a:sym typeface="Arial Rounde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06" y="334865"/>
            <a:ext cx="7778129" cy="494473"/>
          </a:xfrm>
          <a:prstGeom prst="rect">
            <a:avLst/>
          </a:prstGeom>
        </p:spPr>
      </p:pic>
      <p:cxnSp>
        <p:nvCxnSpPr>
          <p:cNvPr id="4" name="Straight Connector 3"/>
          <p:cNvCxnSpPr/>
          <p:nvPr/>
        </p:nvCxnSpPr>
        <p:spPr>
          <a:xfrm>
            <a:off x="1797978" y="829338"/>
            <a:ext cx="42226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47379" y="829338"/>
            <a:ext cx="2032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250"/>
                                        <p:tgtEl>
                                          <p:spTgt spid="4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fade">
                                      <p:cBhvr>
                                        <p:cTn id="11" dur="250"/>
                                        <p:tgtEl>
                                          <p:spTgt spid="414"/>
                                        </p:tgtEl>
                                      </p:cBhvr>
                                    </p:animEffect>
                                  </p:childTnLst>
                                </p:cTn>
                              </p:par>
                              <p:par>
                                <p:cTn id="12" presetID="10" presetClass="entr" presetSubtype="0" fill="hold" nodeType="withEffect">
                                  <p:stCondLst>
                                    <p:cond delay="0"/>
                                  </p:stCondLst>
                                  <p:childTnLst>
                                    <p:set>
                                      <p:cBhvr>
                                        <p:cTn id="13" dur="1" fill="hold">
                                          <p:stCondLst>
                                            <p:cond delay="0"/>
                                          </p:stCondLst>
                                        </p:cTn>
                                        <p:tgtEl>
                                          <p:spTgt spid="416"/>
                                        </p:tgtEl>
                                        <p:attrNameLst>
                                          <p:attrName>style.visibility</p:attrName>
                                        </p:attrNameLst>
                                      </p:cBhvr>
                                      <p:to>
                                        <p:strVal val="visible"/>
                                      </p:to>
                                    </p:set>
                                    <p:animEffect transition="in" filter="fade">
                                      <p:cBhvr>
                                        <p:cTn id="14" dur="250"/>
                                        <p:tgtEl>
                                          <p:spTgt spid="41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250"/>
                                        <p:tgtEl>
                                          <p:spTgt spid="415"/>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58" y="105952"/>
            <a:ext cx="7186452" cy="4790968"/>
          </a:xfrm>
          <a:prstGeom prst="rect">
            <a:avLst/>
          </a:prstGeom>
        </p:spPr>
      </p:pic>
      <p:sp>
        <p:nvSpPr>
          <p:cNvPr id="3" name="Title 1"/>
          <p:cNvSpPr txBox="1">
            <a:spLocks/>
          </p:cNvSpPr>
          <p:nvPr/>
        </p:nvSpPr>
        <p:spPr>
          <a:xfrm>
            <a:off x="4130240" y="105952"/>
            <a:ext cx="1027387" cy="572822"/>
          </a:xfrm>
          <a:prstGeom prst="rect">
            <a:avLst/>
          </a:prstGeom>
          <a:solidFill>
            <a:schemeClr val="bg1"/>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mtClean="0">
                <a:solidFill>
                  <a:srgbClr val="FF0000"/>
                </a:solidFill>
                <a:latin typeface="Arial-Rounded" pitchFamily="34" charset="0"/>
                <a:ea typeface="Arial-Rounded" pitchFamily="34" charset="0"/>
                <a:cs typeface="Arial-Rounded" pitchFamily="34" charset="0"/>
              </a:rPr>
              <a:t>gặp</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0343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p:nvPr/>
        </p:nvSpPr>
        <p:spPr>
          <a:xfrm>
            <a:off x="1213665" y="1376772"/>
            <a:ext cx="6716670" cy="1077178"/>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lang="vi-VN" sz="3200" dirty="0">
              <a:solidFill>
                <a:srgbClr val="4CA420"/>
              </a:solidFill>
              <a:latin typeface="Arial Rounded"/>
              <a:ea typeface="Arial Rounded"/>
              <a:cs typeface="Arial Rounded"/>
              <a:sym typeface="Arial Rounded"/>
            </a:endParaRPr>
          </a:p>
          <a:p>
            <a:pPr marL="0" marR="0" lvl="0" indent="0" algn="l" rtl="0">
              <a:spcBef>
                <a:spcPts val="0"/>
              </a:spcBef>
              <a:spcAft>
                <a:spcPts val="0"/>
              </a:spcAft>
              <a:buNone/>
            </a:pPr>
            <a:endParaRPr sz="3200" dirty="0">
              <a:solidFill>
                <a:srgbClr val="4CA420"/>
              </a:solidFill>
              <a:latin typeface="Arial Rounded"/>
              <a:ea typeface="Arial Rounded"/>
              <a:cs typeface="Arial Rounded"/>
              <a:sym typeface="Arial Rounded"/>
            </a:endParaRPr>
          </a:p>
        </p:txBody>
      </p:sp>
      <p:sp>
        <p:nvSpPr>
          <p:cNvPr id="414" name="Google Shape;414;p14"/>
          <p:cNvSpPr/>
          <p:nvPr/>
        </p:nvSpPr>
        <p:spPr>
          <a:xfrm>
            <a:off x="1420223" y="1660917"/>
            <a:ext cx="267353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liên hoan</a:t>
            </a:r>
            <a:endParaRPr sz="3200" dirty="0">
              <a:solidFill>
                <a:schemeClr val="dk1"/>
              </a:solidFill>
              <a:latin typeface="Arial Rounded"/>
              <a:ea typeface="Arial Rounded"/>
              <a:cs typeface="Arial Rounded"/>
              <a:sym typeface="Arial Rounded"/>
            </a:endParaRPr>
          </a:p>
        </p:txBody>
      </p:sp>
      <p:sp>
        <p:nvSpPr>
          <p:cNvPr id="415" name="Google Shape;415;p14"/>
          <p:cNvSpPr/>
          <p:nvPr/>
        </p:nvSpPr>
        <p:spPr>
          <a:xfrm>
            <a:off x="701749" y="3146670"/>
            <a:ext cx="822959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rgbClr val="0070C0"/>
                </a:solidFill>
                <a:latin typeface="Arial Rounded"/>
                <a:ea typeface="Arial Rounded"/>
                <a:cs typeface="Arial Rounded"/>
                <a:sym typeface="Arial Rounded"/>
              </a:rPr>
              <a:t>   Buổi tối, gia đình em thường                     bên</a:t>
            </a:r>
            <a:r>
              <a:rPr lang="en-US" sz="3200" dirty="0">
                <a:solidFill>
                  <a:srgbClr val="0070C0"/>
                </a:solidFill>
                <a:latin typeface="Arial Rounded"/>
                <a:ea typeface="Arial Rounded"/>
                <a:cs typeface="Arial Rounded"/>
                <a:sym typeface="Arial Rounded"/>
              </a:rPr>
              <a:t> </a:t>
            </a:r>
            <a:r>
              <a:rPr lang="vi-VN" sz="3200" dirty="0">
                <a:solidFill>
                  <a:srgbClr val="0070C0"/>
                </a:solidFill>
                <a:latin typeface="Arial Rounded"/>
                <a:ea typeface="Arial Rounded"/>
                <a:cs typeface="Arial Rounded"/>
                <a:sym typeface="Arial Rounded"/>
              </a:rPr>
              <a:t>nhau.</a:t>
            </a:r>
            <a:endParaRPr sz="3200" dirty="0">
              <a:solidFill>
                <a:srgbClr val="0070C0"/>
              </a:solidFill>
              <a:latin typeface="Arial Rounded"/>
              <a:ea typeface="Arial Rounded"/>
              <a:cs typeface="Arial Rounded"/>
              <a:sym typeface="Arial Rounded"/>
            </a:endParaRPr>
          </a:p>
        </p:txBody>
      </p:sp>
      <p:sp>
        <p:nvSpPr>
          <p:cNvPr id="416" name="Google Shape;416;p14"/>
          <p:cNvSpPr/>
          <p:nvPr/>
        </p:nvSpPr>
        <p:spPr>
          <a:xfrm>
            <a:off x="3640806" y="1660877"/>
            <a:ext cx="2673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quây quần</a:t>
            </a:r>
            <a:endParaRPr sz="3200" dirty="0">
              <a:solidFill>
                <a:schemeClr val="dk1"/>
              </a:solidFill>
              <a:latin typeface="Arial Rounded"/>
              <a:ea typeface="Arial Rounded"/>
              <a:cs typeface="Arial Rounded"/>
              <a:sym typeface="Arial Rounded"/>
            </a:endParaRPr>
          </a:p>
        </p:txBody>
      </p:sp>
      <p:sp>
        <p:nvSpPr>
          <p:cNvPr id="417" name="Google Shape;417;p14"/>
          <p:cNvSpPr/>
          <p:nvPr/>
        </p:nvSpPr>
        <p:spPr>
          <a:xfrm>
            <a:off x="6504841" y="3146670"/>
            <a:ext cx="9042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70C0"/>
                </a:solidFill>
                <a:latin typeface="Arial Rounded"/>
                <a:ea typeface="Arial Rounded"/>
                <a:cs typeface="Arial Rounded"/>
                <a:sym typeface="Arial Rounded"/>
              </a:rPr>
              <a:t>(…)</a:t>
            </a:r>
            <a:endParaRPr sz="3200" dirty="0">
              <a:solidFill>
                <a:srgbClr val="0070C0"/>
              </a:solidFill>
              <a:latin typeface="Arial Rounded"/>
              <a:ea typeface="Arial Rounded"/>
              <a:cs typeface="Arial Rounded"/>
              <a:sym typeface="Arial Rounded"/>
            </a:endParaRPr>
          </a:p>
        </p:txBody>
      </p:sp>
      <p:sp>
        <p:nvSpPr>
          <p:cNvPr id="9" name="Google Shape;416;p14"/>
          <p:cNvSpPr/>
          <p:nvPr/>
        </p:nvSpPr>
        <p:spPr>
          <a:xfrm>
            <a:off x="6504841" y="1625826"/>
            <a:ext cx="8670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chemeClr val="dk1"/>
                </a:solidFill>
                <a:latin typeface="Arial Rounded"/>
                <a:ea typeface="Arial Rounded"/>
                <a:cs typeface="Arial Rounded"/>
                <a:sym typeface="Arial Rounded"/>
              </a:rPr>
              <a:t>gặp</a:t>
            </a:r>
            <a:endParaRPr sz="3200" dirty="0">
              <a:solidFill>
                <a:schemeClr val="dk1"/>
              </a:solidFill>
              <a:latin typeface="Arial Rounded"/>
              <a:ea typeface="Arial Rounded"/>
              <a:cs typeface="Arial Rounded"/>
              <a:sym typeface="Arial Rounde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06" y="334865"/>
            <a:ext cx="7778129" cy="494473"/>
          </a:xfrm>
          <a:prstGeom prst="rect">
            <a:avLst/>
          </a:prstGeom>
        </p:spPr>
      </p:pic>
      <p:sp>
        <p:nvSpPr>
          <p:cNvPr id="11" name="Google Shape;416;p14"/>
          <p:cNvSpPr/>
          <p:nvPr/>
        </p:nvSpPr>
        <p:spPr>
          <a:xfrm>
            <a:off x="3640804" y="1660877"/>
            <a:ext cx="26735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dirty="0">
                <a:solidFill>
                  <a:srgbClr val="FF0000"/>
                </a:solidFill>
                <a:latin typeface="Arial Rounded"/>
                <a:ea typeface="Arial Rounded"/>
                <a:cs typeface="Arial Rounded"/>
                <a:sym typeface="Arial Rounded"/>
              </a:rPr>
              <a:t>quây quần</a:t>
            </a:r>
            <a:endParaRPr sz="3200" dirty="0">
              <a:solidFill>
                <a:srgbClr val="FF0000"/>
              </a:solidFill>
              <a:latin typeface="Arial Rounded"/>
              <a:ea typeface="Arial Rounded"/>
              <a:cs typeface="Arial Rounded"/>
              <a:sym typeface="Arial Rounded"/>
            </a:endParaRPr>
          </a:p>
        </p:txBody>
      </p:sp>
      <p:cxnSp>
        <p:nvCxnSpPr>
          <p:cNvPr id="4" name="Straight Connector 3"/>
          <p:cNvCxnSpPr/>
          <p:nvPr/>
        </p:nvCxnSpPr>
        <p:spPr>
          <a:xfrm>
            <a:off x="1797978" y="829338"/>
            <a:ext cx="42226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47379" y="829338"/>
            <a:ext cx="2032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7"/>
                                        </p:tgtEl>
                                      </p:cBhvr>
                                    </p:animEffect>
                                    <p:set>
                                      <p:cBhvr>
                                        <p:cTn id="7" dur="1" fill="hold">
                                          <p:stCondLst>
                                            <p:cond delay="500"/>
                                          </p:stCondLst>
                                        </p:cTn>
                                        <p:tgtEl>
                                          <p:spTgt spid="417"/>
                                        </p:tgtEl>
                                        <p:attrNameLst>
                                          <p:attrName>style.visibility</p:attrName>
                                        </p:attrNameLst>
                                      </p:cBhvr>
                                      <p:to>
                                        <p:strVal val="hidden"/>
                                      </p:to>
                                    </p:set>
                                  </p:childTnLst>
                                </p:cTn>
                              </p:par>
                            </p:childTnLst>
                          </p:cTn>
                        </p:par>
                        <p:par>
                          <p:cTn id="8" fill="hold">
                            <p:stCondLst>
                              <p:cond delay="501"/>
                            </p:stCondLst>
                            <p:childTnLst>
                              <p:par>
                                <p:cTn id="9" presetID="24" presetClass="emph" presetSubtype="0" fill="hold" nodeType="afterEffect">
                                  <p:stCondLst>
                                    <p:cond delay="0"/>
                                  </p:stCondLst>
                                  <p:childTnLst>
                                    <p:animClr clrSpc="hsl" dir="cw">
                                      <p:cBhvr override="childStyle">
                                        <p:cTn id="10" dur="500" fill="hold"/>
                                        <p:tgtEl>
                                          <p:spTgt spid="416"/>
                                        </p:tgtEl>
                                        <p:attrNameLst>
                                          <p:attrName>style.color</p:attrName>
                                        </p:attrNameLst>
                                      </p:cBhvr>
                                      <p:by>
                                        <p:hsl h="0" s="-12549" l="-25098"/>
                                      </p:by>
                                    </p:animClr>
                                    <p:animClr clrSpc="hsl" dir="cw">
                                      <p:cBhvr>
                                        <p:cTn id="11" dur="500" fill="hold"/>
                                        <p:tgtEl>
                                          <p:spTgt spid="416"/>
                                        </p:tgtEl>
                                        <p:attrNameLst>
                                          <p:attrName>fillcolor</p:attrName>
                                        </p:attrNameLst>
                                      </p:cBhvr>
                                      <p:by>
                                        <p:hsl h="0" s="-12549" l="-25098"/>
                                      </p:by>
                                    </p:animClr>
                                    <p:animClr clrSpc="hsl" dir="cw">
                                      <p:cBhvr>
                                        <p:cTn id="12" dur="500" fill="hold"/>
                                        <p:tgtEl>
                                          <p:spTgt spid="416"/>
                                        </p:tgtEl>
                                        <p:attrNameLst>
                                          <p:attrName>stroke.color</p:attrName>
                                        </p:attrNameLst>
                                      </p:cBhvr>
                                      <p:by>
                                        <p:hsl h="0" s="-12549" l="-25098"/>
                                      </p:by>
                                    </p:animClr>
                                    <p:set>
                                      <p:cBhvr>
                                        <p:cTn id="13" dur="500" fill="hold"/>
                                        <p:tgtEl>
                                          <p:spTgt spid="416"/>
                                        </p:tgtEl>
                                        <p:attrNameLst>
                                          <p:attrName>fill.type</p:attrName>
                                        </p:attrNameLst>
                                      </p:cBhvr>
                                      <p:to>
                                        <p:strVal val="solid"/>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par>
                          <p:cTn id="17" fill="hold">
                            <p:stCondLst>
                              <p:cond delay="1001"/>
                            </p:stCondLst>
                            <p:childTnLst>
                              <p:par>
                                <p:cTn id="18" presetID="24" presetClass="emph" presetSubtype="0" fill="hold" nodeType="afterEffect">
                                  <p:stCondLst>
                                    <p:cond delay="0"/>
                                  </p:stCondLst>
                                  <p:childTnLst>
                                    <p:animClr clrSpc="hsl" dir="cw">
                                      <p:cBhvr override="childStyle">
                                        <p:cTn id="19" dur="500" fill="hold"/>
                                        <p:tgtEl>
                                          <p:spTgt spid="11"/>
                                        </p:tgtEl>
                                        <p:attrNameLst>
                                          <p:attrName>style.color</p:attrName>
                                        </p:attrNameLst>
                                      </p:cBhvr>
                                      <p:by>
                                        <p:hsl h="0" s="-12549" l="-25098"/>
                                      </p:by>
                                    </p:animClr>
                                    <p:animClr clrSpc="hsl" dir="cw">
                                      <p:cBhvr>
                                        <p:cTn id="20" dur="500" fill="hold"/>
                                        <p:tgtEl>
                                          <p:spTgt spid="11"/>
                                        </p:tgtEl>
                                        <p:attrNameLst>
                                          <p:attrName>fillcolor</p:attrName>
                                        </p:attrNameLst>
                                      </p:cBhvr>
                                      <p:by>
                                        <p:hsl h="0" s="-12549" l="-25098"/>
                                      </p:by>
                                    </p:animClr>
                                    <p:animClr clrSpc="hsl" dir="cw">
                                      <p:cBhvr>
                                        <p:cTn id="21" dur="500" fill="hold"/>
                                        <p:tgtEl>
                                          <p:spTgt spid="11"/>
                                        </p:tgtEl>
                                        <p:attrNameLst>
                                          <p:attrName>stroke.color</p:attrName>
                                        </p:attrNameLst>
                                      </p:cBhvr>
                                      <p:by>
                                        <p:hsl h="0" s="-12549" l="-25098"/>
                                      </p:by>
                                    </p:animClr>
                                    <p:set>
                                      <p:cBhvr>
                                        <p:cTn id="22" dur="500" fill="hold"/>
                                        <p:tgtEl>
                                          <p:spTgt spid="11"/>
                                        </p:tgtEl>
                                        <p:attrNameLst>
                                          <p:attrName>fill.type</p:attrName>
                                        </p:attrNameLst>
                                      </p:cBhvr>
                                      <p:to>
                                        <p:strVal val="solid"/>
                                      </p:to>
                                    </p:set>
                                  </p:childTnLst>
                                </p:cTn>
                              </p:par>
                            </p:childTnLst>
                          </p:cTn>
                        </p:par>
                        <p:par>
                          <p:cTn id="23" fill="hold">
                            <p:stCondLst>
                              <p:cond delay="1501"/>
                            </p:stCondLst>
                            <p:childTnLst>
                              <p:par>
                                <p:cTn id="24" presetID="42" presetClass="path" presetSubtype="0" accel="50000" decel="50000" fill="hold" grpId="0" nodeType="afterEffect">
                                  <p:stCondLst>
                                    <p:cond delay="0"/>
                                  </p:stCondLst>
                                  <p:childTnLst>
                                    <p:animMotion origin="layout" path="M -8.33333E-7 3.7037E-7 L 0.30122 0.2929 " pathEditMode="relative" rAng="0" ptsTypes="AA">
                                      <p:cBhvr>
                                        <p:cTn id="25" dur="250" fill="hold"/>
                                        <p:tgtEl>
                                          <p:spTgt spid="11"/>
                                        </p:tgtEl>
                                        <p:attrNameLst>
                                          <p:attrName>ppt_x</p:attrName>
                                          <p:attrName>ppt_y</p:attrName>
                                        </p:attrNameLst>
                                      </p:cBhvr>
                                      <p:rCtr x="15052"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9"/>
          <p:cNvPicPr preferRelativeResize="0"/>
          <p:nvPr/>
        </p:nvPicPr>
        <p:blipFill rotWithShape="1">
          <a:blip r:embed="rId3">
            <a:alphaModFix/>
          </a:blip>
          <a:srcRect/>
          <a:stretch/>
        </p:blipFill>
        <p:spPr>
          <a:xfrm>
            <a:off x="2549491" y="546129"/>
            <a:ext cx="4045018" cy="4051242"/>
          </a:xfrm>
          <a:prstGeom prst="rect">
            <a:avLst/>
          </a:prstGeom>
          <a:noFill/>
          <a:ln>
            <a:noFill/>
          </a:ln>
        </p:spPr>
      </p:pic>
    </p:spTree>
    <p:extLst>
      <p:ext uri="{BB962C8B-B14F-4D97-AF65-F5344CB8AC3E}">
        <p14:creationId xmlns:p14="http://schemas.microsoft.com/office/powerpoint/2010/main" val="33273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480</Words>
  <Application>Microsoft Office PowerPoint</Application>
  <PresentationFormat>On-screen Show (16:9)</PresentationFormat>
  <Paragraphs>96</Paragraphs>
  <Slides>21</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宋体</vt:lpstr>
      <vt:lpstr>Arial</vt:lpstr>
      <vt:lpstr>Arial Rounded</vt:lpstr>
      <vt:lpstr>Arial Rounded MT Bold</vt:lpstr>
      <vt:lpstr>Arial-Rounded</vt:lpstr>
      <vt:lpstr>Arial-SGK-TV</vt:lpstr>
      <vt:lpstr>Calibri</vt:lpstr>
      <vt:lpstr>Calibri Light</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PC</cp:lastModifiedBy>
  <cp:revision>40</cp:revision>
  <dcterms:created xsi:type="dcterms:W3CDTF">2020-08-13T09:19:08Z</dcterms:created>
  <dcterms:modified xsi:type="dcterms:W3CDTF">2022-02-15T14:27:58Z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