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99" r:id="rId2"/>
    <p:sldId id="256" r:id="rId3"/>
    <p:sldId id="290" r:id="rId4"/>
    <p:sldId id="285" r:id="rId5"/>
    <p:sldId id="286" r:id="rId6"/>
    <p:sldId id="297" r:id="rId7"/>
    <p:sldId id="292" r:id="rId8"/>
    <p:sldId id="293" r:id="rId9"/>
    <p:sldId id="295" r:id="rId10"/>
    <p:sldId id="296" r:id="rId11"/>
    <p:sldId id="301" r:id="rId12"/>
    <p:sldId id="302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9"/>
            <p14:sldId id="256"/>
          </p14:sldIdLst>
        </p14:section>
        <p14:section name="Tiết 2" id="{9F60823D-ED45-406B-A127-289E07A3A261}">
          <p14:sldIdLst>
            <p14:sldId id="290"/>
            <p14:sldId id="285"/>
            <p14:sldId id="286"/>
            <p14:sldId id="297"/>
            <p14:sldId id="292"/>
            <p14:sldId id="293"/>
            <p14:sldId id="295"/>
            <p14:sldId id="296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01" d="100"/>
          <a:sy n="101" d="100"/>
        </p:scale>
        <p:origin x="36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7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  <p:sldLayoutId id="2147483685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8" y="280097"/>
            <a:ext cx="1127522" cy="571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13" y="1260233"/>
            <a:ext cx="1419380" cy="71910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185114"/>
            <a:ext cx="9144000" cy="29428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443" y="-7822"/>
            <a:ext cx="9144000" cy="17830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3" y="3207513"/>
            <a:ext cx="4625593" cy="19359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3" y="3191981"/>
            <a:ext cx="4625593" cy="19359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" y="238967"/>
            <a:ext cx="1391723" cy="16236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3" y="266816"/>
            <a:ext cx="1257566" cy="161448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83" y="2504263"/>
            <a:ext cx="667496" cy="5523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" y="2217651"/>
            <a:ext cx="966515" cy="106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749151" y="1173779"/>
            <a:ext cx="570466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Chào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mừng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thầy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cô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và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các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em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đến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với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môn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Toán</a:t>
            </a:r>
            <a:endParaRPr lang="en-US" sz="405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44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4"/>
    </mc:Choice>
    <mc:Fallback xmlns="">
      <p:transition spd="slow" advTm="6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201783" y="1263921"/>
            <a:ext cx="7615646" cy="1307829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latin typeface="+mj-lt"/>
              </a:rPr>
              <a:t>Chào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tạm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biệt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các</a:t>
            </a:r>
            <a:r>
              <a:rPr lang="en-US" altLang="zh-CN" sz="3200" dirty="0">
                <a:latin typeface="+mj-lt"/>
              </a:rPr>
              <a:t> con!</a:t>
            </a:r>
            <a:endParaRPr lang="zh-CN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38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5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 ( tiết 2)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4" y="365760"/>
            <a:ext cx="7751456" cy="42864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9" y="230131"/>
            <a:ext cx="8484041" cy="1302800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603874" y="1493297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Thư giãn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0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5&quot;/&gt;&lt;/object&gt;&lt;object type=&quot;3&quot; unique_id=&quot;10018&quot;&gt;&lt;property id=&quot;20148&quot; value=&quot;5&quot;/&gt;&lt;property id=&quot;20300&quot; value=&quot;Slide 15&quot;/&gt;&lt;property id=&quot;20307&quot; value=&quot;29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93</Words>
  <Application>Microsoft Office PowerPoint</Application>
  <PresentationFormat>On-screen Show (16:9)</PresentationFormat>
  <Paragraphs>34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Arial</vt:lpstr>
      <vt:lpstr>AvantGarde Md BT</vt:lpstr>
      <vt:lpstr>Calibri</vt:lpstr>
      <vt:lpstr>等线</vt:lpstr>
      <vt:lpstr>Time s New Roman</vt:lpstr>
      <vt:lpstr>Times New Roman</vt:lpstr>
      <vt:lpstr>Verdana</vt:lpstr>
      <vt:lpstr>Wingdings 2</vt:lpstr>
      <vt:lpstr>方正静蕾简体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72</cp:revision>
  <dcterms:created xsi:type="dcterms:W3CDTF">2017-01-10T13:46:13Z</dcterms:created>
  <dcterms:modified xsi:type="dcterms:W3CDTF">2022-02-19T11:05:38Z</dcterms:modified>
</cp:coreProperties>
</file>