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75" r:id="rId2"/>
    <p:sldId id="274" r:id="rId3"/>
    <p:sldId id="257" r:id="rId4"/>
    <p:sldId id="273" r:id="rId5"/>
    <p:sldId id="258" r:id="rId6"/>
    <p:sldId id="259" r:id="rId7"/>
    <p:sldId id="264" r:id="rId8"/>
    <p:sldId id="266" r:id="rId9"/>
    <p:sldId id="267" r:id="rId10"/>
    <p:sldId id="268" r:id="rId11"/>
    <p:sldId id="276" r:id="rId12"/>
    <p:sldId id="277" r:id="rId13"/>
    <p:sldId id="278" r:id="rId14"/>
  </p:sldIdLst>
  <p:sldSz cx="9144000" cy="5143500" type="screen16x9"/>
  <p:notesSz cx="6858000" cy="9144000"/>
  <p:defaultText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BB00"/>
    <a:srgbClr val="A9DA74"/>
    <a:srgbClr val="EBF6F9"/>
    <a:srgbClr val="FBD6B7"/>
    <a:srgbClr val="E824B5"/>
    <a:srgbClr val="00DA63"/>
    <a:srgbClr val="0DFF7A"/>
    <a:srgbClr val="BEE395"/>
    <a:srgbClr val="00863D"/>
    <a:srgbClr val="009E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658" y="6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2/8/2022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5271AD9-BB67-40C7-8A36-6292A9008B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97080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chọn</a:t>
            </a:r>
            <a:r>
              <a:rPr lang="en-US" baseline="0"/>
              <a:t> từ. HS chọn vào từ nào thì GV nhấp vào từ đó. Nhấp đúng từ ‘lo lắng” thì nó sẽ di chuyển về chỗ trống. Sau đó enter là câu mẫu viết vở sẽ xuất hiện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3</a:t>
            </a:fld>
            <a:endParaRPr lang="en-US"/>
          </a:p>
        </p:txBody>
      </p:sp>
    </p:spTree>
    <p:extLst>
      <p:ext uri="{BB962C8B-B14F-4D97-AF65-F5344CB8AC3E}">
        <p14:creationId xmlns:p14="http://schemas.microsoft.com/office/powerpoint/2010/main" val="1393637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linh động</a:t>
            </a:r>
            <a:r>
              <a:rPr lang="en-US" baseline="0"/>
              <a:t> tổ chức HĐ</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4212164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cho HS viết từ khó vào bảng con nếu HS còn nhầm lẫn nhiều và thường xuyên. GV tự linh động từ khó phù hợp với địa phương.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1261995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chiếu</a:t>
            </a:r>
            <a:r>
              <a:rPr lang="en-US" baseline="0"/>
              <a:t> cho HS xem cách trình bày trước, sau đó nhấn tắt màn hình rồi đọc cho hs viết.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7</a:t>
            </a:fld>
            <a:endParaRPr lang="en-US"/>
          </a:p>
        </p:txBody>
      </p:sp>
    </p:spTree>
    <p:extLst>
      <p:ext uri="{BB962C8B-B14F-4D97-AF65-F5344CB8AC3E}">
        <p14:creationId xmlns:p14="http://schemas.microsoft.com/office/powerpoint/2010/main" val="3826403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Gọi</a:t>
            </a:r>
            <a:r>
              <a:rPr lang="en-US" baseline="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click vào</a:t>
            </a:r>
            <a:r>
              <a:rPr lang="en-US" baseline="0"/>
              <a:t> từng bông hoa trên từ, hoa sẽ biến mất, chữ xuất hiện, đồng thời hoa trên cây sẽ mọc ra. </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9</a:t>
            </a:fld>
            <a:endParaRPr lang="en-US"/>
          </a:p>
        </p:txBody>
      </p:sp>
    </p:spTree>
    <p:extLst>
      <p:ext uri="{BB962C8B-B14F-4D97-AF65-F5344CB8AC3E}">
        <p14:creationId xmlns:p14="http://schemas.microsoft.com/office/powerpoint/2010/main" val="3053017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450589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4CEF851F-4C9B-4ED8-A706-7687066F5A2C}" type="datetimeFigureOut">
              <a:rPr lang="en-US" smtClean="0"/>
              <a:t>2/8/2022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76" rtl="0" eaLnBrk="1" latinLnBrk="0" hangingPunct="1">
        <a:spcBef>
          <a:spcPct val="0"/>
        </a:spcBef>
        <a:buNone/>
        <a:defRPr sz="4400" kern="1200">
          <a:solidFill>
            <a:schemeClr val="tx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49" indent="-285711" algn="l" defTabSz="9142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45" indent="-228569" algn="l" defTabSz="9142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8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21"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90"/>
            <a:ext cx="9144000" cy="513483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0000000我图PPT\03.20\亲子乐园\r6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595" y="-328155"/>
            <a:ext cx="9010705" cy="553850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00000我图PPT\03.20\亲子乐园\3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982345"/>
            <a:ext cx="9144000" cy="21907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E:\0000000我图PPT\03.20\亲子乐园\56y.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536" y="3527680"/>
            <a:ext cx="4467464" cy="164119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E:\0000000我图PPT\03.20\亲子乐园\23园.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64351"/>
          <a:stretch>
            <a:fillRect/>
          </a:stretch>
        </p:blipFill>
        <p:spPr bwMode="auto">
          <a:xfrm>
            <a:off x="2619517" y="1676813"/>
            <a:ext cx="3697464" cy="103411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E:\0000000我图PPT\03.20\亲子乐园\ty.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8886" y="1651913"/>
            <a:ext cx="2851226" cy="423666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E:\0000000我图PPT\03.20\亲子乐园\568io.png"/>
          <p:cNvPicPr>
            <a:picLocks noChangeAspect="1" noChangeArrowheads="1"/>
          </p:cNvPicPr>
          <p:nvPr/>
        </p:nvPicPr>
        <p:blipFill rotWithShape="1">
          <a:blip r:embed="rId9">
            <a:extLst>
              <a:ext uri="{28A0092B-C50C-407E-A947-70E740481C1C}">
                <a14:useLocalDpi xmlns:a14="http://schemas.microsoft.com/office/drawing/2010/main" val="0"/>
              </a:ext>
            </a:extLst>
          </a:blip>
          <a:srcRect l="67532" t="19027" r="11038" b="19634"/>
          <a:stretch>
            <a:fillRect/>
          </a:stretch>
        </p:blipFill>
        <p:spPr bwMode="auto">
          <a:xfrm>
            <a:off x="7410103" y="-84562"/>
            <a:ext cx="1444355" cy="163434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E:\0000000我图PPT\03.20\亲子乐园\568io.png"/>
          <p:cNvPicPr>
            <a:picLocks noChangeAspect="1" noChangeArrowheads="1"/>
          </p:cNvPicPr>
          <p:nvPr/>
        </p:nvPicPr>
        <p:blipFill rotWithShape="1">
          <a:blip r:embed="rId9">
            <a:extLst>
              <a:ext uri="{28A0092B-C50C-407E-A947-70E740481C1C}">
                <a14:useLocalDpi xmlns:a14="http://schemas.microsoft.com/office/drawing/2010/main" val="0"/>
              </a:ext>
            </a:extLst>
          </a:blip>
          <a:srcRect l="3846" t="10301" r="70716" b="10733"/>
          <a:stretch>
            <a:fillRect/>
          </a:stretch>
        </p:blipFill>
        <p:spPr bwMode="auto">
          <a:xfrm>
            <a:off x="114300" y="-304694"/>
            <a:ext cx="1714500" cy="2103998"/>
          </a:xfrm>
          <a:prstGeom prst="rect">
            <a:avLst/>
          </a:prstGeom>
          <a:noFill/>
          <a:extLst>
            <a:ext uri="{909E8E84-426E-40DD-AFC4-6F175D3DCCD1}">
              <a14:hiddenFill xmlns:a14="http://schemas.microsoft.com/office/drawing/2010/main">
                <a:solidFill>
                  <a:srgbClr val="FFFFFF"/>
                </a:solidFill>
              </a14:hiddenFill>
            </a:ext>
          </a:extLst>
        </p:spPr>
      </p:pic>
      <p:sp>
        <p:nvSpPr>
          <p:cNvPr id="12" name="WordArt 6"/>
          <p:cNvSpPr>
            <a:spLocks noChangeArrowheads="1" noChangeShapeType="1" noTextEdit="1"/>
          </p:cNvSpPr>
          <p:nvPr/>
        </p:nvSpPr>
        <p:spPr bwMode="auto">
          <a:xfrm>
            <a:off x="1202898" y="1735800"/>
            <a:ext cx="6739079" cy="3236251"/>
          </a:xfrm>
          <a:prstGeom prst="rect">
            <a:avLst/>
          </a:prstGeom>
        </p:spPr>
        <p:txBody>
          <a:bodyPr spcFirstLastPara="1" wrap="none" lIns="82148" tIns="41127" rIns="82148" bIns="41127" numCol="1" fromWordArt="1">
            <a:prstTxWarp prst="textArchUp">
              <a:avLst>
                <a:gd name="adj" fmla="val 11020719"/>
              </a:avLst>
            </a:prstTxWarp>
          </a:bodyPr>
          <a:lstStyle/>
          <a:p>
            <a:pPr algn="ctr" defTabSz="1094512">
              <a:lnSpc>
                <a:spcPct val="150000"/>
              </a:lnSpc>
            </a:pPr>
            <a:r>
              <a:rPr lang="en-US" sz="159836"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CHÀO MỪNG CÁC THẦY, CÔ GIÁO VÀ CÁC EM </a:t>
            </a:r>
          </a:p>
          <a:p>
            <a:pPr algn="ctr" defTabSz="1094512">
              <a:lnSpc>
                <a:spcPct val="150000"/>
              </a:lnSpc>
            </a:pPr>
            <a:r>
              <a:rPr lang="en-US" sz="159836"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ĐẾN VỚI TIẾT HỌC</a:t>
            </a:r>
          </a:p>
        </p:txBody>
      </p:sp>
      <p:sp>
        <p:nvSpPr>
          <p:cNvPr id="14" name="TextBox 13"/>
          <p:cNvSpPr txBox="1"/>
          <p:nvPr/>
        </p:nvSpPr>
        <p:spPr>
          <a:xfrm>
            <a:off x="1187454" y="-51728"/>
            <a:ext cx="7042147" cy="397096"/>
          </a:xfrm>
          <a:prstGeom prst="rect">
            <a:avLst/>
          </a:prstGeom>
          <a:noFill/>
        </p:spPr>
        <p:txBody>
          <a:bodyPr wrap="square" rtlCol="0">
            <a:spAutoFit/>
          </a:bodyPr>
          <a:lstStyle/>
          <a:p>
            <a:pPr algn="ctr" defTabSz="330584">
              <a:lnSpc>
                <a:spcPct val="150000"/>
              </a:lnSpc>
            </a:pPr>
            <a:r>
              <a:rPr lang="en-US" sz="1500" b="1" dirty="0">
                <a:solidFill>
                  <a:prstClr val="black"/>
                </a:solidFill>
                <a:latin typeface="Times New Roman" pitchFamily="18" charset="0"/>
                <a:cs typeface="Times New Roman" pitchFamily="18" charset="0"/>
              </a:rPr>
              <a:t>PHÒNG GIÁO DỤC VÀ ĐÀO TẠO QUẬN LONG BIÊN</a:t>
            </a:r>
          </a:p>
        </p:txBody>
      </p:sp>
      <p:pic>
        <p:nvPicPr>
          <p:cNvPr id="2" name="Picture 1"/>
          <p:cNvPicPr>
            <a:picLocks noChangeAspect="1"/>
          </p:cNvPicPr>
          <p:nvPr/>
        </p:nvPicPr>
        <p:blipFill>
          <a:blip r:embed="rId10"/>
          <a:stretch>
            <a:fillRect/>
          </a:stretch>
        </p:blipFill>
        <p:spPr>
          <a:xfrm>
            <a:off x="1627314" y="2723338"/>
            <a:ext cx="5953260" cy="1097375"/>
          </a:xfrm>
          <a:prstGeom prst="rect">
            <a:avLst/>
          </a:prstGeom>
        </p:spPr>
      </p:pic>
    </p:spTree>
    <p:extLst>
      <p:ext uri="{BB962C8B-B14F-4D97-AF65-F5344CB8AC3E}">
        <p14:creationId xmlns:p14="http://schemas.microsoft.com/office/powerpoint/2010/main" val="1417798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 presetClass="entr" presetSubtype="8"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1250" fill="hold"/>
                                        <p:tgtEl>
                                          <p:spTgt spid="20"/>
                                        </p:tgtEl>
                                        <p:attrNameLst>
                                          <p:attrName>ppt_x</p:attrName>
                                        </p:attrNameLst>
                                      </p:cBhvr>
                                      <p:tavLst>
                                        <p:tav tm="0">
                                          <p:val>
                                            <p:strVal val="0-#ppt_w/2"/>
                                          </p:val>
                                        </p:tav>
                                        <p:tav tm="100000">
                                          <p:val>
                                            <p:strVal val="#ppt_x"/>
                                          </p:val>
                                        </p:tav>
                                      </p:tavLst>
                                    </p:anim>
                                    <p:anim calcmode="lin" valueType="num">
                                      <p:cBhvr additive="base">
                                        <p:cTn id="11" dur="1250" fill="hold"/>
                                        <p:tgtEl>
                                          <p:spTgt spid="20"/>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000" fill="hold"/>
                                        <p:tgtEl>
                                          <p:spTgt spid="25"/>
                                        </p:tgtEl>
                                        <p:attrNameLst>
                                          <p:attrName>ppt_x</p:attrName>
                                        </p:attrNameLst>
                                      </p:cBhvr>
                                      <p:tavLst>
                                        <p:tav tm="0">
                                          <p:val>
                                            <p:strVal val="1+#ppt_w/2"/>
                                          </p:val>
                                        </p:tav>
                                        <p:tav tm="100000">
                                          <p:val>
                                            <p:strVal val="#ppt_x"/>
                                          </p:val>
                                        </p:tav>
                                      </p:tavLst>
                                    </p:anim>
                                    <p:anim calcmode="lin" valueType="num">
                                      <p:cBhvr additive="base">
                                        <p:cTn id="20" dur="100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1000" fill="hold"/>
                                        <p:tgtEl>
                                          <p:spTgt spid="27"/>
                                        </p:tgtEl>
                                        <p:attrNameLst>
                                          <p:attrName>ppt_x</p:attrName>
                                        </p:attrNameLst>
                                      </p:cBhvr>
                                      <p:tavLst>
                                        <p:tav tm="0">
                                          <p:val>
                                            <p:strVal val="0-#ppt_w/2"/>
                                          </p:val>
                                        </p:tav>
                                        <p:tav tm="100000">
                                          <p:val>
                                            <p:strVal val="#ppt_x"/>
                                          </p:val>
                                        </p:tav>
                                      </p:tavLst>
                                    </p:anim>
                                    <p:anim calcmode="lin" valueType="num">
                                      <p:cBhvr additive="base">
                                        <p:cTn id="24" dur="1000" fill="hold"/>
                                        <p:tgtEl>
                                          <p:spTgt spid="27"/>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500" fill="hold"/>
                                        <p:tgtEl>
                                          <p:spTgt spid="2"/>
                                        </p:tgtEl>
                                        <p:attrNameLst>
                                          <p:attrName>ppt_w</p:attrName>
                                        </p:attrNameLst>
                                      </p:cBhvr>
                                      <p:tavLst>
                                        <p:tav tm="0">
                                          <p:val>
                                            <p:fltVal val="0"/>
                                          </p:val>
                                        </p:tav>
                                        <p:tav tm="100000">
                                          <p:val>
                                            <p:strVal val="#ppt_w"/>
                                          </p:val>
                                        </p:tav>
                                      </p:tavLst>
                                    </p:anim>
                                    <p:anim calcmode="lin" valueType="num">
                                      <p:cBhvr>
                                        <p:cTn id="40" dur="500" fill="hold"/>
                                        <p:tgtEl>
                                          <p:spTgt spid="2"/>
                                        </p:tgtEl>
                                        <p:attrNameLst>
                                          <p:attrName>ppt_h</p:attrName>
                                        </p:attrNameLst>
                                      </p:cBhvr>
                                      <p:tavLst>
                                        <p:tav tm="0">
                                          <p:val>
                                            <p:fltVal val="0"/>
                                          </p:val>
                                        </p:tav>
                                        <p:tav tm="100000">
                                          <p:val>
                                            <p:strVal val="#ppt_h"/>
                                          </p:val>
                                        </p:tav>
                                      </p:tavLst>
                                    </p:anim>
                                    <p:animEffect transition="in" filter="fade">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extLst>
    <p:ext uri="{E180D4A7-C9FB-4DFB-919C-405C955672EB}">
      <p14:showEvtLst xmlns:p14="http://schemas.microsoft.com/office/powerpoint/2010/main">
        <p14:playEvt time="777"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25977" y="356663"/>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9</a:t>
            </a:r>
          </a:p>
        </p:txBody>
      </p:sp>
      <p:sp>
        <p:nvSpPr>
          <p:cNvPr id="9" name="TextBox 8"/>
          <p:cNvSpPr txBox="1"/>
          <p:nvPr/>
        </p:nvSpPr>
        <p:spPr>
          <a:xfrm>
            <a:off x="692727" y="404395"/>
            <a:ext cx="6774873" cy="584763"/>
          </a:xfrm>
          <a:prstGeom prst="rect">
            <a:avLst/>
          </a:prstGeom>
          <a:noFill/>
        </p:spPr>
        <p:txBody>
          <a:bodyPr wrap="square" lIns="91428" tIns="45714" rIns="91428" bIns="45714" rtlCol="0">
            <a:spAutoFit/>
          </a:bodyPr>
          <a:lstStyle/>
          <a:p>
            <a:pPr algn="just"/>
            <a:r>
              <a:rPr lang="en-US" sz="3200" b="1">
                <a:latin typeface="Arial-Rounded" pitchFamily="34" charset="0"/>
                <a:ea typeface="Arial-Rounded" pitchFamily="34" charset="0"/>
                <a:cs typeface="Arial-Rounded" pitchFamily="34" charset="0"/>
              </a:rPr>
              <a:t>Hát một bài hát về mẹ</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892476"/>
            <a:ext cx="5694363" cy="388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5251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ẹ ơi Có Biết [ Âm Nhạc 2 Kết Nối tri Thức Với cuộc Sống]">
            <a:hlinkClick r:id="" action="ppaction://media"/>
            <a:extLst>
              <a:ext uri="{FF2B5EF4-FFF2-40B4-BE49-F238E27FC236}">
                <a16:creationId xmlns:a16="http://schemas.microsoft.com/office/drawing/2014/main" id="{88FCF87D-978F-4B8F-84AB-CD4E7FF5FD17}"/>
              </a:ext>
            </a:extLst>
          </p:cNvPr>
          <p:cNvPicPr>
            <a:picLocks noChangeAspect="1"/>
          </p:cNvPicPr>
          <p:nvPr>
            <a:videoFile r:link="rId1"/>
            <p:extLst>
              <p:ext uri="{DAA4B4D4-6D71-4841-9C94-3DE7FCFB9230}">
                <p14:media xmlns:p14="http://schemas.microsoft.com/office/powerpoint/2010/main" r:embed="rId2">
                  <p14:trim st="11418" end="82898"/>
                </p14:media>
              </p:ext>
            </p:extLst>
          </p:nvPr>
        </p:nvPicPr>
        <p:blipFill>
          <a:blip r:embed="rId4"/>
          <a:stretch>
            <a:fillRect/>
          </a:stretch>
        </p:blipFill>
        <p:spPr>
          <a:xfrm>
            <a:off x="228600" y="133351"/>
            <a:ext cx="8610600" cy="4895850"/>
          </a:xfrm>
          <a:prstGeom prst="rect">
            <a:avLst/>
          </a:prstGeom>
        </p:spPr>
      </p:pic>
    </p:spTree>
    <p:extLst>
      <p:ext uri="{BB962C8B-B14F-4D97-AF65-F5344CB8AC3E}">
        <p14:creationId xmlns:p14="http://schemas.microsoft.com/office/powerpoint/2010/main" val="418978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4" name="TextBox 3"/>
          <p:cNvSpPr txBox="1"/>
          <p:nvPr/>
        </p:nvSpPr>
        <p:spPr>
          <a:xfrm>
            <a:off x="3124200" y="1428750"/>
            <a:ext cx="3276600" cy="1446550"/>
          </a:xfrm>
          <a:prstGeom prst="rect">
            <a:avLst/>
          </a:prstGeom>
          <a:solidFill>
            <a:srgbClr val="EBF6F9"/>
          </a:solidFill>
        </p:spPr>
        <p:txBody>
          <a:bodyPr wrap="square" rtlCol="0">
            <a:spAutoFit/>
          </a:bodyPr>
          <a:lstStyle/>
          <a:p>
            <a:pPr algn="ctr"/>
            <a:r>
              <a:rPr lang="en-US" sz="4400" b="1" dirty="0">
                <a:solidFill>
                  <a:srgbClr val="FF0000"/>
                </a:solidFill>
                <a:latin typeface="Arial-Rounded" pitchFamily="34" charset="0"/>
                <a:ea typeface="Arial-Rounded" pitchFamily="34" charset="0"/>
                <a:cs typeface="Arial-Rounded" pitchFamily="34" charset="0"/>
              </a:rPr>
              <a:t>HOẠT ĐỘNG </a:t>
            </a:r>
          </a:p>
          <a:p>
            <a:pPr algn="ctr"/>
            <a:r>
              <a:rPr lang="en-US" sz="4400" b="1" dirty="0">
                <a:solidFill>
                  <a:srgbClr val="FF0000"/>
                </a:solidFill>
                <a:latin typeface="Arial-Rounded" pitchFamily="34" charset="0"/>
                <a:ea typeface="Arial-Rounded" pitchFamily="34" charset="0"/>
                <a:cs typeface="Arial-Rounded" pitchFamily="34" charset="0"/>
              </a:rPr>
              <a:t>VẬN DỤNG</a:t>
            </a:r>
          </a:p>
        </p:txBody>
      </p:sp>
    </p:spTree>
    <p:extLst>
      <p:ext uri="{BB962C8B-B14F-4D97-AF65-F5344CB8AC3E}">
        <p14:creationId xmlns:p14="http://schemas.microsoft.com/office/powerpoint/2010/main" val="1673125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b="-38000"/>
          </a:stretch>
        </a:blipFill>
        <a:effectLst/>
      </p:bgPr>
    </p:bg>
    <p:spTree>
      <p:nvGrpSpPr>
        <p:cNvPr id="1" name=""/>
        <p:cNvGrpSpPr/>
        <p:nvPr/>
      </p:nvGrpSpPr>
      <p:grpSpPr>
        <a:xfrm>
          <a:off x="0" y="0"/>
          <a:ext cx="0" cy="0"/>
          <a:chOff x="0" y="0"/>
          <a:chExt cx="0" cy="0"/>
        </a:xfrm>
      </p:grpSpPr>
      <p:sp>
        <p:nvSpPr>
          <p:cNvPr id="4" name="TextBox 3"/>
          <p:cNvSpPr txBox="1"/>
          <p:nvPr/>
        </p:nvSpPr>
        <p:spPr>
          <a:xfrm>
            <a:off x="1295400" y="133350"/>
            <a:ext cx="6705600" cy="523220"/>
          </a:xfrm>
          <a:prstGeom prst="rect">
            <a:avLst/>
          </a:prstGeom>
          <a:solidFill>
            <a:schemeClr val="accent5">
              <a:lumMod val="20000"/>
              <a:lumOff val="80000"/>
            </a:schemeClr>
          </a:solidFill>
        </p:spPr>
        <p:txBody>
          <a:bodyPr wrap="square" rtlCol="0">
            <a:spAutoFit/>
          </a:bodyPr>
          <a:lstStyle/>
          <a:p>
            <a:pPr algn="ctr"/>
            <a:r>
              <a:rPr lang="en-US" sz="2800" b="1" dirty="0">
                <a:latin typeface="Arial-Rounded" pitchFamily="34" charset="0"/>
                <a:ea typeface="Arial-Rounded" pitchFamily="34" charset="0"/>
                <a:cs typeface="Arial-Rounded" pitchFamily="34" charset="0"/>
              </a:rPr>
              <a:t>TẠM BIỆT VÀ HẸN GẶP LẠI CÁC CON!</a:t>
            </a:r>
          </a:p>
        </p:txBody>
      </p:sp>
    </p:spTree>
    <p:extLst>
      <p:ext uri="{BB962C8B-B14F-4D97-AF65-F5344CB8AC3E}">
        <p14:creationId xmlns:p14="http://schemas.microsoft.com/office/powerpoint/2010/main" val="1280606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grpSp>
        <p:nvGrpSpPr>
          <p:cNvPr id="2" name="Group 1"/>
          <p:cNvGrpSpPr/>
          <p:nvPr/>
        </p:nvGrpSpPr>
        <p:grpSpPr>
          <a:xfrm>
            <a:off x="2400655" y="2152115"/>
            <a:ext cx="5446164"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chemeClr val="accent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5"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C6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12700" y="178394"/>
            <a:ext cx="1341530" cy="1107947"/>
          </a:xfrm>
          <a:prstGeom prst="rect">
            <a:avLst/>
          </a:prstGeom>
          <a:noFill/>
        </p:spPr>
        <p:txBody>
          <a:bodyPr wrap="square" lIns="91391" tIns="45696" rIns="91391" bIns="45696" rtlCol="0">
            <a:spAutoFit/>
          </a:bodyPr>
          <a:lstStyle/>
          <a:p>
            <a:pPr algn="ctr"/>
            <a:r>
              <a:rPr lang="en-US" sz="6600" b="1">
                <a:solidFill>
                  <a:schemeClr val="accent6"/>
                </a:solidFill>
                <a:latin typeface="Arial Rounded MT Bold" pitchFamily="34" charset="0"/>
                <a:ea typeface="Arial-Rounded" pitchFamily="34" charset="0"/>
                <a:cs typeface="Times New Roman" pitchFamily="18" charset="0"/>
              </a:rPr>
              <a:t>2</a:t>
            </a:r>
          </a:p>
        </p:txBody>
      </p:sp>
      <p:sp>
        <p:nvSpPr>
          <p:cNvPr id="29" name="TextBox 28"/>
          <p:cNvSpPr txBox="1"/>
          <p:nvPr/>
        </p:nvSpPr>
        <p:spPr>
          <a:xfrm>
            <a:off x="1905000" y="437711"/>
            <a:ext cx="6172200" cy="923281"/>
          </a:xfrm>
          <a:prstGeom prst="rect">
            <a:avLst/>
          </a:prstGeom>
          <a:noFill/>
        </p:spPr>
        <p:txBody>
          <a:bodyPr wrap="square" lIns="91391" tIns="45696" rIns="91391" bIns="45696" rtlCol="0">
            <a:spAutoFit/>
          </a:bodyPr>
          <a:lstStyle/>
          <a:p>
            <a:pPr algn="ctr"/>
            <a:r>
              <a:rPr lang="en-US" sz="5400" b="1">
                <a:ln w="3175">
                  <a:solidFill>
                    <a:schemeClr val="bg1"/>
                  </a:solidFill>
                </a:ln>
                <a:solidFill>
                  <a:schemeClr val="bg1"/>
                </a:solidFill>
                <a:latin typeface="Arial-Rounded" pitchFamily="34" charset="0"/>
                <a:ea typeface="Arial-Rounded" pitchFamily="34" charset="0"/>
                <a:cs typeface="Arial-Rounded" pitchFamily="34" charset="0"/>
              </a:rPr>
              <a:t>MÁI ẤM GIA ĐÌNH</a:t>
            </a:r>
          </a:p>
        </p:txBody>
      </p:sp>
      <p:sp>
        <p:nvSpPr>
          <p:cNvPr id="33" name="TextBox 32"/>
          <p:cNvSpPr txBox="1"/>
          <p:nvPr/>
        </p:nvSpPr>
        <p:spPr>
          <a:xfrm>
            <a:off x="1439639" y="2162639"/>
            <a:ext cx="990600" cy="954059"/>
          </a:xfrm>
          <a:prstGeom prst="rect">
            <a:avLst/>
          </a:prstGeom>
          <a:noFill/>
        </p:spPr>
        <p:txBody>
          <a:bodyPr wrap="square" lIns="91391" tIns="45696" rIns="91391" bIns="45696"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1</a:t>
            </a:r>
          </a:p>
        </p:txBody>
      </p:sp>
      <p:sp>
        <p:nvSpPr>
          <p:cNvPr id="24" name="TextBox 23"/>
          <p:cNvSpPr txBox="1"/>
          <p:nvPr/>
        </p:nvSpPr>
        <p:spPr>
          <a:xfrm>
            <a:off x="2273078" y="2289089"/>
            <a:ext cx="5121462" cy="646282"/>
          </a:xfrm>
          <a:prstGeom prst="rect">
            <a:avLst/>
          </a:prstGeom>
          <a:noFill/>
        </p:spPr>
        <p:txBody>
          <a:bodyPr wrap="square" lIns="91391" tIns="45696" rIns="91391" bIns="45696" rtlCol="0">
            <a:spAutoFit/>
          </a:bodyPr>
          <a:lstStyle/>
          <a:p>
            <a:pPr algn="ctr"/>
            <a:r>
              <a:rPr lang="en-US" sz="3600" b="1" dirty="0">
                <a:solidFill>
                  <a:srgbClr val="F68426"/>
                </a:solidFill>
                <a:latin typeface="Arial-Rounded" pitchFamily="34" charset="0"/>
                <a:ea typeface="Arial-Rounded" pitchFamily="34" charset="0"/>
                <a:cs typeface="Arial-Rounded" pitchFamily="34" charset="0"/>
              </a:rPr>
              <a:t>NỤ HÔN TRÊN BÀN TAY</a:t>
            </a:r>
          </a:p>
        </p:txBody>
      </p:sp>
      <p:sp>
        <p:nvSpPr>
          <p:cNvPr id="20" name="Title 1">
            <a:extLst>
              <a:ext uri="{FF2B5EF4-FFF2-40B4-BE49-F238E27FC236}">
                <a16:creationId xmlns:a16="http://schemas.microsoft.com/office/drawing/2014/main" id="{96D99684-8DD8-46A3-9A29-3D2E15A77475}"/>
              </a:ext>
            </a:extLst>
          </p:cNvPr>
          <p:cNvSpPr txBox="1">
            <a:spLocks/>
          </p:cNvSpPr>
          <p:nvPr/>
        </p:nvSpPr>
        <p:spPr>
          <a:xfrm>
            <a:off x="2327816" y="3421817"/>
            <a:ext cx="5326568" cy="857250"/>
          </a:xfrm>
          <a:prstGeom prst="rect">
            <a:avLst/>
          </a:prstGeom>
          <a:solidFill>
            <a:srgbClr val="FFC000"/>
          </a:solidFill>
        </p:spPr>
        <p:txBody>
          <a:bodyPr vert="horz" lIns="91428" tIns="45714" rIns="91428" bIns="45714" rtlCol="0" anchor="ctr">
            <a:norm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r>
              <a:rPr lang="en-US" dirty="0">
                <a:latin typeface="Arial-Rounded" pitchFamily="34" charset="0"/>
                <a:ea typeface="Arial-Rounded" pitchFamily="34" charset="0"/>
                <a:cs typeface="Arial-Rounded" pitchFamily="34" charset="0"/>
              </a:rPr>
              <a:t>TIẾT 3 + 4</a:t>
            </a:r>
          </a:p>
        </p:txBody>
      </p:sp>
    </p:spTree>
    <p:extLst>
      <p:ext uri="{BB962C8B-B14F-4D97-AF65-F5344CB8AC3E}">
        <p14:creationId xmlns:p14="http://schemas.microsoft.com/office/powerpoint/2010/main" val="3391228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209550" y="590550"/>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5</a:t>
            </a:r>
          </a:p>
        </p:txBody>
      </p:sp>
      <p:sp>
        <p:nvSpPr>
          <p:cNvPr id="17" name="TextBox 16"/>
          <p:cNvSpPr txBox="1"/>
          <p:nvPr/>
        </p:nvSpPr>
        <p:spPr>
          <a:xfrm>
            <a:off x="876300" y="679846"/>
            <a:ext cx="7391400" cy="461653"/>
          </a:xfrm>
          <a:prstGeom prst="rect">
            <a:avLst/>
          </a:prstGeom>
          <a:noFill/>
        </p:spPr>
        <p:txBody>
          <a:bodyPr wrap="square" lIns="91428" tIns="45714" rIns="91428" bIns="45714" rtlCol="0">
            <a:spAutoFit/>
          </a:bodyPr>
          <a:lstStyle/>
          <a:p>
            <a:pPr algn="just"/>
            <a:r>
              <a:rPr lang="en-US" sz="2400" b="1">
                <a:latin typeface="Arial-Rounded" pitchFamily="34" charset="0"/>
                <a:ea typeface="Arial-Rounded" pitchFamily="34" charset="0"/>
                <a:cs typeface="Arial-Rounded" pitchFamily="34" charset="0"/>
              </a:rPr>
              <a:t>Chọn từ ngữ để hoàn thiện câu và viết câu vào vở</a:t>
            </a:r>
          </a:p>
        </p:txBody>
      </p:sp>
      <p:sp>
        <p:nvSpPr>
          <p:cNvPr id="7" name="TextBox 6"/>
          <p:cNvSpPr txBox="1"/>
          <p:nvPr/>
        </p:nvSpPr>
        <p:spPr>
          <a:xfrm>
            <a:off x="893618" y="1457562"/>
            <a:ext cx="7374082" cy="584763"/>
          </a:xfrm>
          <a:prstGeom prst="rect">
            <a:avLst/>
          </a:prstGeom>
          <a:solidFill>
            <a:srgbClr val="F6BB00"/>
          </a:solidFill>
        </p:spPr>
        <p:txBody>
          <a:bodyPr wrap="square" lIns="91428" tIns="45714" rIns="91428" bIns="45714" rtlCol="0">
            <a:spAutoFit/>
          </a:bodyPr>
          <a:lstStyle/>
          <a:p>
            <a:pPr algn="just"/>
            <a:r>
              <a:rPr lang="en-US" sz="3200" b="1">
                <a:latin typeface="Arial-Rounded" pitchFamily="34" charset="0"/>
                <a:ea typeface="Arial-Rounded" pitchFamily="34" charset="0"/>
                <a:cs typeface="Arial-Rounded" pitchFamily="34" charset="0"/>
              </a:rPr>
              <a:t>bổ ích				</a:t>
            </a:r>
          </a:p>
        </p:txBody>
      </p:sp>
      <p:sp>
        <p:nvSpPr>
          <p:cNvPr id="11" name="TextBox 10"/>
          <p:cNvSpPr txBox="1"/>
          <p:nvPr/>
        </p:nvSpPr>
        <p:spPr>
          <a:xfrm>
            <a:off x="514350" y="2458831"/>
            <a:ext cx="8477250"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Mỗi lần em bị ốm,  mẹ rất  (…….)  .</a:t>
            </a:r>
          </a:p>
        </p:txBody>
      </p:sp>
      <p:sp>
        <p:nvSpPr>
          <p:cNvPr id="12" name="TextBox 11"/>
          <p:cNvSpPr txBox="1"/>
          <p:nvPr/>
        </p:nvSpPr>
        <p:spPr>
          <a:xfrm>
            <a:off x="5502985" y="1457562"/>
            <a:ext cx="2112818" cy="584763"/>
          </a:xfrm>
          <a:prstGeom prst="rect">
            <a:avLst/>
          </a:prstGeom>
          <a:solidFill>
            <a:srgbClr val="F6BB00"/>
          </a:solidFill>
        </p:spPr>
        <p:txBody>
          <a:bodyPr wrap="square" lIns="91428" tIns="45714" rIns="91428" bIns="45714" rtlCol="0">
            <a:spAutoFit/>
          </a:bodyPr>
          <a:lstStyle/>
          <a:p>
            <a:pPr algn="ctr"/>
            <a:r>
              <a:rPr lang="en-US" sz="3200" b="1">
                <a:latin typeface="Arial-Rounded" pitchFamily="34" charset="0"/>
                <a:ea typeface="Arial-Rounded" pitchFamily="34" charset="0"/>
                <a:cs typeface="Arial-Rounded" pitchFamily="34" charset="0"/>
              </a:rPr>
              <a:t>thủ thỉ</a:t>
            </a:r>
          </a:p>
        </p:txBody>
      </p:sp>
      <p:sp>
        <p:nvSpPr>
          <p:cNvPr id="13" name="TextBox 12"/>
          <p:cNvSpPr txBox="1"/>
          <p:nvPr/>
        </p:nvSpPr>
        <p:spPr>
          <a:xfrm>
            <a:off x="893618" y="1457562"/>
            <a:ext cx="2112818" cy="584763"/>
          </a:xfrm>
          <a:prstGeom prst="rect">
            <a:avLst/>
          </a:prstGeom>
          <a:solidFill>
            <a:srgbClr val="F6BB00"/>
          </a:solidFill>
        </p:spPr>
        <p:txBody>
          <a:bodyPr wrap="square" lIns="91428" tIns="45714" rIns="91428" bIns="45714" rtlCol="0">
            <a:spAutoFit/>
          </a:bodyPr>
          <a:lstStyle/>
          <a:p>
            <a:pPr algn="just"/>
            <a:r>
              <a:rPr lang="en-US" sz="3200" b="1">
                <a:latin typeface="Arial-Rounded" pitchFamily="34" charset="0"/>
                <a:ea typeface="Arial-Rounded" pitchFamily="34" charset="0"/>
                <a:cs typeface="Arial-Rounded" pitchFamily="34" charset="0"/>
              </a:rPr>
              <a:t>mỉm cười</a:t>
            </a:r>
          </a:p>
        </p:txBody>
      </p:sp>
      <p:sp>
        <p:nvSpPr>
          <p:cNvPr id="10" name="TextBox 9"/>
          <p:cNvSpPr txBox="1"/>
          <p:nvPr/>
        </p:nvSpPr>
        <p:spPr>
          <a:xfrm>
            <a:off x="3657600" y="1457562"/>
            <a:ext cx="1447800" cy="584763"/>
          </a:xfrm>
          <a:prstGeom prst="rect">
            <a:avLst/>
          </a:prstGeom>
          <a:solidFill>
            <a:srgbClr val="F6BB00"/>
          </a:solidFill>
          <a:ln>
            <a:noFill/>
          </a:ln>
        </p:spPr>
        <p:txBody>
          <a:bodyPr wrap="square" lIns="91428" tIns="45714" rIns="91428" bIns="45714" rtlCol="0">
            <a:spAutoFit/>
          </a:bodyPr>
          <a:lstStyle/>
          <a:p>
            <a:pPr algn="ctr"/>
            <a:r>
              <a:rPr lang="en-US" sz="3200" b="1" dirty="0">
                <a:latin typeface="Arial-Rounded" pitchFamily="34" charset="0"/>
                <a:ea typeface="Arial-Rounded" pitchFamily="34" charset="0"/>
                <a:cs typeface="Arial-Rounded" pitchFamily="34" charset="0"/>
              </a:rPr>
              <a:t>lo </a:t>
            </a:r>
            <a:r>
              <a:rPr lang="en-US" sz="3200" b="1" dirty="0" err="1">
                <a:latin typeface="Arial-Rounded" pitchFamily="34" charset="0"/>
                <a:ea typeface="Arial-Rounded" pitchFamily="34" charset="0"/>
                <a:cs typeface="Arial-Rounded" pitchFamily="34" charset="0"/>
              </a:rPr>
              <a:t>lắng</a:t>
            </a:r>
            <a:endParaRPr lang="en-US" sz="3200" b="1" dirty="0">
              <a:latin typeface="Arial-Rounded" pitchFamily="34" charset="0"/>
              <a:ea typeface="Arial-Rounded" pitchFamily="34" charset="0"/>
              <a:cs typeface="Arial-Rounded" pitchFamily="34" charset="0"/>
            </a:endParaRPr>
          </a:p>
        </p:txBody>
      </p:sp>
      <p:grpSp>
        <p:nvGrpSpPr>
          <p:cNvPr id="3" name="Group 2"/>
          <p:cNvGrpSpPr/>
          <p:nvPr/>
        </p:nvGrpSpPr>
        <p:grpSpPr>
          <a:xfrm>
            <a:off x="-235581" y="3703407"/>
            <a:ext cx="9296400" cy="1076877"/>
            <a:chOff x="-235581" y="3703407"/>
            <a:chExt cx="9296400" cy="1076877"/>
          </a:xfrm>
        </p:grpSpPr>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80" t="40641" r="-851"/>
            <a:stretch/>
          </p:blipFill>
          <p:spPr bwMode="auto">
            <a:xfrm>
              <a:off x="259081" y="3703407"/>
              <a:ext cx="6557355" cy="1076877"/>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80" t="40850" r="66965" b="1"/>
            <a:stretch/>
          </p:blipFill>
          <p:spPr bwMode="auto">
            <a:xfrm>
              <a:off x="6784163" y="3703407"/>
              <a:ext cx="2131238" cy="1073067"/>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34950" y="3703407"/>
              <a:ext cx="8680450" cy="10768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35581" y="3903991"/>
              <a:ext cx="9296400" cy="846386"/>
            </a:xfrm>
            <a:prstGeom prst="rect">
              <a:avLst/>
            </a:prstGeom>
          </p:spPr>
          <p:txBody>
            <a:bodyPr wrap="square">
              <a:spAutoFit/>
            </a:bodyPr>
            <a:lstStyle/>
            <a:p>
              <a:pPr algn="ctr"/>
              <a:r>
                <a:rPr lang="en-US" sz="4900" b="1" dirty="0">
                  <a:solidFill>
                    <a:srgbClr val="7030A0"/>
                  </a:solidFill>
                  <a:latin typeface="HP001 4 hàng" pitchFamily="34" charset="0"/>
                  <a:ea typeface="Arial-Rounded" pitchFamily="34" charset="0"/>
                  <a:cs typeface="Arial-Rounded" pitchFamily="34" charset="0"/>
                </a:rPr>
                <a:t> </a:t>
              </a:r>
              <a:r>
                <a:rPr lang="en-US" sz="3600" b="1" dirty="0" err="1">
                  <a:solidFill>
                    <a:srgbClr val="7030A0"/>
                  </a:solidFill>
                  <a:latin typeface="HP001 4 hàng" pitchFamily="34" charset="0"/>
                  <a:ea typeface="Arial-Rounded" pitchFamily="34" charset="0"/>
                  <a:cs typeface="Arial-Rounded" pitchFamily="34" charset="0"/>
                </a:rPr>
                <a:t>Mĕ</a:t>
              </a:r>
              <a:r>
                <a:rPr lang="en-US" sz="3600" b="1" dirty="0">
                  <a:solidFill>
                    <a:srgbClr val="7030A0"/>
                  </a:solidFill>
                  <a:latin typeface="HP001 4 hàng" pitchFamily="34" charset="0"/>
                  <a:ea typeface="Arial-Rounded" pitchFamily="34" charset="0"/>
                  <a:cs typeface="Arial-Rounded" pitchFamily="34" charset="0"/>
                </a:rPr>
                <a:t> </a:t>
              </a:r>
              <a:r>
                <a:rPr lang="en-US" sz="3600" b="1" dirty="0" err="1">
                  <a:solidFill>
                    <a:srgbClr val="7030A0"/>
                  </a:solidFill>
                  <a:latin typeface="HP001 4 hàng" pitchFamily="34" charset="0"/>
                  <a:ea typeface="Arial-Rounded" pitchFamily="34" charset="0"/>
                  <a:cs typeface="Arial-Rounded" pitchFamily="34" charset="0"/>
                </a:rPr>
                <a:t>lần</a:t>
              </a:r>
              <a:r>
                <a:rPr lang="en-US" sz="3600" b="1" dirty="0">
                  <a:solidFill>
                    <a:srgbClr val="7030A0"/>
                  </a:solidFill>
                  <a:latin typeface="HP001 4 hàng" pitchFamily="34" charset="0"/>
                  <a:ea typeface="Arial-Rounded" pitchFamily="34" charset="0"/>
                  <a:cs typeface="Arial-Rounded" pitchFamily="34" charset="0"/>
                </a:rPr>
                <a:t> </a:t>
              </a:r>
              <a:r>
                <a:rPr lang="en-US" sz="3600" b="1" dirty="0" err="1">
                  <a:solidFill>
                    <a:srgbClr val="7030A0"/>
                  </a:solidFill>
                  <a:latin typeface="HP001 4 hàng" pitchFamily="34" charset="0"/>
                  <a:ea typeface="Arial-Rounded" pitchFamily="34" charset="0"/>
                  <a:cs typeface="Arial-Rounded" pitchFamily="34" charset="0"/>
                </a:rPr>
                <a:t>em</a:t>
              </a:r>
              <a:r>
                <a:rPr lang="en-US" sz="3600" b="1" dirty="0">
                  <a:solidFill>
                    <a:srgbClr val="7030A0"/>
                  </a:solidFill>
                  <a:latin typeface="HP001 4 hàng" pitchFamily="34" charset="0"/>
                  <a:ea typeface="Arial-Rounded" pitchFamily="34" charset="0"/>
                  <a:cs typeface="Arial-Rounded" pitchFamily="34" charset="0"/>
                </a:rPr>
                <a:t> </a:t>
              </a:r>
              <a:r>
                <a:rPr lang="el-GR" sz="3600" b="1" dirty="0">
                  <a:solidFill>
                    <a:srgbClr val="7030A0"/>
                  </a:solidFill>
                  <a:latin typeface="HP001 4 hàng" pitchFamily="34" charset="0"/>
                  <a:ea typeface="Arial-Rounded" pitchFamily="34" charset="0"/>
                  <a:cs typeface="Arial-Rounded" pitchFamily="34" charset="0"/>
                </a:rPr>
                <a:t>λ</a:t>
              </a:r>
              <a:r>
                <a:rPr lang="en-US" sz="3600" b="1" dirty="0">
                  <a:solidFill>
                    <a:srgbClr val="7030A0"/>
                  </a:solidFill>
                  <a:latin typeface="HP001 4 hàng" pitchFamily="34" charset="0"/>
                  <a:ea typeface="Arial-Rounded" pitchFamily="34" charset="0"/>
                  <a:cs typeface="Arial-Rounded" pitchFamily="34" charset="0"/>
                </a:rPr>
                <a:t>Ż Ĵ, </a:t>
              </a:r>
              <a:r>
                <a:rPr lang="el-GR" sz="3600" b="1" dirty="0">
                  <a:solidFill>
                    <a:srgbClr val="7030A0"/>
                  </a:solidFill>
                  <a:latin typeface="HP001 4 hàng" pitchFamily="34" charset="0"/>
                  <a:ea typeface="Arial-Rounded" pitchFamily="34" charset="0"/>
                  <a:cs typeface="Arial-Rounded" pitchFamily="34" charset="0"/>
                </a:rPr>
                <a:t>Ε− </a:t>
              </a:r>
              <a:r>
                <a:rPr lang="en-US" sz="3600" b="1" dirty="0" err="1">
                  <a:solidFill>
                    <a:srgbClr val="7030A0"/>
                  </a:solidFill>
                  <a:latin typeface="HP001 4 hàng" pitchFamily="34" charset="0"/>
                  <a:ea typeface="Arial-Rounded" pitchFamily="34" charset="0"/>
                  <a:cs typeface="Arial-Rounded" pitchFamily="34" charset="0"/>
                </a:rPr>
                <a:t>ǟất</a:t>
              </a:r>
              <a:r>
                <a:rPr lang="en-US" sz="3600" b="1" dirty="0">
                  <a:solidFill>
                    <a:srgbClr val="7030A0"/>
                  </a:solidFill>
                  <a:latin typeface="HP001 4 hàng" pitchFamily="34" charset="0"/>
                  <a:ea typeface="Arial-Rounded" pitchFamily="34" charset="0"/>
                  <a:cs typeface="Arial-Rounded" pitchFamily="34" charset="0"/>
                </a:rPr>
                <a:t> lo </a:t>
              </a:r>
              <a:r>
                <a:rPr lang="en-US" sz="3600" b="1" dirty="0" err="1">
                  <a:solidFill>
                    <a:srgbClr val="7030A0"/>
                  </a:solidFill>
                  <a:latin typeface="HP001 4 hàng" pitchFamily="34" charset="0"/>
                  <a:ea typeface="Arial-Rounded" pitchFamily="34" charset="0"/>
                  <a:cs typeface="Arial-Rounded" pitchFamily="34" charset="0"/>
                </a:rPr>
                <a:t>lắng</a:t>
              </a:r>
              <a:r>
                <a:rPr lang="en-US" sz="3600" b="1" dirty="0">
                  <a:solidFill>
                    <a:srgbClr val="7030A0"/>
                  </a:solidFill>
                  <a:latin typeface="HP001 4 hàng" pitchFamily="34" charset="0"/>
                  <a:ea typeface="Arial-Rounded" pitchFamily="34" charset="0"/>
                  <a:cs typeface="Arial-Rounded" pitchFamily="34" charset="0"/>
                </a:rPr>
                <a:t>.</a:t>
              </a:r>
              <a:endParaRPr lang="en-US" sz="4900" b="1" dirty="0">
                <a:solidFill>
                  <a:srgbClr val="7030A0"/>
                </a:solidFill>
                <a:latin typeface="HP001 4 hàng"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419924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grpId="0" nodeType="click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3"/>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32" presetClass="emph" presetSubtype="0" fill="hold" grpId="0" nodeType="clickEffect">
                                  <p:stCondLst>
                                    <p:cond delay="0"/>
                                  </p:stCondLst>
                                  <p:childTnLst>
                                    <p:animRot by="120000">
                                      <p:cBhvr>
                                        <p:cTn id="21" dur="100" fill="hold">
                                          <p:stCondLst>
                                            <p:cond delay="0"/>
                                          </p:stCondLst>
                                        </p:cTn>
                                        <p:tgtEl>
                                          <p:spTgt spid="12"/>
                                        </p:tgtEl>
                                        <p:attrNameLst>
                                          <p:attrName>r</p:attrName>
                                        </p:attrNameLst>
                                      </p:cBhvr>
                                    </p:animRot>
                                    <p:animRot by="-240000">
                                      <p:cBhvr>
                                        <p:cTn id="22" dur="200" fill="hold">
                                          <p:stCondLst>
                                            <p:cond delay="200"/>
                                          </p:stCondLst>
                                        </p:cTn>
                                        <p:tgtEl>
                                          <p:spTgt spid="12"/>
                                        </p:tgtEl>
                                        <p:attrNameLst>
                                          <p:attrName>r</p:attrName>
                                        </p:attrNameLst>
                                      </p:cBhvr>
                                    </p:animRot>
                                    <p:animRot by="240000">
                                      <p:cBhvr>
                                        <p:cTn id="23" dur="200" fill="hold">
                                          <p:stCondLst>
                                            <p:cond delay="400"/>
                                          </p:stCondLst>
                                        </p:cTn>
                                        <p:tgtEl>
                                          <p:spTgt spid="12"/>
                                        </p:tgtEl>
                                        <p:attrNameLst>
                                          <p:attrName>r</p:attrName>
                                        </p:attrNameLst>
                                      </p:cBhvr>
                                    </p:animRot>
                                    <p:animRot by="-240000">
                                      <p:cBhvr>
                                        <p:cTn id="24" dur="200" fill="hold">
                                          <p:stCondLst>
                                            <p:cond delay="600"/>
                                          </p:stCondLst>
                                        </p:cTn>
                                        <p:tgtEl>
                                          <p:spTgt spid="12"/>
                                        </p:tgtEl>
                                        <p:attrNameLst>
                                          <p:attrName>r</p:attrName>
                                        </p:attrNameLst>
                                      </p:cBhvr>
                                    </p:animRot>
                                    <p:animRot by="120000">
                                      <p:cBhvr>
                                        <p:cTn id="25" dur="200" fill="hold">
                                          <p:stCondLst>
                                            <p:cond delay="800"/>
                                          </p:stCondLst>
                                        </p:cTn>
                                        <p:tgtEl>
                                          <p:spTgt spid="12"/>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3.33333E-6 -9.91047E-7 L 0.21667 0.205 " pathEditMode="relative" rAng="0" ptsTypes="AA">
                                      <p:cBhvr>
                                        <p:cTn id="30" dur="2000" fill="hold"/>
                                        <p:tgtEl>
                                          <p:spTgt spid="10"/>
                                        </p:tgtEl>
                                        <p:attrNameLst>
                                          <p:attrName>ppt_x</p:attrName>
                                          <p:attrName>ppt_y</p:attrName>
                                        </p:attrNameLst>
                                      </p:cBhvr>
                                      <p:rCtr x="10833" y="10250"/>
                                    </p:animMotion>
                                  </p:childTnLst>
                                  <p:subTnLst>
                                    <p:audio>
                                      <p:cMediaNode>
                                        <p:cTn display="0" masterRel="sameClick">
                                          <p:stCondLst>
                                            <p:cond evt="begin" delay="0">
                                              <p:tn val="2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childTnLst>
        </p:cTn>
      </p:par>
    </p:tnLst>
    <p:bldLst>
      <p:bldP spid="12" grpId="0" animBg="1"/>
      <p:bldP spid="13"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D130B2B-39B2-46E9-94F1-50312682E06F}"/>
              </a:ext>
            </a:extLst>
          </p:cNvPr>
          <p:cNvGrpSpPr/>
          <p:nvPr/>
        </p:nvGrpSpPr>
        <p:grpSpPr>
          <a:xfrm>
            <a:off x="-268878" y="1809750"/>
            <a:ext cx="9296400" cy="1076877"/>
            <a:chOff x="-235581" y="3703407"/>
            <a:chExt cx="9296400" cy="1076877"/>
          </a:xfrm>
        </p:grpSpPr>
        <p:pic>
          <p:nvPicPr>
            <p:cNvPr id="14" name="Picture 2">
              <a:extLst>
                <a:ext uri="{FF2B5EF4-FFF2-40B4-BE49-F238E27FC236}">
                  <a16:creationId xmlns:a16="http://schemas.microsoft.com/office/drawing/2014/main" id="{A877D615-94D9-4935-8BB8-62AE6B3949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0" t="40641" r="-851"/>
            <a:stretch/>
          </p:blipFill>
          <p:spPr bwMode="auto">
            <a:xfrm>
              <a:off x="259081" y="3703407"/>
              <a:ext cx="6557355" cy="1076877"/>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id="{DC1EC5AC-972B-46BF-BA61-11EA45355B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0" t="40850" r="66965" b="1"/>
            <a:stretch/>
          </p:blipFill>
          <p:spPr bwMode="auto">
            <a:xfrm>
              <a:off x="6784163" y="3703407"/>
              <a:ext cx="2131238" cy="1073067"/>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a:extLst>
                <a:ext uri="{FF2B5EF4-FFF2-40B4-BE49-F238E27FC236}">
                  <a16:creationId xmlns:a16="http://schemas.microsoft.com/office/drawing/2014/main" id="{CAD1B5DF-2246-4E70-AF22-DDAA99A7BE23}"/>
                </a:ext>
              </a:extLst>
            </p:cNvPr>
            <p:cNvSpPr/>
            <p:nvPr/>
          </p:nvSpPr>
          <p:spPr>
            <a:xfrm>
              <a:off x="234950" y="3703407"/>
              <a:ext cx="8680450" cy="10768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8017C48-92B8-4CB5-A89C-AE47AB2385C7}"/>
                </a:ext>
              </a:extLst>
            </p:cNvPr>
            <p:cNvSpPr/>
            <p:nvPr/>
          </p:nvSpPr>
          <p:spPr>
            <a:xfrm>
              <a:off x="-235581" y="3903991"/>
              <a:ext cx="9296400" cy="846386"/>
            </a:xfrm>
            <a:prstGeom prst="rect">
              <a:avLst/>
            </a:prstGeom>
          </p:spPr>
          <p:txBody>
            <a:bodyPr wrap="square">
              <a:spAutoFit/>
            </a:bodyPr>
            <a:lstStyle/>
            <a:p>
              <a:pPr algn="ctr"/>
              <a:r>
                <a:rPr lang="en-US" sz="4900" b="1" dirty="0">
                  <a:solidFill>
                    <a:srgbClr val="7030A0"/>
                  </a:solidFill>
                  <a:latin typeface="HP001 4 hàng" pitchFamily="34" charset="0"/>
                  <a:ea typeface="Arial-Rounded" pitchFamily="34" charset="0"/>
                  <a:cs typeface="Arial-Rounded" pitchFamily="34" charset="0"/>
                </a:rPr>
                <a:t> </a:t>
              </a:r>
              <a:r>
                <a:rPr lang="en-US" sz="3600" b="1" dirty="0" err="1">
                  <a:solidFill>
                    <a:srgbClr val="7030A0"/>
                  </a:solidFill>
                  <a:latin typeface="HP001 4 hàng" pitchFamily="34" charset="0"/>
                  <a:ea typeface="Arial-Rounded" pitchFamily="34" charset="0"/>
                  <a:cs typeface="Arial-Rounded" pitchFamily="34" charset="0"/>
                </a:rPr>
                <a:t>Mĕ</a:t>
              </a:r>
              <a:r>
                <a:rPr lang="en-US" sz="3600" b="1" dirty="0">
                  <a:solidFill>
                    <a:srgbClr val="7030A0"/>
                  </a:solidFill>
                  <a:latin typeface="HP001 4 hàng" pitchFamily="34" charset="0"/>
                  <a:ea typeface="Arial-Rounded" pitchFamily="34" charset="0"/>
                  <a:cs typeface="Arial-Rounded" pitchFamily="34" charset="0"/>
                </a:rPr>
                <a:t> </a:t>
              </a:r>
              <a:r>
                <a:rPr lang="en-US" sz="3600" b="1" dirty="0" err="1">
                  <a:solidFill>
                    <a:srgbClr val="7030A0"/>
                  </a:solidFill>
                  <a:latin typeface="HP001 4 hàng" pitchFamily="34" charset="0"/>
                  <a:ea typeface="Arial-Rounded" pitchFamily="34" charset="0"/>
                  <a:cs typeface="Arial-Rounded" pitchFamily="34" charset="0"/>
                </a:rPr>
                <a:t>lần</a:t>
              </a:r>
              <a:r>
                <a:rPr lang="en-US" sz="3600" b="1" dirty="0">
                  <a:solidFill>
                    <a:srgbClr val="7030A0"/>
                  </a:solidFill>
                  <a:latin typeface="HP001 4 hàng" pitchFamily="34" charset="0"/>
                  <a:ea typeface="Arial-Rounded" pitchFamily="34" charset="0"/>
                  <a:cs typeface="Arial-Rounded" pitchFamily="34" charset="0"/>
                </a:rPr>
                <a:t> </a:t>
              </a:r>
              <a:r>
                <a:rPr lang="en-US" sz="3600" b="1" dirty="0" err="1">
                  <a:solidFill>
                    <a:srgbClr val="7030A0"/>
                  </a:solidFill>
                  <a:latin typeface="HP001 4 hàng" pitchFamily="34" charset="0"/>
                  <a:ea typeface="Arial-Rounded" pitchFamily="34" charset="0"/>
                  <a:cs typeface="Arial-Rounded" pitchFamily="34" charset="0"/>
                </a:rPr>
                <a:t>em</a:t>
              </a:r>
              <a:r>
                <a:rPr lang="en-US" sz="3600" b="1" dirty="0">
                  <a:solidFill>
                    <a:srgbClr val="7030A0"/>
                  </a:solidFill>
                  <a:latin typeface="HP001 4 hàng" pitchFamily="34" charset="0"/>
                  <a:ea typeface="Arial-Rounded" pitchFamily="34" charset="0"/>
                  <a:cs typeface="Arial-Rounded" pitchFamily="34" charset="0"/>
                </a:rPr>
                <a:t> </a:t>
              </a:r>
              <a:r>
                <a:rPr lang="el-GR" sz="3600" b="1" dirty="0">
                  <a:solidFill>
                    <a:srgbClr val="7030A0"/>
                  </a:solidFill>
                  <a:latin typeface="HP001 4 hàng" pitchFamily="34" charset="0"/>
                  <a:ea typeface="Arial-Rounded" pitchFamily="34" charset="0"/>
                  <a:cs typeface="Arial-Rounded" pitchFamily="34" charset="0"/>
                </a:rPr>
                <a:t>λ</a:t>
              </a:r>
              <a:r>
                <a:rPr lang="en-US" sz="3600" b="1" dirty="0">
                  <a:solidFill>
                    <a:srgbClr val="7030A0"/>
                  </a:solidFill>
                  <a:latin typeface="HP001 4 hàng" pitchFamily="34" charset="0"/>
                  <a:ea typeface="Arial-Rounded" pitchFamily="34" charset="0"/>
                  <a:cs typeface="Arial-Rounded" pitchFamily="34" charset="0"/>
                </a:rPr>
                <a:t>Ż Ĵ, </a:t>
              </a:r>
              <a:r>
                <a:rPr lang="el-GR" sz="3600" b="1" dirty="0">
                  <a:solidFill>
                    <a:srgbClr val="7030A0"/>
                  </a:solidFill>
                  <a:latin typeface="HP001 4 hàng" pitchFamily="34" charset="0"/>
                  <a:ea typeface="Arial-Rounded" pitchFamily="34" charset="0"/>
                  <a:cs typeface="Arial-Rounded" pitchFamily="34" charset="0"/>
                </a:rPr>
                <a:t>Ε− </a:t>
              </a:r>
              <a:r>
                <a:rPr lang="en-US" sz="3600" b="1" dirty="0" err="1">
                  <a:solidFill>
                    <a:srgbClr val="7030A0"/>
                  </a:solidFill>
                  <a:latin typeface="HP001 4 hàng" pitchFamily="34" charset="0"/>
                  <a:ea typeface="Arial-Rounded" pitchFamily="34" charset="0"/>
                  <a:cs typeface="Arial-Rounded" pitchFamily="34" charset="0"/>
                </a:rPr>
                <a:t>ǟất</a:t>
              </a:r>
              <a:r>
                <a:rPr lang="en-US" sz="3600" b="1" dirty="0">
                  <a:solidFill>
                    <a:srgbClr val="7030A0"/>
                  </a:solidFill>
                  <a:latin typeface="HP001 4 hàng" pitchFamily="34" charset="0"/>
                  <a:ea typeface="Arial-Rounded" pitchFamily="34" charset="0"/>
                  <a:cs typeface="Arial-Rounded" pitchFamily="34" charset="0"/>
                </a:rPr>
                <a:t> lo </a:t>
              </a:r>
              <a:r>
                <a:rPr lang="en-US" sz="3600" b="1" dirty="0" err="1">
                  <a:solidFill>
                    <a:srgbClr val="7030A0"/>
                  </a:solidFill>
                  <a:latin typeface="HP001 4 hàng" pitchFamily="34" charset="0"/>
                  <a:ea typeface="Arial-Rounded" pitchFamily="34" charset="0"/>
                  <a:cs typeface="Arial-Rounded" pitchFamily="34" charset="0"/>
                </a:rPr>
                <a:t>lắng</a:t>
              </a:r>
              <a:r>
                <a:rPr lang="en-US" sz="3600" b="1" dirty="0">
                  <a:solidFill>
                    <a:srgbClr val="7030A0"/>
                  </a:solidFill>
                  <a:latin typeface="HP001 4 hàng" pitchFamily="34" charset="0"/>
                  <a:ea typeface="Arial-Rounded" pitchFamily="34" charset="0"/>
                  <a:cs typeface="Arial-Rounded" pitchFamily="34" charset="0"/>
                </a:rPr>
                <a:t>.</a:t>
              </a:r>
              <a:endParaRPr lang="en-US" sz="4900" b="1" dirty="0">
                <a:solidFill>
                  <a:srgbClr val="7030A0"/>
                </a:solidFill>
                <a:latin typeface="HP001 4 hàng" pitchFamily="34" charset="0"/>
                <a:ea typeface="Arial-Rounded" pitchFamily="34" charset="0"/>
                <a:cs typeface="Arial-Rounded" pitchFamily="34" charset="0"/>
              </a:endParaRPr>
            </a:p>
          </p:txBody>
        </p:sp>
      </p:grpSp>
      <p:sp>
        <p:nvSpPr>
          <p:cNvPr id="5" name="TextBox 4"/>
          <p:cNvSpPr txBox="1"/>
          <p:nvPr/>
        </p:nvSpPr>
        <p:spPr>
          <a:xfrm>
            <a:off x="666205" y="1038498"/>
            <a:ext cx="7426235" cy="507831"/>
          </a:xfrm>
          <a:prstGeom prst="rect">
            <a:avLst/>
          </a:prstGeom>
          <a:noFill/>
        </p:spPr>
        <p:txBody>
          <a:bodyPr wrap="square" rtlCol="0">
            <a:spAutoFit/>
          </a:bodyPr>
          <a:lstStyle/>
          <a:p>
            <a:r>
              <a:rPr lang="en-US" sz="2700" b="1" dirty="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4. </a:t>
            </a:r>
            <a:r>
              <a:rPr lang="en-US" sz="2700" b="1" dirty="0" err="1">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Viết</a:t>
            </a:r>
            <a:r>
              <a:rPr lang="en-US" sz="2700" b="1" dirty="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 </a:t>
            </a:r>
            <a:r>
              <a:rPr lang="en-US" sz="2700" b="1" dirty="0" err="1">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câu</a:t>
            </a:r>
            <a:r>
              <a:rPr lang="en-US" sz="2700" b="1" dirty="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 </a:t>
            </a:r>
            <a:r>
              <a:rPr lang="en-US" sz="2700" b="1" dirty="0" err="1">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đã</a:t>
            </a:r>
            <a:r>
              <a:rPr lang="en-US" sz="2700" b="1" dirty="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 </a:t>
            </a:r>
            <a:r>
              <a:rPr lang="en-US" sz="2700" b="1" dirty="0" err="1">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hoàn</a:t>
            </a:r>
            <a:r>
              <a:rPr lang="en-US" sz="2700" b="1" dirty="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 </a:t>
            </a:r>
            <a:r>
              <a:rPr lang="en-US" sz="2700" b="1" dirty="0" err="1">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thiện</a:t>
            </a:r>
            <a:r>
              <a:rPr lang="en-US" sz="2700" b="1" dirty="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 ở </a:t>
            </a:r>
            <a:r>
              <a:rPr lang="en-US" sz="2700" b="1" dirty="0" err="1">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mục</a:t>
            </a:r>
            <a:r>
              <a:rPr lang="en-US" sz="2700" b="1" dirty="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 5 (SHS </a:t>
            </a:r>
            <a:r>
              <a:rPr lang="en-US" sz="2700" b="1" dirty="0" err="1">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trang</a:t>
            </a:r>
            <a:r>
              <a:rPr lang="en-US" sz="2700" b="1" dirty="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 26)   </a:t>
            </a:r>
          </a:p>
        </p:txBody>
      </p:sp>
      <p:cxnSp>
        <p:nvCxnSpPr>
          <p:cNvPr id="11" name="Straight Arrow Connector 10"/>
          <p:cNvCxnSpPr>
            <a:cxnSpLocks/>
          </p:cNvCxnSpPr>
          <p:nvPr/>
        </p:nvCxnSpPr>
        <p:spPr>
          <a:xfrm>
            <a:off x="225783" y="2433527"/>
            <a:ext cx="612417"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10692" y="2113057"/>
            <a:ext cx="489857" cy="300082"/>
          </a:xfrm>
          <a:prstGeom prst="rect">
            <a:avLst/>
          </a:prstGeom>
          <a:noFill/>
        </p:spPr>
        <p:txBody>
          <a:bodyPr wrap="square" rtlCol="0">
            <a:spAutoFit/>
          </a:bodyPr>
          <a:lstStyle/>
          <a:p>
            <a:r>
              <a:rPr lang="en-US" sz="135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1 ô</a:t>
            </a:r>
          </a:p>
        </p:txBody>
      </p:sp>
      <p:cxnSp>
        <p:nvCxnSpPr>
          <p:cNvPr id="4" name="Straight Connector 3">
            <a:extLst>
              <a:ext uri="{FF2B5EF4-FFF2-40B4-BE49-F238E27FC236}">
                <a16:creationId xmlns:a16="http://schemas.microsoft.com/office/drawing/2014/main" id="{F375AF16-8D26-4CA4-ABFD-C6AC307C5DFF}"/>
              </a:ext>
            </a:extLst>
          </p:cNvPr>
          <p:cNvCxnSpPr/>
          <p:nvPr/>
        </p:nvCxnSpPr>
        <p:spPr>
          <a:xfrm>
            <a:off x="914400" y="2571750"/>
            <a:ext cx="609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E147A87-C12C-4800-91D2-FF2218D56516}"/>
              </a:ext>
            </a:extLst>
          </p:cNvPr>
          <p:cNvSpPr/>
          <p:nvPr/>
        </p:nvSpPr>
        <p:spPr>
          <a:xfrm>
            <a:off x="7940040" y="2378529"/>
            <a:ext cx="1524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095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17764" y="271378"/>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6</a:t>
            </a:r>
          </a:p>
        </p:txBody>
      </p:sp>
      <p:sp>
        <p:nvSpPr>
          <p:cNvPr id="3" name="TextBox 2"/>
          <p:cNvSpPr txBox="1"/>
          <p:nvPr/>
        </p:nvSpPr>
        <p:spPr>
          <a:xfrm>
            <a:off x="744682" y="358576"/>
            <a:ext cx="8094518" cy="954095"/>
          </a:xfrm>
          <a:prstGeom prst="rect">
            <a:avLst/>
          </a:prstGeom>
          <a:noFill/>
        </p:spPr>
        <p:txBody>
          <a:bodyPr wrap="square" lIns="91428" tIns="45714" rIns="91428" bIns="45714" rtlCol="0">
            <a:spAutoFit/>
          </a:bodyPr>
          <a:lstStyle/>
          <a:p>
            <a:pPr algn="just"/>
            <a:r>
              <a:rPr lang="en-US" sz="2800" b="1">
                <a:latin typeface="Arial-Rounded" pitchFamily="34" charset="0"/>
                <a:ea typeface="Arial-Rounded" pitchFamily="34" charset="0"/>
                <a:cs typeface="Arial-Rounded" pitchFamily="34" charset="0"/>
              </a:rPr>
              <a:t>Quan sát tranh và dùng từ ngữ trong khung để nói theo tranh</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666" t="23958" r="56515" b="49610"/>
          <a:stretch/>
        </p:blipFill>
        <p:spPr bwMode="auto">
          <a:xfrm>
            <a:off x="377536" y="2405288"/>
            <a:ext cx="4119129" cy="2200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666" t="50390" r="56515" b="23177"/>
          <a:stretch/>
        </p:blipFill>
        <p:spPr bwMode="auto">
          <a:xfrm>
            <a:off x="4644736" y="2405288"/>
            <a:ext cx="4119129" cy="2200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722169" y="1465071"/>
            <a:ext cx="7538604" cy="461653"/>
          </a:xfrm>
          <a:prstGeom prst="rect">
            <a:avLst/>
          </a:prstGeom>
          <a:noFill/>
          <a:ln>
            <a:solidFill>
              <a:schemeClr val="accent6"/>
            </a:solidFill>
          </a:ln>
        </p:spPr>
        <p:txBody>
          <a:bodyPr wrap="square" lIns="91428" tIns="45714" rIns="91428" bIns="45714" rtlCol="0">
            <a:spAutoFit/>
          </a:bodyPr>
          <a:lstStyle/>
          <a:p>
            <a:pPr algn="just"/>
            <a:r>
              <a:rPr lang="en-US" sz="2400">
                <a:latin typeface="Arial-Rounded" pitchFamily="34" charset="0"/>
                <a:ea typeface="Arial-Rounded" pitchFamily="34" charset="0"/>
                <a:cs typeface="Arial-Rounded" pitchFamily="34" charset="0"/>
              </a:rPr>
              <a:t>chăm sóc	      ốm	             ô tô điện	       công viên</a:t>
            </a:r>
          </a:p>
        </p:txBody>
      </p:sp>
    </p:spTree>
    <p:extLst>
      <p:ext uri="{BB962C8B-B14F-4D97-AF65-F5344CB8AC3E}">
        <p14:creationId xmlns:p14="http://schemas.microsoft.com/office/powerpoint/2010/main" val="3944457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7764" y="972355"/>
            <a:ext cx="8873836" cy="3343335"/>
            <a:chOff x="744680" y="1657350"/>
            <a:chExt cx="7809345" cy="2705100"/>
          </a:xfrm>
        </p:grpSpPr>
        <p:sp>
          <p:nvSpPr>
            <p:cNvPr id="3" name="Rectangle 2"/>
            <p:cNvSpPr/>
            <p:nvPr/>
          </p:nvSpPr>
          <p:spPr>
            <a:xfrm>
              <a:off x="744680" y="1657350"/>
              <a:ext cx="7809345" cy="2705100"/>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793750 h 2895600"/>
                <a:gd name="connsiteX5" fmla="*/ 47 w 7809392"/>
                <a:gd name="connsiteY5" fmla="*/ 0 h 2895600"/>
                <a:gd name="connsiteX0" fmla="*/ 72 w 7809417"/>
                <a:gd name="connsiteY0" fmla="*/ 0 h 2895600"/>
                <a:gd name="connsiteX1" fmla="*/ 7809417 w 7809417"/>
                <a:gd name="connsiteY1" fmla="*/ 0 h 2895600"/>
                <a:gd name="connsiteX2" fmla="*/ 7809417 w 7809417"/>
                <a:gd name="connsiteY2" fmla="*/ 2895600 h 2895600"/>
                <a:gd name="connsiteX3" fmla="*/ 72 w 7809417"/>
                <a:gd name="connsiteY3" fmla="*/ 2895600 h 2895600"/>
                <a:gd name="connsiteX4" fmla="*/ 106291 w 7809417"/>
                <a:gd name="connsiteY4" fmla="*/ 793750 h 2895600"/>
                <a:gd name="connsiteX5" fmla="*/ 72 w 7809417"/>
                <a:gd name="connsiteY5" fmla="*/ 0 h 2895600"/>
                <a:gd name="connsiteX0" fmla="*/ 555703 w 8365048"/>
                <a:gd name="connsiteY0" fmla="*/ 0 h 2895600"/>
                <a:gd name="connsiteX1" fmla="*/ 8365048 w 8365048"/>
                <a:gd name="connsiteY1" fmla="*/ 0 h 2895600"/>
                <a:gd name="connsiteX2" fmla="*/ 8365048 w 8365048"/>
                <a:gd name="connsiteY2" fmla="*/ 2895600 h 2895600"/>
                <a:gd name="connsiteX3" fmla="*/ 555703 w 8365048"/>
                <a:gd name="connsiteY3" fmla="*/ 2895600 h 2895600"/>
                <a:gd name="connsiteX4" fmla="*/ 649223 w 8365048"/>
                <a:gd name="connsiteY4" fmla="*/ 1670050 h 2895600"/>
                <a:gd name="connsiteX5" fmla="*/ 661922 w 8365048"/>
                <a:gd name="connsiteY5" fmla="*/ 793750 h 2895600"/>
                <a:gd name="connsiteX6" fmla="*/ 555703 w 8365048"/>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93520 w 7809345"/>
                <a:gd name="connsiteY4" fmla="*/ 16700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31619 w 7809345"/>
                <a:gd name="connsiteY5" fmla="*/ 806450 h 2895600"/>
                <a:gd name="connsiteX6" fmla="*/ 0 w 7809345"/>
                <a:gd name="connsiteY6"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345" h="2895600">
                  <a:moveTo>
                    <a:pt x="0" y="0"/>
                  </a:moveTo>
                  <a:lnTo>
                    <a:pt x="7809345" y="0"/>
                  </a:lnTo>
                  <a:lnTo>
                    <a:pt x="7809345" y="2895600"/>
                  </a:lnTo>
                  <a:lnTo>
                    <a:pt x="0" y="2895600"/>
                  </a:lnTo>
                  <a:cubicBezTo>
                    <a:pt x="77163" y="2176992"/>
                    <a:pt x="101217" y="2071158"/>
                    <a:pt x="118920" y="1720850"/>
                  </a:cubicBezTo>
                  <a:cubicBezTo>
                    <a:pt x="136623" y="1370542"/>
                    <a:pt x="138739" y="1078442"/>
                    <a:pt x="131619" y="806450"/>
                  </a:cubicBezTo>
                  <a:cubicBezTo>
                    <a:pt x="108913" y="558800"/>
                    <a:pt x="48106" y="209550"/>
                    <a:pt x="0" y="0"/>
                  </a:cubicBezTo>
                  <a:close/>
                </a:path>
              </a:pathLst>
            </a:custGeom>
            <a:solidFill>
              <a:srgbClr val="FBD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
            <p:cNvSpPr/>
            <p:nvPr/>
          </p:nvSpPr>
          <p:spPr>
            <a:xfrm>
              <a:off x="1012918" y="1780006"/>
              <a:ext cx="7406990" cy="2466143"/>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4 w 7809389"/>
                <a:gd name="connsiteY0" fmla="*/ 0 h 2895600"/>
                <a:gd name="connsiteX1" fmla="*/ 7809389 w 7809389"/>
                <a:gd name="connsiteY1" fmla="*/ 0 h 2895600"/>
                <a:gd name="connsiteX2" fmla="*/ 7809389 w 7809389"/>
                <a:gd name="connsiteY2" fmla="*/ 2895600 h 2895600"/>
                <a:gd name="connsiteX3" fmla="*/ 44 w 7809389"/>
                <a:gd name="connsiteY3" fmla="*/ 2895600 h 2895600"/>
                <a:gd name="connsiteX4" fmla="*/ 159033 w 7809389"/>
                <a:gd name="connsiteY4" fmla="*/ 1016020 h 2895600"/>
                <a:gd name="connsiteX5" fmla="*/ 44 w 7809389"/>
                <a:gd name="connsiteY5" fmla="*/ 0 h 2895600"/>
                <a:gd name="connsiteX0" fmla="*/ 582152 w 8391497"/>
                <a:gd name="connsiteY0" fmla="*/ 0 h 2895600"/>
                <a:gd name="connsiteX1" fmla="*/ 8391497 w 8391497"/>
                <a:gd name="connsiteY1" fmla="*/ 0 h 2895600"/>
                <a:gd name="connsiteX2" fmla="*/ 8391497 w 8391497"/>
                <a:gd name="connsiteY2" fmla="*/ 2895600 h 2895600"/>
                <a:gd name="connsiteX3" fmla="*/ 582152 w 8391497"/>
                <a:gd name="connsiteY3" fmla="*/ 2895600 h 2895600"/>
                <a:gd name="connsiteX4" fmla="*/ 741141 w 8391497"/>
                <a:gd name="connsiteY4" fmla="*/ 1016020 h 2895600"/>
                <a:gd name="connsiteX5" fmla="*/ 572769 w 8391497"/>
                <a:gd name="connsiteY5" fmla="*/ 448384 h 2895600"/>
                <a:gd name="connsiteX6" fmla="*/ 582152 w 8391497"/>
                <a:gd name="connsiteY6" fmla="*/ 0 h 2895600"/>
                <a:gd name="connsiteX0" fmla="*/ 74435 w 7883780"/>
                <a:gd name="connsiteY0" fmla="*/ 0 h 2895600"/>
                <a:gd name="connsiteX1" fmla="*/ 7883780 w 7883780"/>
                <a:gd name="connsiteY1" fmla="*/ 0 h 2895600"/>
                <a:gd name="connsiteX2" fmla="*/ 7883780 w 7883780"/>
                <a:gd name="connsiteY2" fmla="*/ 2895600 h 2895600"/>
                <a:gd name="connsiteX3" fmla="*/ 74435 w 7883780"/>
                <a:gd name="connsiteY3" fmla="*/ 2895600 h 2895600"/>
                <a:gd name="connsiteX4" fmla="*/ 233424 w 7883780"/>
                <a:gd name="connsiteY4" fmla="*/ 1016020 h 2895600"/>
                <a:gd name="connsiteX5" fmla="*/ 65052 w 7883780"/>
                <a:gd name="connsiteY5" fmla="*/ 448384 h 2895600"/>
                <a:gd name="connsiteX6" fmla="*/ 74435 w 7883780"/>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79978 w 8389323"/>
                <a:gd name="connsiteY0" fmla="*/ 0 h 2895600"/>
                <a:gd name="connsiteX1" fmla="*/ 8389323 w 8389323"/>
                <a:gd name="connsiteY1" fmla="*/ 0 h 2895600"/>
                <a:gd name="connsiteX2" fmla="*/ 8389323 w 8389323"/>
                <a:gd name="connsiteY2" fmla="*/ 2895600 h 2895600"/>
                <a:gd name="connsiteX3" fmla="*/ 579978 w 8389323"/>
                <a:gd name="connsiteY3" fmla="*/ 2895600 h 2895600"/>
                <a:gd name="connsiteX4" fmla="*/ 570596 w 8389323"/>
                <a:gd name="connsiteY4" fmla="*/ 1625991 h 2895600"/>
                <a:gd name="connsiteX5" fmla="*/ 738967 w 8389323"/>
                <a:gd name="connsiteY5" fmla="*/ 1016020 h 2895600"/>
                <a:gd name="connsiteX6" fmla="*/ 570595 w 8389323"/>
                <a:gd name="connsiteY6" fmla="*/ 448384 h 2895600"/>
                <a:gd name="connsiteX7" fmla="*/ 579978 w 8389323"/>
                <a:gd name="connsiteY7"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45917 w 7864644"/>
                <a:gd name="connsiteY4" fmla="*/ 1625991 h 2895600"/>
                <a:gd name="connsiteX5" fmla="*/ 214288 w 7864644"/>
                <a:gd name="connsiteY5" fmla="*/ 1016020 h 2895600"/>
                <a:gd name="connsiteX6" fmla="*/ 45916 w 7864644"/>
                <a:gd name="connsiteY6" fmla="*/ 448384 h 2895600"/>
                <a:gd name="connsiteX7" fmla="*/ 55299 w 7864644"/>
                <a:gd name="connsiteY7" fmla="*/ 0 h 2895600"/>
                <a:gd name="connsiteX0" fmla="*/ 55299 w 7864644"/>
                <a:gd name="connsiteY0" fmla="*/ 0 h 2895600"/>
                <a:gd name="connsiteX1" fmla="*/ 7864644 w 7864644"/>
                <a:gd name="connsiteY1" fmla="*/ 0 h 2895600"/>
                <a:gd name="connsiteX2" fmla="*/ 7732620 w 7864644"/>
                <a:gd name="connsiteY2" fmla="*/ 510363 h 2895600"/>
                <a:gd name="connsiteX3" fmla="*/ 7864644 w 7864644"/>
                <a:gd name="connsiteY3" fmla="*/ 2895600 h 2895600"/>
                <a:gd name="connsiteX4" fmla="*/ 55299 w 7864644"/>
                <a:gd name="connsiteY4" fmla="*/ 2895600 h 2895600"/>
                <a:gd name="connsiteX5" fmla="*/ 45917 w 7864644"/>
                <a:gd name="connsiteY5" fmla="*/ 1625991 h 2895600"/>
                <a:gd name="connsiteX6" fmla="*/ 214288 w 7864644"/>
                <a:gd name="connsiteY6" fmla="*/ 1016020 h 2895600"/>
                <a:gd name="connsiteX7" fmla="*/ 45916 w 7864644"/>
                <a:gd name="connsiteY7" fmla="*/ 448384 h 2895600"/>
                <a:gd name="connsiteX8" fmla="*/ 55299 w 7864644"/>
                <a:gd name="connsiteY8"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864644 w 7879425"/>
                <a:gd name="connsiteY4" fmla="*/ 2895600 h 2895600"/>
                <a:gd name="connsiteX5" fmla="*/ 55299 w 7879425"/>
                <a:gd name="connsiteY5" fmla="*/ 2895600 h 2895600"/>
                <a:gd name="connsiteX6" fmla="*/ 45917 w 7879425"/>
                <a:gd name="connsiteY6" fmla="*/ 1625991 h 2895600"/>
                <a:gd name="connsiteX7" fmla="*/ 214288 w 7879425"/>
                <a:gd name="connsiteY7" fmla="*/ 1016020 h 2895600"/>
                <a:gd name="connsiteX8" fmla="*/ 45916 w 7879425"/>
                <a:gd name="connsiteY8" fmla="*/ 448384 h 2895600"/>
                <a:gd name="connsiteX9" fmla="*/ 55299 w 7879425"/>
                <a:gd name="connsiteY9"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688611 w 7879425"/>
                <a:gd name="connsiteY4" fmla="*/ 1734454 h 2895600"/>
                <a:gd name="connsiteX5" fmla="*/ 7864644 w 7879425"/>
                <a:gd name="connsiteY5" fmla="*/ 2895600 h 2895600"/>
                <a:gd name="connsiteX6" fmla="*/ 55299 w 7879425"/>
                <a:gd name="connsiteY6" fmla="*/ 2895600 h 2895600"/>
                <a:gd name="connsiteX7" fmla="*/ 45917 w 7879425"/>
                <a:gd name="connsiteY7" fmla="*/ 1625991 h 2895600"/>
                <a:gd name="connsiteX8" fmla="*/ 214288 w 7879425"/>
                <a:gd name="connsiteY8" fmla="*/ 1016020 h 2895600"/>
                <a:gd name="connsiteX9" fmla="*/ 45916 w 7879425"/>
                <a:gd name="connsiteY9" fmla="*/ 448384 h 2895600"/>
                <a:gd name="connsiteX10" fmla="*/ 55299 w 7879425"/>
                <a:gd name="connsiteY10"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9257 w 7925560"/>
                <a:gd name="connsiteY0" fmla="*/ 0 h 2895600"/>
                <a:gd name="connsiteX1" fmla="*/ 7878602 w 7925560"/>
                <a:gd name="connsiteY1" fmla="*/ 0 h 2895600"/>
                <a:gd name="connsiteX2" fmla="*/ 7746578 w 7925560"/>
                <a:gd name="connsiteY2" fmla="*/ 510363 h 2895600"/>
                <a:gd name="connsiteX3" fmla="*/ 7893271 w 7925560"/>
                <a:gd name="connsiteY3" fmla="*/ 928723 h 2895600"/>
                <a:gd name="connsiteX4" fmla="*/ 7643892 w 7925560"/>
                <a:gd name="connsiteY4" fmla="*/ 1734454 h 2895600"/>
                <a:gd name="connsiteX5" fmla="*/ 7922608 w 7925560"/>
                <a:gd name="connsiteY5" fmla="*/ 2462711 h 2895600"/>
                <a:gd name="connsiteX6" fmla="*/ 7878602 w 7925560"/>
                <a:gd name="connsiteY6" fmla="*/ 2895600 h 2895600"/>
                <a:gd name="connsiteX7" fmla="*/ 69257 w 7925560"/>
                <a:gd name="connsiteY7" fmla="*/ 2895600 h 2895600"/>
                <a:gd name="connsiteX8" fmla="*/ 59875 w 7925560"/>
                <a:gd name="connsiteY8" fmla="*/ 1625991 h 2895600"/>
                <a:gd name="connsiteX9" fmla="*/ 228246 w 7925560"/>
                <a:gd name="connsiteY9" fmla="*/ 1016020 h 2895600"/>
                <a:gd name="connsiteX10" fmla="*/ 59874 w 7925560"/>
                <a:gd name="connsiteY10" fmla="*/ 448384 h 2895600"/>
                <a:gd name="connsiteX11" fmla="*/ 69257 w 7925560"/>
                <a:gd name="connsiteY11" fmla="*/ 0 h 2895600"/>
                <a:gd name="connsiteX0" fmla="*/ 64294 w 7920597"/>
                <a:gd name="connsiteY0" fmla="*/ 0 h 2895600"/>
                <a:gd name="connsiteX1" fmla="*/ 7873639 w 7920597"/>
                <a:gd name="connsiteY1" fmla="*/ 0 h 2895600"/>
                <a:gd name="connsiteX2" fmla="*/ 7741615 w 7920597"/>
                <a:gd name="connsiteY2" fmla="*/ 510363 h 2895600"/>
                <a:gd name="connsiteX3" fmla="*/ 7888308 w 7920597"/>
                <a:gd name="connsiteY3" fmla="*/ 928723 h 2895600"/>
                <a:gd name="connsiteX4" fmla="*/ 7638929 w 7920597"/>
                <a:gd name="connsiteY4" fmla="*/ 1734454 h 2895600"/>
                <a:gd name="connsiteX5" fmla="*/ 7917645 w 7920597"/>
                <a:gd name="connsiteY5" fmla="*/ 2462711 h 2895600"/>
                <a:gd name="connsiteX6" fmla="*/ 7873639 w 7920597"/>
                <a:gd name="connsiteY6" fmla="*/ 2895600 h 2895600"/>
                <a:gd name="connsiteX7" fmla="*/ 64294 w 7920597"/>
                <a:gd name="connsiteY7" fmla="*/ 2895600 h 2895600"/>
                <a:gd name="connsiteX8" fmla="*/ 54912 w 7920597"/>
                <a:gd name="connsiteY8" fmla="*/ 1625991 h 2895600"/>
                <a:gd name="connsiteX9" fmla="*/ 223283 w 7920597"/>
                <a:gd name="connsiteY9" fmla="*/ 1016020 h 2895600"/>
                <a:gd name="connsiteX10" fmla="*/ 54911 w 7920597"/>
                <a:gd name="connsiteY10" fmla="*/ 448384 h 2895600"/>
                <a:gd name="connsiteX11" fmla="*/ 64294 w 7920597"/>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0841" h="2895600">
                  <a:moveTo>
                    <a:pt x="64538" y="0"/>
                  </a:moveTo>
                  <a:lnTo>
                    <a:pt x="7873883" y="0"/>
                  </a:lnTo>
                  <a:cubicBezTo>
                    <a:pt x="7868993" y="170121"/>
                    <a:pt x="7746749" y="340242"/>
                    <a:pt x="7741859" y="510363"/>
                  </a:cubicBezTo>
                  <a:cubicBezTo>
                    <a:pt x="7736969" y="634322"/>
                    <a:pt x="7849435" y="727289"/>
                    <a:pt x="7888552" y="928723"/>
                  </a:cubicBezTo>
                  <a:cubicBezTo>
                    <a:pt x="7913001" y="1248950"/>
                    <a:pt x="7662734" y="1526565"/>
                    <a:pt x="7628503" y="1908771"/>
                  </a:cubicBezTo>
                  <a:cubicBezTo>
                    <a:pt x="7682290" y="2280647"/>
                    <a:pt x="7805425" y="2168309"/>
                    <a:pt x="7917889" y="2462711"/>
                  </a:cubicBezTo>
                  <a:cubicBezTo>
                    <a:pt x="7932559" y="2622502"/>
                    <a:pt x="7888552" y="2751304"/>
                    <a:pt x="7873883" y="2895600"/>
                  </a:cubicBezTo>
                  <a:lnTo>
                    <a:pt x="64538" y="2895600"/>
                  </a:lnTo>
                  <a:cubicBezTo>
                    <a:pt x="362813" y="2461907"/>
                    <a:pt x="28658" y="1939254"/>
                    <a:pt x="55156" y="1625991"/>
                  </a:cubicBezTo>
                  <a:cubicBezTo>
                    <a:pt x="81654" y="1312728"/>
                    <a:pt x="190849" y="1284597"/>
                    <a:pt x="223527" y="1016020"/>
                  </a:cubicBezTo>
                  <a:cubicBezTo>
                    <a:pt x="191510" y="760517"/>
                    <a:pt x="161670" y="671953"/>
                    <a:pt x="55155" y="448384"/>
                  </a:cubicBezTo>
                  <a:cubicBezTo>
                    <a:pt x="28657" y="341026"/>
                    <a:pt x="-59486" y="203855"/>
                    <a:pt x="645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p:cNvSpPr/>
          <p:nvPr/>
        </p:nvSpPr>
        <p:spPr>
          <a:xfrm>
            <a:off x="117764" y="199159"/>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7</a:t>
            </a:r>
          </a:p>
        </p:txBody>
      </p:sp>
      <p:sp>
        <p:nvSpPr>
          <p:cNvPr id="22" name="TextBox 21"/>
          <p:cNvSpPr txBox="1"/>
          <p:nvPr/>
        </p:nvSpPr>
        <p:spPr>
          <a:xfrm>
            <a:off x="744682" y="286357"/>
            <a:ext cx="2379518" cy="523208"/>
          </a:xfrm>
          <a:prstGeom prst="rect">
            <a:avLst/>
          </a:prstGeom>
          <a:noFill/>
        </p:spPr>
        <p:txBody>
          <a:bodyPr wrap="square" lIns="91428" tIns="45714" rIns="91428" bIns="45714" rtlCol="0">
            <a:spAutoFit/>
          </a:bodyPr>
          <a:lstStyle/>
          <a:p>
            <a:pPr algn="just"/>
            <a:r>
              <a:rPr lang="en-US" sz="2800" b="1">
                <a:latin typeface="Arial-Rounded" pitchFamily="34" charset="0"/>
                <a:ea typeface="Arial-Rounded" pitchFamily="34" charset="0"/>
                <a:cs typeface="Arial-Rounded" pitchFamily="34" charset="0"/>
              </a:rPr>
              <a:t>Nghe viết</a:t>
            </a:r>
          </a:p>
        </p:txBody>
      </p:sp>
      <p:sp>
        <p:nvSpPr>
          <p:cNvPr id="6" name="TextBox 5"/>
          <p:cNvSpPr txBox="1"/>
          <p:nvPr/>
        </p:nvSpPr>
        <p:spPr>
          <a:xfrm>
            <a:off x="1407884" y="1352550"/>
            <a:ext cx="6689436" cy="461653"/>
          </a:xfrm>
          <a:prstGeom prst="rect">
            <a:avLst/>
          </a:prstGeom>
          <a:noFill/>
        </p:spPr>
        <p:txBody>
          <a:bodyPr wrap="square" lIns="91428" tIns="45714" rIns="91428" bIns="45714" rtlCol="0">
            <a:spAutoFit/>
          </a:bodyPr>
          <a:lstStyle/>
          <a:p>
            <a:pPr algn="just"/>
            <a:r>
              <a:rPr lang="en-US" sz="2400" dirty="0" err="1">
                <a:latin typeface="Arial-Rounded" pitchFamily="34" charset="0"/>
                <a:ea typeface="Arial-Rounded" pitchFamily="34" charset="0"/>
                <a:cs typeface="Arial-Rounded" pitchFamily="34" charset="0"/>
              </a:rPr>
              <a:t>Mẹ</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nhẹ</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nhàng</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đặt</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nụ</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hôn</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vào</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bàn</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tay</a:t>
            </a:r>
            <a:r>
              <a:rPr lang="en-US" sz="2400" dirty="0">
                <a:latin typeface="Arial-Rounded" pitchFamily="34" charset="0"/>
                <a:ea typeface="Arial-Rounded" pitchFamily="34" charset="0"/>
                <a:cs typeface="Arial-Rounded" pitchFamily="34" charset="0"/>
              </a:rPr>
              <a:t> Nam.</a:t>
            </a:r>
          </a:p>
        </p:txBody>
      </p:sp>
      <p:sp>
        <p:nvSpPr>
          <p:cNvPr id="7" name="TextBox 6"/>
          <p:cNvSpPr txBox="1"/>
          <p:nvPr/>
        </p:nvSpPr>
        <p:spPr>
          <a:xfrm>
            <a:off x="1018310" y="1841048"/>
            <a:ext cx="4419600" cy="461653"/>
          </a:xfrm>
          <a:prstGeom prst="rect">
            <a:avLst/>
          </a:prstGeom>
          <a:noFill/>
        </p:spPr>
        <p:txBody>
          <a:bodyPr wrap="square" lIns="91428" tIns="45714" rIns="91428" bIns="45714" rtlCol="0">
            <a:spAutoFit/>
          </a:bodyPr>
          <a:lstStyle/>
          <a:p>
            <a:pPr algn="just"/>
            <a:r>
              <a:rPr lang="en-US" sz="2400">
                <a:latin typeface="Arial-Rounded" pitchFamily="34" charset="0"/>
                <a:ea typeface="Arial-Rounded" pitchFamily="34" charset="0"/>
                <a:cs typeface="Arial-Rounded" pitchFamily="34" charset="0"/>
              </a:rPr>
              <a:t>Nam thấy thật ấm áp.</a:t>
            </a:r>
          </a:p>
        </p:txBody>
      </p:sp>
      <p:sp>
        <p:nvSpPr>
          <p:cNvPr id="11" name="TextBox 10"/>
          <p:cNvSpPr txBox="1"/>
          <p:nvPr/>
        </p:nvSpPr>
        <p:spPr>
          <a:xfrm>
            <a:off x="1026883" y="4431803"/>
            <a:ext cx="6918037" cy="523208"/>
          </a:xfrm>
          <a:prstGeom prst="rect">
            <a:avLst/>
          </a:prstGeom>
          <a:solidFill>
            <a:schemeClr val="bg1"/>
          </a:solidFill>
        </p:spPr>
        <p:txBody>
          <a:bodyPr wrap="square" lIns="91428" tIns="45714" rIns="91428" bIns="45714" rtlCol="0">
            <a:spAutoFit/>
          </a:bodyPr>
          <a:lstStyle/>
          <a:p>
            <a:pPr algn="ctr"/>
            <a:r>
              <a:rPr lang="en-US" sz="2800" b="1">
                <a:latin typeface="Arial-Rounded" pitchFamily="34" charset="0"/>
                <a:ea typeface="Arial-Rounded" pitchFamily="34" charset="0"/>
                <a:cs typeface="Arial-Rounded" pitchFamily="34" charset="0"/>
              </a:rPr>
              <a:t>Khi viết chữ đầu dòng, ta lưu ý gì?</a:t>
            </a:r>
          </a:p>
        </p:txBody>
      </p:sp>
      <p:sp>
        <p:nvSpPr>
          <p:cNvPr id="5" name="Right Arrow 4"/>
          <p:cNvSpPr/>
          <p:nvPr/>
        </p:nvSpPr>
        <p:spPr>
          <a:xfrm>
            <a:off x="1037358" y="1488628"/>
            <a:ext cx="431223" cy="18949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179282" y="4431803"/>
            <a:ext cx="6918037" cy="523208"/>
          </a:xfrm>
          <a:prstGeom prst="rect">
            <a:avLst/>
          </a:prstGeom>
          <a:solidFill>
            <a:schemeClr val="bg1"/>
          </a:solidFill>
        </p:spPr>
        <p:txBody>
          <a:bodyPr wrap="square" lIns="91428" tIns="45714" rIns="91428" bIns="45714" rtlCol="0">
            <a:spAutoFit/>
          </a:bodyPr>
          <a:lstStyle/>
          <a:p>
            <a:pPr algn="ctr"/>
            <a:r>
              <a:rPr lang="en-US" sz="2800" b="1">
                <a:latin typeface="Arial-Rounded" pitchFamily="34" charset="0"/>
                <a:ea typeface="Arial-Rounded" pitchFamily="34" charset="0"/>
                <a:cs typeface="Arial-Rounded" pitchFamily="34" charset="0"/>
              </a:rPr>
              <a:t>Những chữ nào viết hoa? Vì sao?</a:t>
            </a:r>
          </a:p>
        </p:txBody>
      </p:sp>
      <p:cxnSp>
        <p:nvCxnSpPr>
          <p:cNvPr id="9" name="Straight Connector 8"/>
          <p:cNvCxnSpPr/>
          <p:nvPr/>
        </p:nvCxnSpPr>
        <p:spPr>
          <a:xfrm>
            <a:off x="1462519" y="1775856"/>
            <a:ext cx="2900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89227" y="2243199"/>
            <a:ext cx="2424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331682" y="4431803"/>
            <a:ext cx="6918037" cy="523208"/>
          </a:xfrm>
          <a:prstGeom prst="rect">
            <a:avLst/>
          </a:prstGeom>
          <a:solidFill>
            <a:schemeClr val="bg1"/>
          </a:solidFill>
        </p:spPr>
        <p:txBody>
          <a:bodyPr wrap="square" lIns="91428" tIns="45714" rIns="91428" bIns="45714" rtlCol="0">
            <a:spAutoFit/>
          </a:bodyPr>
          <a:lstStyle/>
          <a:p>
            <a:pPr algn="ctr"/>
            <a:r>
              <a:rPr lang="en-US" sz="2800" b="1">
                <a:latin typeface="Arial-Rounded" pitchFamily="34" charset="0"/>
                <a:ea typeface="Arial-Rounded" pitchFamily="34" charset="0"/>
                <a:cs typeface="Arial-Rounded" pitchFamily="34" charset="0"/>
              </a:rPr>
              <a:t>Kết thúc câu có dấu gì?</a:t>
            </a:r>
          </a:p>
        </p:txBody>
      </p:sp>
      <p:sp>
        <p:nvSpPr>
          <p:cNvPr id="20" name="Oval 19"/>
          <p:cNvSpPr/>
          <p:nvPr/>
        </p:nvSpPr>
        <p:spPr>
          <a:xfrm>
            <a:off x="7062355" y="1562594"/>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447800" y="4431803"/>
            <a:ext cx="6918037" cy="523208"/>
          </a:xfrm>
          <a:prstGeom prst="rect">
            <a:avLst/>
          </a:prstGeom>
          <a:solidFill>
            <a:schemeClr val="bg1"/>
          </a:solidFill>
        </p:spPr>
        <p:txBody>
          <a:bodyPr wrap="square" lIns="91428" tIns="45714" rIns="91428" bIns="45714" rtlCol="0">
            <a:spAutoFit/>
          </a:bodyPr>
          <a:lstStyle/>
          <a:p>
            <a:pPr algn="ctr"/>
            <a:r>
              <a:rPr lang="en-US" sz="2800" b="1" dirty="0" err="1">
                <a:latin typeface="Arial-Rounded" pitchFamily="34" charset="0"/>
                <a:ea typeface="Arial-Rounded" pitchFamily="34" charset="0"/>
                <a:cs typeface="Arial-Rounded" pitchFamily="34" charset="0"/>
              </a:rPr>
              <a:t>Em</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hãy</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tìm</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từ</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dễ</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viết</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lẫn</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trong</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bài</a:t>
            </a:r>
            <a:r>
              <a:rPr lang="en-US" sz="2800" b="1" dirty="0">
                <a:latin typeface="Arial-Rounded" pitchFamily="34" charset="0"/>
                <a:ea typeface="Arial-Rounded" pitchFamily="34" charset="0"/>
                <a:cs typeface="Arial-Rounded" pitchFamily="34" charset="0"/>
              </a:rPr>
              <a:t>.</a:t>
            </a:r>
          </a:p>
        </p:txBody>
      </p:sp>
      <p:cxnSp>
        <p:nvCxnSpPr>
          <p:cNvPr id="25" name="Straight Connector 24"/>
          <p:cNvCxnSpPr/>
          <p:nvPr/>
        </p:nvCxnSpPr>
        <p:spPr>
          <a:xfrm>
            <a:off x="6435436" y="1747652"/>
            <a:ext cx="2424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1342" y="2260135"/>
            <a:ext cx="5108575" cy="1878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Oval 25"/>
          <p:cNvSpPr/>
          <p:nvPr/>
        </p:nvSpPr>
        <p:spPr>
          <a:xfrm>
            <a:off x="3813746" y="2056161"/>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CA2CAC3-3B98-4484-941C-816A4ADDBDF1}"/>
              </a:ext>
            </a:extLst>
          </p:cNvPr>
          <p:cNvSpPr/>
          <p:nvPr/>
        </p:nvSpPr>
        <p:spPr>
          <a:xfrm>
            <a:off x="1960416" y="1352550"/>
            <a:ext cx="1468583" cy="4884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A1F4AFD-DC19-40B9-A2A7-C0ACA7CD5264}"/>
              </a:ext>
            </a:extLst>
          </p:cNvPr>
          <p:cNvSpPr/>
          <p:nvPr/>
        </p:nvSpPr>
        <p:spPr>
          <a:xfrm>
            <a:off x="5943600" y="1339130"/>
            <a:ext cx="533402" cy="4884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641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32" presetClass="emph" presetSubtype="0" fill="hold" grpId="0" nodeType="afterEffect">
                                  <p:stCondLst>
                                    <p:cond delay="0"/>
                                  </p:stCondLst>
                                  <p:childTnLst>
                                    <p:animRot by="120000">
                                      <p:cBhvr>
                                        <p:cTn id="15" dur="300" fill="hold">
                                          <p:stCondLst>
                                            <p:cond delay="0"/>
                                          </p:stCondLst>
                                        </p:cTn>
                                        <p:tgtEl>
                                          <p:spTgt spid="5"/>
                                        </p:tgtEl>
                                        <p:attrNameLst>
                                          <p:attrName>r</p:attrName>
                                        </p:attrNameLst>
                                      </p:cBhvr>
                                    </p:animRot>
                                    <p:animRot by="-240000">
                                      <p:cBhvr>
                                        <p:cTn id="16" dur="600" fill="hold">
                                          <p:stCondLst>
                                            <p:cond delay="600"/>
                                          </p:stCondLst>
                                        </p:cTn>
                                        <p:tgtEl>
                                          <p:spTgt spid="5"/>
                                        </p:tgtEl>
                                        <p:attrNameLst>
                                          <p:attrName>r</p:attrName>
                                        </p:attrNameLst>
                                      </p:cBhvr>
                                    </p:animRot>
                                    <p:animRot by="240000">
                                      <p:cBhvr>
                                        <p:cTn id="17" dur="600" fill="hold">
                                          <p:stCondLst>
                                            <p:cond delay="1200"/>
                                          </p:stCondLst>
                                        </p:cTn>
                                        <p:tgtEl>
                                          <p:spTgt spid="5"/>
                                        </p:tgtEl>
                                        <p:attrNameLst>
                                          <p:attrName>r</p:attrName>
                                        </p:attrNameLst>
                                      </p:cBhvr>
                                    </p:animRot>
                                    <p:animRot by="-240000">
                                      <p:cBhvr>
                                        <p:cTn id="18" dur="600" fill="hold">
                                          <p:stCondLst>
                                            <p:cond delay="1800"/>
                                          </p:stCondLst>
                                        </p:cTn>
                                        <p:tgtEl>
                                          <p:spTgt spid="5"/>
                                        </p:tgtEl>
                                        <p:attrNameLst>
                                          <p:attrName>r</p:attrName>
                                        </p:attrNameLst>
                                      </p:cBhvr>
                                    </p:animRot>
                                    <p:animRot by="120000">
                                      <p:cBhvr>
                                        <p:cTn id="19" dur="600" fill="hold">
                                          <p:stCondLst>
                                            <p:cond delay="2400"/>
                                          </p:stCondLst>
                                        </p:cTn>
                                        <p:tgtEl>
                                          <p:spTgt spid="5"/>
                                        </p:tgtEl>
                                        <p:attrNameLst>
                                          <p:attrName>r</p:attrName>
                                        </p:attrNameLst>
                                      </p:cBhvr>
                                    </p:animRot>
                                  </p:childTnLst>
                                </p:cTn>
                              </p:par>
                            </p:childTnLst>
                          </p:cTn>
                        </p:par>
                        <p:par>
                          <p:cTn id="20" fill="hold">
                            <p:stCondLst>
                              <p:cond delay="3500"/>
                            </p:stCondLst>
                            <p:childTnLst>
                              <p:par>
                                <p:cTn id="21" presetID="10" presetClass="exit" presetSubtype="0" fill="hold" grpId="2" nodeType="after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2500"/>
                                        <p:tgtEl>
                                          <p:spTgt spid="17"/>
                                        </p:tgtEl>
                                      </p:cBhvr>
                                    </p:animEffect>
                                  </p:childTnLst>
                                </p:cTn>
                              </p:par>
                              <p:par>
                                <p:cTn id="34" presetID="10"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2500"/>
                                        <p:tgtEl>
                                          <p:spTgt spid="9"/>
                                        </p:tgtEl>
                                      </p:cBhvr>
                                    </p:animEffect>
                                  </p:childTnLst>
                                </p:cTn>
                              </p:par>
                              <p:par>
                                <p:cTn id="37" presetID="10"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2500"/>
                                        <p:tgtEl>
                                          <p:spTgt spid="25"/>
                                        </p:tgtEl>
                                      </p:cBhvr>
                                    </p:animEffect>
                                  </p:childTnLst>
                                </p:cTn>
                              </p:par>
                            </p:childTnLst>
                          </p:cTn>
                        </p:par>
                        <p:par>
                          <p:cTn id="40" fill="hold">
                            <p:stCondLst>
                              <p:cond delay="2500"/>
                            </p:stCondLst>
                            <p:childTnLst>
                              <p:par>
                                <p:cTn id="41" presetID="10" presetClass="exit" presetSubtype="0" fill="hold" nodeType="afterEffect">
                                  <p:stCondLst>
                                    <p:cond delay="0"/>
                                  </p:stCondLst>
                                  <p:childTnLst>
                                    <p:animEffect transition="out" filter="fade">
                                      <p:cBhvr>
                                        <p:cTn id="42" dur="500"/>
                                        <p:tgtEl>
                                          <p:spTgt spid="25"/>
                                        </p:tgtEl>
                                      </p:cBhvr>
                                    </p:animEffect>
                                    <p:set>
                                      <p:cBhvr>
                                        <p:cTn id="43" dur="1" fill="hold">
                                          <p:stCondLst>
                                            <p:cond delay="499"/>
                                          </p:stCondLst>
                                        </p:cTn>
                                        <p:tgtEl>
                                          <p:spTgt spid="25"/>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par>
                          <p:cTn id="63" fill="hold">
                            <p:stCondLst>
                              <p:cond delay="500"/>
                            </p:stCondLst>
                            <p:childTnLst>
                              <p:par>
                                <p:cTn id="64" presetID="8" presetClass="emph" presetSubtype="0" fill="hold" grpId="1" nodeType="afterEffect">
                                  <p:stCondLst>
                                    <p:cond delay="0"/>
                                  </p:stCondLst>
                                  <p:childTnLst>
                                    <p:animRot by="21600000">
                                      <p:cBhvr>
                                        <p:cTn id="65" dur="2500" fill="hold"/>
                                        <p:tgtEl>
                                          <p:spTgt spid="26"/>
                                        </p:tgtEl>
                                        <p:attrNameLst>
                                          <p:attrName>r</p:attrName>
                                        </p:attrNameLst>
                                      </p:cBhvr>
                                    </p:animRot>
                                  </p:childTnLst>
                                </p:cTn>
                              </p:par>
                              <p:par>
                                <p:cTn id="66" presetID="8" presetClass="emph" presetSubtype="0" fill="hold" grpId="1" nodeType="withEffect">
                                  <p:stCondLst>
                                    <p:cond delay="0"/>
                                  </p:stCondLst>
                                  <p:childTnLst>
                                    <p:animRot by="21600000">
                                      <p:cBhvr>
                                        <p:cTn id="67" dur="2500" fill="hold"/>
                                        <p:tgtEl>
                                          <p:spTgt spid="20"/>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fade">
                                      <p:cBhvr>
                                        <p:cTn id="77" dur="500"/>
                                        <p:tgtEl>
                                          <p:spTgt spid="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fade">
                                      <p:cBhvr>
                                        <p:cTn id="8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5" grpId="2" animBg="1"/>
      <p:bldP spid="13" grpId="0" animBg="1"/>
      <p:bldP spid="24" grpId="0" animBg="1"/>
      <p:bldP spid="20" grpId="0" animBg="1"/>
      <p:bldP spid="20" grpId="1" animBg="1"/>
      <p:bldP spid="27" grpId="0" animBg="1"/>
      <p:bldP spid="26" grpId="0" animBg="1"/>
      <p:bldP spid="26" grpId="1" animBg="1"/>
      <p:bldP spid="4" grpId="0" animBg="1"/>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315" y="1637959"/>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29770" y="2128591"/>
            <a:ext cx="9067800" cy="630942"/>
          </a:xfrm>
          <a:prstGeom prst="rect">
            <a:avLst/>
          </a:prstGeom>
        </p:spPr>
        <p:txBody>
          <a:bodyPr wrap="square">
            <a:spAutoFit/>
          </a:bodyPr>
          <a:lstStyle/>
          <a:p>
            <a:pPr algn="just"/>
            <a:r>
              <a:rPr lang="vi-VN" sz="3500" b="1" dirty="0">
                <a:solidFill>
                  <a:srgbClr val="7030A0"/>
                </a:solidFill>
                <a:latin typeface="HP001 4 hàng" pitchFamily="34" charset="0"/>
              </a:rPr>
              <a:t>  Mẹ · </a:t>
            </a:r>
            <a:r>
              <a:rPr lang="el-GR" sz="3500" b="1" dirty="0">
                <a:solidFill>
                  <a:srgbClr val="7030A0"/>
                </a:solidFill>
                <a:latin typeface="HP001 4 hàng" pitchFamily="34" charset="0"/>
              </a:rPr>
              <a:t>η</a:t>
            </a:r>
            <a:r>
              <a:rPr lang="vi-VN" sz="3500" b="1" dirty="0">
                <a:solidFill>
                  <a:srgbClr val="7030A0"/>
                </a:solidFill>
                <a:latin typeface="HP001 4 hàng" pitchFamily="34" charset="0"/>
              </a:rPr>
              <a:t>àng đặt wụ hŪ vào bàn Ǉay</a:t>
            </a:r>
            <a:endParaRPr lang="en-US" sz="3500" b="1" dirty="0">
              <a:solidFill>
                <a:srgbClr val="7030A0"/>
              </a:solidFill>
              <a:latin typeface="HP001 4 hàng" pitchFamily="34" charset="0"/>
            </a:endParaRPr>
          </a:p>
        </p:txBody>
      </p:sp>
      <p:sp>
        <p:nvSpPr>
          <p:cNvPr id="14" name="Rectangle 13"/>
          <p:cNvSpPr/>
          <p:nvPr/>
        </p:nvSpPr>
        <p:spPr>
          <a:xfrm>
            <a:off x="176687" y="2828711"/>
            <a:ext cx="9067800" cy="646331"/>
          </a:xfrm>
          <a:prstGeom prst="rect">
            <a:avLst/>
          </a:prstGeom>
        </p:spPr>
        <p:txBody>
          <a:bodyPr wrap="square">
            <a:spAutoFit/>
          </a:bodyPr>
          <a:lstStyle/>
          <a:p>
            <a:pPr algn="just"/>
            <a:r>
              <a:rPr lang="vi-VN" sz="3500" b="1">
                <a:solidFill>
                  <a:srgbClr val="7030A0"/>
                </a:solidFill>
                <a:latin typeface="HP001 4 hàng" pitchFamily="34" charset="0"/>
              </a:rPr>
              <a:t>Nam</a:t>
            </a:r>
            <a:r>
              <a:rPr lang="en-US" sz="3500" b="1">
                <a:solidFill>
                  <a:srgbClr val="7030A0"/>
                </a:solidFill>
                <a:latin typeface="HP001 4 hàng" pitchFamily="34" charset="0"/>
              </a:rPr>
              <a:t>.</a:t>
            </a:r>
            <a:r>
              <a:rPr lang="vi-VN" sz="3500" b="1">
                <a:solidFill>
                  <a:srgbClr val="7030A0"/>
                </a:solidFill>
                <a:latin typeface="HP001 4 hàng" pitchFamily="34" charset="0"/>
              </a:rPr>
              <a:t> Nam </a:t>
            </a:r>
            <a:r>
              <a:rPr lang="el-GR" sz="3500" b="1">
                <a:solidFill>
                  <a:srgbClr val="7030A0"/>
                </a:solidFill>
                <a:latin typeface="HP001 4 hàng" pitchFamily="34" charset="0"/>
              </a:rPr>
              <a:t>κ</a:t>
            </a:r>
            <a:r>
              <a:rPr lang="vi-VN" sz="3500" b="1">
                <a:solidFill>
                  <a:srgbClr val="7030A0"/>
                </a:solidFill>
                <a:latin typeface="HP001 4 hàng" pitchFamily="34" charset="0"/>
              </a:rPr>
              <a:t>ấy </a:t>
            </a:r>
            <a:r>
              <a:rPr lang="el-GR" sz="3500" b="1">
                <a:solidFill>
                  <a:srgbClr val="7030A0"/>
                </a:solidFill>
                <a:latin typeface="HP001 4 hàng" pitchFamily="34" charset="0"/>
              </a:rPr>
              <a:t>κ</a:t>
            </a:r>
            <a:r>
              <a:rPr lang="vi-VN" sz="3500" b="1">
                <a:solidFill>
                  <a:srgbClr val="7030A0"/>
                </a:solidFill>
                <a:latin typeface="HP001 4 hàng" pitchFamily="34" charset="0"/>
              </a:rPr>
              <a:t>ật ấm áp</a:t>
            </a:r>
            <a:r>
              <a:rPr lang="en-US" sz="3500" b="1">
                <a:solidFill>
                  <a:srgbClr val="7030A0"/>
                </a:solidFill>
                <a:latin typeface="HP001 4 hàng" pitchFamily="34" charset="0"/>
              </a:rPr>
              <a:t>.</a:t>
            </a:r>
            <a:r>
              <a:rPr lang="vi-VN" sz="3500" b="1">
                <a:solidFill>
                  <a:srgbClr val="7030A0"/>
                </a:solidFill>
                <a:latin typeface="HP001 4 hàng" pitchFamily="34" charset="0"/>
              </a:rPr>
              <a:t> </a:t>
            </a:r>
            <a:endParaRPr lang="en-US" sz="3500" b="1">
              <a:solidFill>
                <a:srgbClr val="7030A0"/>
              </a:solidFill>
              <a:latin typeface="HP001 4 hàng" pitchFamily="34" charset="0"/>
            </a:endParaRPr>
          </a:p>
        </p:txBody>
      </p:sp>
    </p:spTree>
    <p:extLst>
      <p:ext uri="{BB962C8B-B14F-4D97-AF65-F5344CB8AC3E}">
        <p14:creationId xmlns:p14="http://schemas.microsoft.com/office/powerpoint/2010/main" val="4213727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30179" y="1891417"/>
            <a:ext cx="22600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iềm vui</a:t>
            </a:r>
            <a:endParaRPr lang="en-US" sz="3600" b="1" i="1">
              <a:latin typeface="Arial-Rounded" pitchFamily="34" charset="0"/>
              <a:ea typeface="Arial-Rounded" pitchFamily="34" charset="0"/>
              <a:cs typeface="Arial-Rounded" pitchFamily="34" charset="0"/>
            </a:endParaRPr>
          </a:p>
        </p:txBody>
      </p:sp>
      <p:sp>
        <p:nvSpPr>
          <p:cNvPr id="5" name="Oval 4"/>
          <p:cNvSpPr/>
          <p:nvPr/>
        </p:nvSpPr>
        <p:spPr>
          <a:xfrm>
            <a:off x="25977" y="356663"/>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8</a:t>
            </a:r>
          </a:p>
        </p:txBody>
      </p:sp>
      <p:sp>
        <p:nvSpPr>
          <p:cNvPr id="6" name="TextBox 5"/>
          <p:cNvSpPr txBox="1"/>
          <p:nvPr/>
        </p:nvSpPr>
        <p:spPr>
          <a:xfrm>
            <a:off x="692727" y="404395"/>
            <a:ext cx="6774873" cy="584763"/>
          </a:xfrm>
          <a:prstGeom prst="rect">
            <a:avLst/>
          </a:prstGeom>
          <a:noFill/>
        </p:spPr>
        <p:txBody>
          <a:bodyPr wrap="square" lIns="91428" tIns="45714" rIns="91428" bIns="45714" rtlCol="0">
            <a:spAutoFit/>
          </a:bodyPr>
          <a:lstStyle/>
          <a:p>
            <a:pPr algn="just"/>
            <a:r>
              <a:rPr lang="en-US" sz="3200" b="1">
                <a:latin typeface="Arial-Rounded" pitchFamily="34" charset="0"/>
                <a:ea typeface="Arial-Rounded" pitchFamily="34" charset="0"/>
                <a:cs typeface="Arial-Rounded" pitchFamily="34" charset="0"/>
              </a:rPr>
              <a:t>Chọn chữ phù hợp thay cho bông hoa</a:t>
            </a:r>
          </a:p>
        </p:txBody>
      </p:sp>
      <p:sp>
        <p:nvSpPr>
          <p:cNvPr id="7" name="TextBox 6"/>
          <p:cNvSpPr txBox="1"/>
          <p:nvPr/>
        </p:nvSpPr>
        <p:spPr>
          <a:xfrm>
            <a:off x="62345" y="1168802"/>
            <a:ext cx="29458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a. </a:t>
            </a:r>
            <a:r>
              <a:rPr lang="en-US" sz="3600" b="1" i="1">
                <a:latin typeface="Arial-Rounded" pitchFamily="34" charset="0"/>
                <a:ea typeface="Arial-Rounded" pitchFamily="34" charset="0"/>
                <a:cs typeface="Arial-Rounded" pitchFamily="34" charset="0"/>
              </a:rPr>
              <a:t>n </a:t>
            </a:r>
            <a:r>
              <a:rPr lang="en-US" sz="3600" b="1">
                <a:latin typeface="Arial-Rounded" pitchFamily="34" charset="0"/>
                <a:ea typeface="Arial-Rounded" pitchFamily="34" charset="0"/>
                <a:cs typeface="Arial-Rounded" pitchFamily="34" charset="0"/>
              </a:rPr>
              <a:t> hay </a:t>
            </a:r>
            <a:r>
              <a:rPr lang="en-US" sz="3600" b="1" i="1">
                <a:latin typeface="Arial-Rounded" pitchFamily="34" charset="0"/>
                <a:ea typeface="Arial-Rounded" pitchFamily="34" charset="0"/>
                <a:cs typeface="Arial-Rounded" pitchFamily="34" charset="0"/>
              </a:rPr>
              <a:t>l ?</a:t>
            </a:r>
          </a:p>
        </p:txBody>
      </p:sp>
      <p:sp>
        <p:nvSpPr>
          <p:cNvPr id="8" name="TextBox 7"/>
          <p:cNvSpPr txBox="1"/>
          <p:nvPr/>
        </p:nvSpPr>
        <p:spPr>
          <a:xfrm>
            <a:off x="76200" y="2724150"/>
            <a:ext cx="3543010"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b. </a:t>
            </a:r>
            <a:r>
              <a:rPr lang="en-US" sz="3600" b="1" i="1">
                <a:latin typeface="Arial-Rounded" pitchFamily="34" charset="0"/>
                <a:ea typeface="Arial-Rounded" pitchFamily="34" charset="0"/>
                <a:cs typeface="Arial-Rounded" pitchFamily="34" charset="0"/>
              </a:rPr>
              <a:t>c </a:t>
            </a:r>
            <a:r>
              <a:rPr lang="en-US" sz="3600" b="1">
                <a:latin typeface="Arial-Rounded" pitchFamily="34" charset="0"/>
                <a:ea typeface="Arial-Rounded" pitchFamily="34" charset="0"/>
                <a:cs typeface="Arial-Rounded" pitchFamily="34" charset="0"/>
              </a:rPr>
              <a:t> hay </a:t>
            </a:r>
            <a:r>
              <a:rPr lang="en-US" sz="3600" b="1" i="1">
                <a:latin typeface="Arial-Rounded" pitchFamily="34" charset="0"/>
                <a:ea typeface="Arial-Rounded" pitchFamily="34" charset="0"/>
                <a:cs typeface="Arial-Rounded" pitchFamily="34" charset="0"/>
              </a:rPr>
              <a:t>k?</a:t>
            </a:r>
            <a:endParaRPr lang="en-US" sz="3600" b="1">
              <a:latin typeface="Arial-Rounded" pitchFamily="34" charset="0"/>
              <a:ea typeface="Arial-Rounded" pitchFamily="34" charset="0"/>
              <a:cs typeface="Arial-Rounded"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691" y="2038338"/>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882736" y="1891417"/>
            <a:ext cx="22600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o lắng</a:t>
            </a:r>
            <a:endParaRPr lang="en-US" sz="3600" b="1" i="1">
              <a:latin typeface="Arial-Rounded" pitchFamily="34" charset="0"/>
              <a:ea typeface="Arial-Rounded" pitchFamily="34" charset="0"/>
              <a:cs typeface="Arial-Rounded" pitchFamily="34" charset="0"/>
            </a:endParaRP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8701" y="2052852"/>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6781800" y="1891417"/>
            <a:ext cx="22600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òng mẹ</a:t>
            </a:r>
            <a:endParaRPr lang="en-US" sz="3600" b="1" i="1">
              <a:latin typeface="Arial-Rounded" pitchFamily="34" charset="0"/>
              <a:ea typeface="Arial-Rounded" pitchFamily="34" charset="0"/>
              <a:cs typeface="Arial-Rounded" pitchFamily="34" charset="0"/>
            </a:endParaRP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6609" y="2052852"/>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997238" y="3467100"/>
            <a:ext cx="22600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mẹ     on</a:t>
            </a:r>
            <a:endParaRPr lang="en-US" sz="3600" b="1" i="1">
              <a:latin typeface="Arial-Rounded" pitchFamily="34" charset="0"/>
              <a:ea typeface="Arial-Rounded" pitchFamily="34" charset="0"/>
              <a:cs typeface="Arial-Rounded" pitchFamily="34" charset="0"/>
            </a:endParaRPr>
          </a:p>
        </p:txBody>
      </p:sp>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7705" y="3634246"/>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912177" y="3467100"/>
            <a:ext cx="22600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ỉ niệm</a:t>
            </a:r>
            <a:endParaRPr lang="en-US" sz="3600" b="1" i="1">
              <a:latin typeface="Arial-Rounded" pitchFamily="34" charset="0"/>
              <a:ea typeface="Arial-Rounded" pitchFamily="34" charset="0"/>
              <a:cs typeface="Arial-Rounded" pitchFamily="34" charset="0"/>
            </a:endParaRPr>
          </a:p>
        </p:txBody>
      </p:sp>
      <p:pic>
        <p:nvPicPr>
          <p:cNvPr id="1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8701" y="3634246"/>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6883977" y="3467100"/>
            <a:ext cx="22600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ì diệu</a:t>
            </a:r>
            <a:endParaRPr lang="en-US" sz="3600" b="1" i="1">
              <a:latin typeface="Arial-Rounded" pitchFamily="34" charset="0"/>
              <a:ea typeface="Arial-Rounded" pitchFamily="34" charset="0"/>
              <a:cs typeface="Arial-Rounded" pitchFamily="34" charset="0"/>
            </a:endParaRPr>
          </a:p>
        </p:txBody>
      </p:sp>
      <p:pic>
        <p:nvPicPr>
          <p:cNvPr id="1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1677" y="3603066"/>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2740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446" b="9343"/>
          <a:stretch/>
        </p:blipFill>
        <p:spPr bwMode="auto">
          <a:xfrm flipH="1">
            <a:off x="5974813" y="144466"/>
            <a:ext cx="3141292" cy="2753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62345" y="572190"/>
            <a:ext cx="29458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a. </a:t>
            </a:r>
            <a:r>
              <a:rPr lang="en-US" sz="3600" b="1" i="1">
                <a:latin typeface="Arial-Rounded" pitchFamily="34" charset="0"/>
                <a:ea typeface="Arial-Rounded" pitchFamily="34" charset="0"/>
                <a:cs typeface="Arial-Rounded" pitchFamily="34" charset="0"/>
              </a:rPr>
              <a:t>l</a:t>
            </a:r>
            <a:r>
              <a:rPr lang="en-US" sz="3600" b="1">
                <a:latin typeface="Arial-Rounded" pitchFamily="34" charset="0"/>
                <a:ea typeface="Arial-Rounded" pitchFamily="34" charset="0"/>
                <a:cs typeface="Arial-Rounded" pitchFamily="34" charset="0"/>
              </a:rPr>
              <a:t> hay </a:t>
            </a:r>
            <a:r>
              <a:rPr lang="en-US" sz="3600" b="1" i="1">
                <a:latin typeface="Arial-Rounded" pitchFamily="34" charset="0"/>
                <a:ea typeface="Arial-Rounded" pitchFamily="34" charset="0"/>
                <a:cs typeface="Arial-Rounded" pitchFamily="34" charset="0"/>
              </a:rPr>
              <a:t>n ?</a:t>
            </a:r>
          </a:p>
        </p:txBody>
      </p:sp>
      <p:sp>
        <p:nvSpPr>
          <p:cNvPr id="12" name="TextBox 11"/>
          <p:cNvSpPr txBox="1"/>
          <p:nvPr/>
        </p:nvSpPr>
        <p:spPr>
          <a:xfrm>
            <a:off x="62345" y="2647950"/>
            <a:ext cx="3543010"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b. </a:t>
            </a:r>
            <a:r>
              <a:rPr lang="en-US" sz="3600" b="1" i="1">
                <a:latin typeface="Arial-Rounded" pitchFamily="34" charset="0"/>
                <a:ea typeface="Arial-Rounded" pitchFamily="34" charset="0"/>
                <a:cs typeface="Arial-Rounded" pitchFamily="34" charset="0"/>
              </a:rPr>
              <a:t>c </a:t>
            </a:r>
            <a:r>
              <a:rPr lang="en-US" sz="3600" b="1">
                <a:latin typeface="Arial-Rounded" pitchFamily="34" charset="0"/>
                <a:ea typeface="Arial-Rounded" pitchFamily="34" charset="0"/>
                <a:cs typeface="Arial-Rounded" pitchFamily="34" charset="0"/>
              </a:rPr>
              <a:t> hay </a:t>
            </a:r>
            <a:r>
              <a:rPr lang="en-US" sz="3600" b="1" i="1">
                <a:latin typeface="Arial-Rounded" pitchFamily="34" charset="0"/>
                <a:ea typeface="Arial-Rounded" pitchFamily="34" charset="0"/>
                <a:cs typeface="Arial-Rounded" pitchFamily="34" charset="0"/>
              </a:rPr>
              <a:t>k?</a:t>
            </a:r>
            <a:endParaRPr lang="en-US" sz="3600" b="1">
              <a:latin typeface="Arial-Rounded" pitchFamily="34" charset="0"/>
              <a:ea typeface="Arial-Rounded" pitchFamily="34" charset="0"/>
              <a:cs typeface="Arial-Rounded" pitchFamily="34" charset="0"/>
            </a:endParaRPr>
          </a:p>
        </p:txBody>
      </p:sp>
      <p:sp>
        <p:nvSpPr>
          <p:cNvPr id="13" name="TextBox 12"/>
          <p:cNvSpPr txBox="1"/>
          <p:nvPr/>
        </p:nvSpPr>
        <p:spPr>
          <a:xfrm>
            <a:off x="705608" y="1271945"/>
            <a:ext cx="22600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iềm vui</a:t>
            </a:r>
            <a:endParaRPr lang="en-US" sz="3600" b="1" i="1">
              <a:latin typeface="Arial-Rounded" pitchFamily="34" charset="0"/>
              <a:ea typeface="Arial-Rounded" pitchFamily="34" charset="0"/>
              <a:cs typeface="Arial-Rounded" pitchFamily="34" charset="0"/>
            </a:endParaRPr>
          </a:p>
        </p:txBody>
      </p:sp>
      <p:sp>
        <p:nvSpPr>
          <p:cNvPr id="15" name="TextBox 14"/>
          <p:cNvSpPr txBox="1"/>
          <p:nvPr/>
        </p:nvSpPr>
        <p:spPr>
          <a:xfrm>
            <a:off x="412011" y="1270410"/>
            <a:ext cx="379553" cy="646319"/>
          </a:xfrm>
          <a:prstGeom prst="rect">
            <a:avLst/>
          </a:prstGeom>
          <a:noFill/>
        </p:spPr>
        <p:txBody>
          <a:bodyPr wrap="square" lIns="91428" tIns="45714" rIns="91428" bIns="45714" rtlCol="0">
            <a:spAutoFit/>
          </a:bodyPr>
          <a:lstStyle/>
          <a:p>
            <a:pPr algn="just"/>
            <a:r>
              <a:rPr lang="en-US" sz="3600" b="1" dirty="0">
                <a:solidFill>
                  <a:srgbClr val="FF0000"/>
                </a:solidFill>
                <a:latin typeface="Arial-Rounded" pitchFamily="34" charset="0"/>
                <a:ea typeface="Arial-Rounded" pitchFamily="34" charset="0"/>
                <a:cs typeface="Arial-Rounded" pitchFamily="34" charset="0"/>
              </a:rPr>
              <a:t>n</a:t>
            </a:r>
            <a:endParaRPr lang="en-US" sz="3600" b="1" i="1" dirty="0">
              <a:solidFill>
                <a:srgbClr val="FF0000"/>
              </a:solidFill>
              <a:latin typeface="Arial-Rounded" pitchFamily="34" charset="0"/>
              <a:ea typeface="Arial-Rounded" pitchFamily="34" charset="0"/>
              <a:cs typeface="Arial-Rounded" pitchFamily="34" charset="0"/>
            </a:endParaRPr>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649" y="1423429"/>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008168" y="1280801"/>
            <a:ext cx="22600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o lắng</a:t>
            </a:r>
            <a:endParaRPr lang="en-US" sz="3600" b="1" i="1">
              <a:latin typeface="Arial-Rounded" pitchFamily="34" charset="0"/>
              <a:ea typeface="Arial-Rounded" pitchFamily="34" charset="0"/>
              <a:cs typeface="Arial-Rounded" pitchFamily="34" charset="0"/>
            </a:endParaRPr>
          </a:p>
        </p:txBody>
      </p:sp>
      <p:sp>
        <p:nvSpPr>
          <p:cNvPr id="24" name="TextBox 23"/>
          <p:cNvSpPr txBox="1"/>
          <p:nvPr/>
        </p:nvSpPr>
        <p:spPr>
          <a:xfrm>
            <a:off x="1728093" y="1996256"/>
            <a:ext cx="22600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òng mẹ</a:t>
            </a:r>
            <a:endParaRPr lang="en-US" sz="3600" b="1" i="1">
              <a:latin typeface="Arial-Rounded" pitchFamily="34" charset="0"/>
              <a:ea typeface="Arial-Rounded" pitchFamily="34" charset="0"/>
              <a:cs typeface="Arial-Rounded" pitchFamily="34" charset="0"/>
            </a:endParaRPr>
          </a:p>
        </p:txBody>
      </p:sp>
      <p:sp>
        <p:nvSpPr>
          <p:cNvPr id="26" name="TextBox 25"/>
          <p:cNvSpPr txBox="1"/>
          <p:nvPr/>
        </p:nvSpPr>
        <p:spPr>
          <a:xfrm>
            <a:off x="2849875" y="1280529"/>
            <a:ext cx="379553" cy="646319"/>
          </a:xfrm>
          <a:prstGeom prst="rect">
            <a:avLst/>
          </a:prstGeom>
          <a:noFill/>
        </p:spPr>
        <p:txBody>
          <a:bodyPr wrap="square" lIns="91428" tIns="45714" rIns="91428" bIns="45714" rtlCol="0">
            <a:spAutoFit/>
          </a:bodyPr>
          <a:lstStyle/>
          <a:p>
            <a:pPr algn="just"/>
            <a:r>
              <a:rPr lang="en-US" sz="3600" b="1">
                <a:solidFill>
                  <a:srgbClr val="FF0000"/>
                </a:solidFill>
                <a:latin typeface="Arial-Rounded" pitchFamily="34" charset="0"/>
                <a:ea typeface="Arial-Rounded" pitchFamily="34" charset="0"/>
                <a:cs typeface="Arial-Rounded" pitchFamily="34" charset="0"/>
              </a:rPr>
              <a:t>l</a:t>
            </a:r>
            <a:endParaRPr lang="en-US" sz="3600" b="1" i="1">
              <a:solidFill>
                <a:srgbClr val="FF0000"/>
              </a:solidFill>
              <a:latin typeface="Arial-Rounded" pitchFamily="34" charset="0"/>
              <a:ea typeface="Arial-Rounded" pitchFamily="34" charset="0"/>
              <a:cs typeface="Arial-Rounded" pitchFamily="34" charset="0"/>
            </a:endParaRPr>
          </a:p>
        </p:txBody>
      </p:sp>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8747" y="1438425"/>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1559008" y="1996256"/>
            <a:ext cx="379553" cy="646319"/>
          </a:xfrm>
          <a:prstGeom prst="rect">
            <a:avLst/>
          </a:prstGeom>
          <a:noFill/>
        </p:spPr>
        <p:txBody>
          <a:bodyPr wrap="square" lIns="91428" tIns="45714" rIns="91428" bIns="45714" rtlCol="0">
            <a:spAutoFit/>
          </a:bodyPr>
          <a:lstStyle/>
          <a:p>
            <a:pPr algn="just"/>
            <a:r>
              <a:rPr lang="en-US" sz="3600" b="1">
                <a:solidFill>
                  <a:srgbClr val="FF0000"/>
                </a:solidFill>
                <a:latin typeface="Arial-Rounded" pitchFamily="34" charset="0"/>
                <a:ea typeface="Arial-Rounded" pitchFamily="34" charset="0"/>
                <a:cs typeface="Arial-Rounded" pitchFamily="34" charset="0"/>
              </a:rPr>
              <a:t>l</a:t>
            </a:r>
            <a:endParaRPr lang="en-US" sz="3600" b="1" i="1">
              <a:solidFill>
                <a:srgbClr val="FF0000"/>
              </a:solidFill>
              <a:latin typeface="Arial-Rounded" pitchFamily="34" charset="0"/>
              <a:ea typeface="Arial-Rounded" pitchFamily="34" charset="0"/>
              <a:cs typeface="Arial-Rounded" pitchFamily="34" charset="0"/>
            </a:endParaRPr>
          </a:p>
        </p:txBody>
      </p:sp>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2181" y="2116138"/>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500190" y="3484924"/>
            <a:ext cx="22600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mẹ      on</a:t>
            </a:r>
            <a:endParaRPr lang="en-US" sz="3600" b="1" i="1">
              <a:latin typeface="Arial-Rounded" pitchFamily="34" charset="0"/>
              <a:ea typeface="Arial-Rounded" pitchFamily="34" charset="0"/>
              <a:cs typeface="Arial-Rounded" pitchFamily="34" charset="0"/>
            </a:endParaRPr>
          </a:p>
        </p:txBody>
      </p:sp>
      <p:sp>
        <p:nvSpPr>
          <p:cNvPr id="30" name="TextBox 29"/>
          <p:cNvSpPr txBox="1"/>
          <p:nvPr/>
        </p:nvSpPr>
        <p:spPr>
          <a:xfrm>
            <a:off x="3365055" y="3460679"/>
            <a:ext cx="22600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ỉ niệm</a:t>
            </a:r>
            <a:endParaRPr lang="en-US" sz="3600" b="1" i="1">
              <a:latin typeface="Arial-Rounded" pitchFamily="34" charset="0"/>
              <a:ea typeface="Arial-Rounded" pitchFamily="34" charset="0"/>
              <a:cs typeface="Arial-Rounded" pitchFamily="34" charset="0"/>
            </a:endParaRPr>
          </a:p>
        </p:txBody>
      </p:sp>
      <p:sp>
        <p:nvSpPr>
          <p:cNvPr id="32" name="TextBox 31"/>
          <p:cNvSpPr txBox="1"/>
          <p:nvPr/>
        </p:nvSpPr>
        <p:spPr>
          <a:xfrm>
            <a:off x="1926691" y="4149261"/>
            <a:ext cx="1534051"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ì diệu</a:t>
            </a:r>
            <a:endParaRPr lang="en-US" sz="3600" b="1" i="1">
              <a:latin typeface="Arial-Rounded" pitchFamily="34" charset="0"/>
              <a:ea typeface="Arial-Rounded" pitchFamily="34" charset="0"/>
              <a:cs typeface="Arial-Rounded" pitchFamily="34" charset="0"/>
            </a:endParaRPr>
          </a:p>
        </p:txBody>
      </p:sp>
      <p:sp>
        <p:nvSpPr>
          <p:cNvPr id="34" name="TextBox 33"/>
          <p:cNvSpPr txBox="1"/>
          <p:nvPr/>
        </p:nvSpPr>
        <p:spPr>
          <a:xfrm>
            <a:off x="1535256" y="3487947"/>
            <a:ext cx="575286" cy="646319"/>
          </a:xfrm>
          <a:prstGeom prst="rect">
            <a:avLst/>
          </a:prstGeom>
          <a:noFill/>
        </p:spPr>
        <p:txBody>
          <a:bodyPr wrap="square" lIns="91428" tIns="45714" rIns="91428" bIns="45714" rtlCol="0">
            <a:spAutoFit/>
          </a:bodyPr>
          <a:lstStyle/>
          <a:p>
            <a:pPr algn="just"/>
            <a:r>
              <a:rPr lang="en-US" sz="3600" b="1">
                <a:solidFill>
                  <a:srgbClr val="FF0000"/>
                </a:solidFill>
                <a:latin typeface="Arial-Rounded" pitchFamily="34" charset="0"/>
                <a:ea typeface="Arial-Rounded" pitchFamily="34" charset="0"/>
                <a:cs typeface="Arial-Rounded" pitchFamily="34" charset="0"/>
              </a:rPr>
              <a:t>c</a:t>
            </a:r>
            <a:endParaRPr lang="en-US" sz="3600" b="1" i="1">
              <a:solidFill>
                <a:srgbClr val="FF0000"/>
              </a:solidFill>
              <a:latin typeface="Arial-Rounded" pitchFamily="34" charset="0"/>
              <a:ea typeface="Arial-Rounded" pitchFamily="34" charset="0"/>
              <a:cs typeface="Arial-Rounded" pitchFamily="34" charset="0"/>
            </a:endParaRPr>
          </a:p>
        </p:txBody>
      </p:sp>
      <p:pic>
        <p:nvPicPr>
          <p:cNvPr id="2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4421" y="3652239"/>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3065643" y="3458100"/>
            <a:ext cx="786134" cy="646319"/>
          </a:xfrm>
          <a:prstGeom prst="rect">
            <a:avLst/>
          </a:prstGeom>
          <a:noFill/>
        </p:spPr>
        <p:txBody>
          <a:bodyPr wrap="square" lIns="91428" tIns="45714" rIns="91428" bIns="45714" rtlCol="0">
            <a:spAutoFit/>
          </a:bodyPr>
          <a:lstStyle/>
          <a:p>
            <a:pPr algn="just"/>
            <a:r>
              <a:rPr lang="en-US" sz="3600" b="1">
                <a:solidFill>
                  <a:srgbClr val="FF0000"/>
                </a:solidFill>
                <a:latin typeface="Arial-Rounded" pitchFamily="34" charset="0"/>
                <a:ea typeface="Arial-Rounded" pitchFamily="34" charset="0"/>
                <a:cs typeface="Arial-Rounded" pitchFamily="34" charset="0"/>
              </a:rPr>
              <a:t>k</a:t>
            </a:r>
            <a:endParaRPr lang="en-US" sz="3600" b="1" i="1">
              <a:solidFill>
                <a:srgbClr val="FF0000"/>
              </a:solidFill>
              <a:latin typeface="Arial-Rounded" pitchFamily="34" charset="0"/>
              <a:ea typeface="Arial-Rounded" pitchFamily="34" charset="0"/>
              <a:cs typeface="Arial-Rounded" pitchFamily="34" charset="0"/>
            </a:endParaRPr>
          </a:p>
        </p:txBody>
      </p:sp>
      <p:pic>
        <p:nvPicPr>
          <p:cNvPr id="3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5796" y="3598194"/>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1648864" y="4138232"/>
            <a:ext cx="786134" cy="646319"/>
          </a:xfrm>
          <a:prstGeom prst="rect">
            <a:avLst/>
          </a:prstGeom>
          <a:noFill/>
        </p:spPr>
        <p:txBody>
          <a:bodyPr wrap="square" lIns="91428" tIns="45714" rIns="91428" bIns="45714" rtlCol="0">
            <a:spAutoFit/>
          </a:bodyPr>
          <a:lstStyle/>
          <a:p>
            <a:pPr algn="just"/>
            <a:r>
              <a:rPr lang="en-US" sz="3600" b="1">
                <a:solidFill>
                  <a:srgbClr val="FF0000"/>
                </a:solidFill>
                <a:latin typeface="Arial-Rounded" pitchFamily="34" charset="0"/>
                <a:ea typeface="Arial-Rounded" pitchFamily="34" charset="0"/>
                <a:cs typeface="Arial-Rounded" pitchFamily="34" charset="0"/>
              </a:rPr>
              <a:t>k</a:t>
            </a:r>
            <a:endParaRPr lang="en-US" sz="3600" b="1" i="1">
              <a:solidFill>
                <a:srgbClr val="FF0000"/>
              </a:solidFill>
              <a:latin typeface="Arial-Rounded" pitchFamily="34" charset="0"/>
              <a:ea typeface="Arial-Rounded" pitchFamily="34" charset="0"/>
              <a:cs typeface="Arial-Rounded" pitchFamily="34" charset="0"/>
            </a:endParaRPr>
          </a:p>
        </p:txBody>
      </p:sp>
      <p:pic>
        <p:nvPicPr>
          <p:cNvPr id="3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0201" y="4272656"/>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06283" y="2997150"/>
            <a:ext cx="996801" cy="1849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65772" y="3817322"/>
            <a:ext cx="521350" cy="967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11927" y="3243912"/>
            <a:ext cx="837716"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8000" y="2853492"/>
            <a:ext cx="1067768" cy="1980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39142" y="3241417"/>
            <a:ext cx="837716"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25078" y="2860291"/>
            <a:ext cx="1064103" cy="1974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06190" y="4661976"/>
            <a:ext cx="4689763" cy="368956"/>
          </a:xfrm>
          <a:custGeom>
            <a:avLst/>
            <a:gdLst>
              <a:gd name="connsiteX0" fmla="*/ 0 w 4419600"/>
              <a:gd name="connsiteY0" fmla="*/ 0 h 313328"/>
              <a:gd name="connsiteX1" fmla="*/ 4419600 w 4419600"/>
              <a:gd name="connsiteY1" fmla="*/ 0 h 313328"/>
              <a:gd name="connsiteX2" fmla="*/ 4419600 w 4419600"/>
              <a:gd name="connsiteY2" fmla="*/ 313328 h 313328"/>
              <a:gd name="connsiteX3" fmla="*/ 0 w 4419600"/>
              <a:gd name="connsiteY3" fmla="*/ 313328 h 313328"/>
              <a:gd name="connsiteX4" fmla="*/ 0 w 4419600"/>
              <a:gd name="connsiteY4" fmla="*/ 0 h 313328"/>
              <a:gd name="connsiteX0" fmla="*/ 0 w 4606637"/>
              <a:gd name="connsiteY0" fmla="*/ 280555 h 313328"/>
              <a:gd name="connsiteX1" fmla="*/ 4606637 w 4606637"/>
              <a:gd name="connsiteY1" fmla="*/ 0 h 313328"/>
              <a:gd name="connsiteX2" fmla="*/ 4606637 w 4606637"/>
              <a:gd name="connsiteY2" fmla="*/ 313328 h 313328"/>
              <a:gd name="connsiteX3" fmla="*/ 187037 w 4606637"/>
              <a:gd name="connsiteY3" fmla="*/ 313328 h 313328"/>
              <a:gd name="connsiteX4" fmla="*/ 0 w 4606637"/>
              <a:gd name="connsiteY4" fmla="*/ 280555 h 313328"/>
              <a:gd name="connsiteX0" fmla="*/ 0 w 4606637"/>
              <a:gd name="connsiteY0" fmla="*/ 280555 h 313328"/>
              <a:gd name="connsiteX1" fmla="*/ 1094511 w 4606637"/>
              <a:gd name="connsiteY1" fmla="*/ 41432 h 313328"/>
              <a:gd name="connsiteX2" fmla="*/ 4606637 w 4606637"/>
              <a:gd name="connsiteY2" fmla="*/ 0 h 313328"/>
              <a:gd name="connsiteX3" fmla="*/ 4606637 w 4606637"/>
              <a:gd name="connsiteY3" fmla="*/ 313328 h 313328"/>
              <a:gd name="connsiteX4" fmla="*/ 187037 w 4606637"/>
              <a:gd name="connsiteY4" fmla="*/ 313328 h 313328"/>
              <a:gd name="connsiteX5" fmla="*/ 0 w 4606637"/>
              <a:gd name="connsiteY5" fmla="*/ 280555 h 313328"/>
              <a:gd name="connsiteX0" fmla="*/ 0 w 4606637"/>
              <a:gd name="connsiteY0" fmla="*/ 280555 h 313328"/>
              <a:gd name="connsiteX1" fmla="*/ 1094511 w 4606637"/>
              <a:gd name="connsiteY1" fmla="*/ 41432 h 313328"/>
              <a:gd name="connsiteX2" fmla="*/ 3505202 w 4606637"/>
              <a:gd name="connsiteY2" fmla="*/ 114168 h 313328"/>
              <a:gd name="connsiteX3" fmla="*/ 4606637 w 4606637"/>
              <a:gd name="connsiteY3" fmla="*/ 0 h 313328"/>
              <a:gd name="connsiteX4" fmla="*/ 4606637 w 4606637"/>
              <a:gd name="connsiteY4" fmla="*/ 313328 h 313328"/>
              <a:gd name="connsiteX5" fmla="*/ 187037 w 4606637"/>
              <a:gd name="connsiteY5" fmla="*/ 313328 h 313328"/>
              <a:gd name="connsiteX6" fmla="*/ 0 w 4606637"/>
              <a:gd name="connsiteY6" fmla="*/ 280555 h 313328"/>
              <a:gd name="connsiteX0" fmla="*/ 0 w 4606637"/>
              <a:gd name="connsiteY0" fmla="*/ 241021 h 273794"/>
              <a:gd name="connsiteX1" fmla="*/ 1094511 w 4606637"/>
              <a:gd name="connsiteY1" fmla="*/ 1898 h 273794"/>
              <a:gd name="connsiteX2" fmla="*/ 3505202 w 4606637"/>
              <a:gd name="connsiteY2" fmla="*/ 74634 h 273794"/>
              <a:gd name="connsiteX3" fmla="*/ 4596246 w 4606637"/>
              <a:gd name="connsiteY3" fmla="*/ 261803 h 273794"/>
              <a:gd name="connsiteX4" fmla="*/ 4606637 w 4606637"/>
              <a:gd name="connsiteY4" fmla="*/ 273794 h 273794"/>
              <a:gd name="connsiteX5" fmla="*/ 187037 w 4606637"/>
              <a:gd name="connsiteY5" fmla="*/ 273794 h 273794"/>
              <a:gd name="connsiteX6" fmla="*/ 0 w 4606637"/>
              <a:gd name="connsiteY6" fmla="*/ 241021 h 273794"/>
              <a:gd name="connsiteX0" fmla="*/ 0 w 4606637"/>
              <a:gd name="connsiteY0" fmla="*/ 280687 h 313460"/>
              <a:gd name="connsiteX1" fmla="*/ 1094511 w 4606637"/>
              <a:gd name="connsiteY1" fmla="*/ 41564 h 313460"/>
              <a:gd name="connsiteX2" fmla="*/ 3619502 w 4606637"/>
              <a:gd name="connsiteY2" fmla="*/ 0 h 313460"/>
              <a:gd name="connsiteX3" fmla="*/ 4596246 w 4606637"/>
              <a:gd name="connsiteY3" fmla="*/ 301469 h 313460"/>
              <a:gd name="connsiteX4" fmla="*/ 4606637 w 4606637"/>
              <a:gd name="connsiteY4" fmla="*/ 313460 h 313460"/>
              <a:gd name="connsiteX5" fmla="*/ 187037 w 4606637"/>
              <a:gd name="connsiteY5" fmla="*/ 313460 h 313460"/>
              <a:gd name="connsiteX6" fmla="*/ 0 w 4606637"/>
              <a:gd name="connsiteY6" fmla="*/ 280687 h 313460"/>
              <a:gd name="connsiteX0" fmla="*/ 0 w 4606637"/>
              <a:gd name="connsiteY0" fmla="*/ 305386 h 338159"/>
              <a:gd name="connsiteX1" fmla="*/ 1094511 w 4606637"/>
              <a:gd name="connsiteY1" fmla="*/ 66263 h 338159"/>
              <a:gd name="connsiteX2" fmla="*/ 3619502 w 4606637"/>
              <a:gd name="connsiteY2" fmla="*/ 24699 h 338159"/>
              <a:gd name="connsiteX3" fmla="*/ 4596246 w 4606637"/>
              <a:gd name="connsiteY3" fmla="*/ 326168 h 338159"/>
              <a:gd name="connsiteX4" fmla="*/ 4606637 w 4606637"/>
              <a:gd name="connsiteY4" fmla="*/ 338159 h 338159"/>
              <a:gd name="connsiteX5" fmla="*/ 187037 w 4606637"/>
              <a:gd name="connsiteY5" fmla="*/ 338159 h 338159"/>
              <a:gd name="connsiteX6" fmla="*/ 0 w 4606637"/>
              <a:gd name="connsiteY6" fmla="*/ 305386 h 338159"/>
              <a:gd name="connsiteX0" fmla="*/ 0 w 4606637"/>
              <a:gd name="connsiteY0" fmla="*/ 305386 h 338159"/>
              <a:gd name="connsiteX1" fmla="*/ 1094511 w 4606637"/>
              <a:gd name="connsiteY1" fmla="*/ 66263 h 338159"/>
              <a:gd name="connsiteX2" fmla="*/ 3619502 w 4606637"/>
              <a:gd name="connsiteY2" fmla="*/ 24699 h 338159"/>
              <a:gd name="connsiteX3" fmla="*/ 4596246 w 4606637"/>
              <a:gd name="connsiteY3" fmla="*/ 326168 h 338159"/>
              <a:gd name="connsiteX4" fmla="*/ 4606637 w 4606637"/>
              <a:gd name="connsiteY4" fmla="*/ 338159 h 338159"/>
              <a:gd name="connsiteX5" fmla="*/ 187037 w 4606637"/>
              <a:gd name="connsiteY5" fmla="*/ 338159 h 338159"/>
              <a:gd name="connsiteX6" fmla="*/ 0 w 4606637"/>
              <a:gd name="connsiteY6" fmla="*/ 305386 h 338159"/>
              <a:gd name="connsiteX0" fmla="*/ 0 w 4596246"/>
              <a:gd name="connsiteY0" fmla="*/ 305386 h 504414"/>
              <a:gd name="connsiteX1" fmla="*/ 1094511 w 4596246"/>
              <a:gd name="connsiteY1" fmla="*/ 66263 h 504414"/>
              <a:gd name="connsiteX2" fmla="*/ 3619502 w 4596246"/>
              <a:gd name="connsiteY2" fmla="*/ 24699 h 504414"/>
              <a:gd name="connsiteX3" fmla="*/ 4596246 w 4596246"/>
              <a:gd name="connsiteY3" fmla="*/ 326168 h 504414"/>
              <a:gd name="connsiteX4" fmla="*/ 4575464 w 4596246"/>
              <a:gd name="connsiteY4" fmla="*/ 504414 h 504414"/>
              <a:gd name="connsiteX5" fmla="*/ 187037 w 4596246"/>
              <a:gd name="connsiteY5" fmla="*/ 338159 h 504414"/>
              <a:gd name="connsiteX6" fmla="*/ 0 w 4596246"/>
              <a:gd name="connsiteY6" fmla="*/ 305386 h 504414"/>
              <a:gd name="connsiteX0" fmla="*/ 0 w 4637809"/>
              <a:gd name="connsiteY0" fmla="*/ 305386 h 504414"/>
              <a:gd name="connsiteX1" fmla="*/ 1094511 w 4637809"/>
              <a:gd name="connsiteY1" fmla="*/ 66263 h 504414"/>
              <a:gd name="connsiteX2" fmla="*/ 3619502 w 4637809"/>
              <a:gd name="connsiteY2" fmla="*/ 24699 h 504414"/>
              <a:gd name="connsiteX3" fmla="*/ 4637809 w 4637809"/>
              <a:gd name="connsiteY3" fmla="*/ 180696 h 504414"/>
              <a:gd name="connsiteX4" fmla="*/ 4575464 w 4637809"/>
              <a:gd name="connsiteY4" fmla="*/ 504414 h 504414"/>
              <a:gd name="connsiteX5" fmla="*/ 187037 w 4637809"/>
              <a:gd name="connsiteY5" fmla="*/ 338159 h 504414"/>
              <a:gd name="connsiteX6" fmla="*/ 0 w 4637809"/>
              <a:gd name="connsiteY6" fmla="*/ 305386 h 504414"/>
              <a:gd name="connsiteX0" fmla="*/ 0 w 4637809"/>
              <a:gd name="connsiteY0" fmla="*/ 305386 h 504414"/>
              <a:gd name="connsiteX1" fmla="*/ 1094511 w 4637809"/>
              <a:gd name="connsiteY1" fmla="*/ 66263 h 504414"/>
              <a:gd name="connsiteX2" fmla="*/ 3619502 w 4637809"/>
              <a:gd name="connsiteY2" fmla="*/ 24699 h 504414"/>
              <a:gd name="connsiteX3" fmla="*/ 4637809 w 4637809"/>
              <a:gd name="connsiteY3" fmla="*/ 180696 h 504414"/>
              <a:gd name="connsiteX4" fmla="*/ 4575464 w 4637809"/>
              <a:gd name="connsiteY4" fmla="*/ 504414 h 504414"/>
              <a:gd name="connsiteX5" fmla="*/ 187037 w 4637809"/>
              <a:gd name="connsiteY5" fmla="*/ 338159 h 504414"/>
              <a:gd name="connsiteX6" fmla="*/ 0 w 4637809"/>
              <a:gd name="connsiteY6" fmla="*/ 305386 h 504414"/>
              <a:gd name="connsiteX0" fmla="*/ 0 w 4637809"/>
              <a:gd name="connsiteY0" fmla="*/ 305386 h 421286"/>
              <a:gd name="connsiteX1" fmla="*/ 1094511 w 4637809"/>
              <a:gd name="connsiteY1" fmla="*/ 66263 h 421286"/>
              <a:gd name="connsiteX2" fmla="*/ 3619502 w 4637809"/>
              <a:gd name="connsiteY2" fmla="*/ 24699 h 421286"/>
              <a:gd name="connsiteX3" fmla="*/ 4637809 w 4637809"/>
              <a:gd name="connsiteY3" fmla="*/ 180696 h 421286"/>
              <a:gd name="connsiteX4" fmla="*/ 4596246 w 4637809"/>
              <a:gd name="connsiteY4" fmla="*/ 421286 h 421286"/>
              <a:gd name="connsiteX5" fmla="*/ 187037 w 4637809"/>
              <a:gd name="connsiteY5" fmla="*/ 338159 h 421286"/>
              <a:gd name="connsiteX6" fmla="*/ 0 w 4637809"/>
              <a:gd name="connsiteY6" fmla="*/ 305386 h 421286"/>
              <a:gd name="connsiteX0" fmla="*/ 0 w 4637809"/>
              <a:gd name="connsiteY0" fmla="*/ 305386 h 379723"/>
              <a:gd name="connsiteX1" fmla="*/ 1094511 w 4637809"/>
              <a:gd name="connsiteY1" fmla="*/ 66263 h 379723"/>
              <a:gd name="connsiteX2" fmla="*/ 3619502 w 4637809"/>
              <a:gd name="connsiteY2" fmla="*/ 24699 h 379723"/>
              <a:gd name="connsiteX3" fmla="*/ 4637809 w 4637809"/>
              <a:gd name="connsiteY3" fmla="*/ 180696 h 379723"/>
              <a:gd name="connsiteX4" fmla="*/ 4596246 w 4637809"/>
              <a:gd name="connsiteY4" fmla="*/ 379723 h 379723"/>
              <a:gd name="connsiteX5" fmla="*/ 187037 w 4637809"/>
              <a:gd name="connsiteY5" fmla="*/ 338159 h 379723"/>
              <a:gd name="connsiteX6" fmla="*/ 0 w 4637809"/>
              <a:gd name="connsiteY6" fmla="*/ 305386 h 379723"/>
              <a:gd name="connsiteX0" fmla="*/ 0 w 4637809"/>
              <a:gd name="connsiteY0" fmla="*/ 305386 h 348550"/>
              <a:gd name="connsiteX1" fmla="*/ 1094511 w 4637809"/>
              <a:gd name="connsiteY1" fmla="*/ 66263 h 348550"/>
              <a:gd name="connsiteX2" fmla="*/ 3619502 w 4637809"/>
              <a:gd name="connsiteY2" fmla="*/ 24699 h 348550"/>
              <a:gd name="connsiteX3" fmla="*/ 4637809 w 4637809"/>
              <a:gd name="connsiteY3" fmla="*/ 180696 h 348550"/>
              <a:gd name="connsiteX4" fmla="*/ 4596246 w 4637809"/>
              <a:gd name="connsiteY4" fmla="*/ 348550 h 348550"/>
              <a:gd name="connsiteX5" fmla="*/ 187037 w 4637809"/>
              <a:gd name="connsiteY5" fmla="*/ 338159 h 348550"/>
              <a:gd name="connsiteX6" fmla="*/ 0 w 4637809"/>
              <a:gd name="connsiteY6" fmla="*/ 305386 h 348550"/>
              <a:gd name="connsiteX0" fmla="*/ 0 w 4637809"/>
              <a:gd name="connsiteY0" fmla="*/ 305386 h 348550"/>
              <a:gd name="connsiteX1" fmla="*/ 1094511 w 4637809"/>
              <a:gd name="connsiteY1" fmla="*/ 66263 h 348550"/>
              <a:gd name="connsiteX2" fmla="*/ 3619502 w 4637809"/>
              <a:gd name="connsiteY2" fmla="*/ 24699 h 348550"/>
              <a:gd name="connsiteX3" fmla="*/ 4637809 w 4637809"/>
              <a:gd name="connsiteY3" fmla="*/ 180696 h 348550"/>
              <a:gd name="connsiteX4" fmla="*/ 4596246 w 4637809"/>
              <a:gd name="connsiteY4" fmla="*/ 348550 h 348550"/>
              <a:gd name="connsiteX5" fmla="*/ 187037 w 4637809"/>
              <a:gd name="connsiteY5" fmla="*/ 338159 h 348550"/>
              <a:gd name="connsiteX6" fmla="*/ 0 w 4637809"/>
              <a:gd name="connsiteY6" fmla="*/ 305386 h 348550"/>
              <a:gd name="connsiteX0" fmla="*/ 0 w 4637809"/>
              <a:gd name="connsiteY0" fmla="*/ 305386 h 348550"/>
              <a:gd name="connsiteX1" fmla="*/ 1094511 w 4637809"/>
              <a:gd name="connsiteY1" fmla="*/ 66263 h 348550"/>
              <a:gd name="connsiteX2" fmla="*/ 3619502 w 4637809"/>
              <a:gd name="connsiteY2" fmla="*/ 24699 h 348550"/>
              <a:gd name="connsiteX3" fmla="*/ 4637809 w 4637809"/>
              <a:gd name="connsiteY3" fmla="*/ 180696 h 348550"/>
              <a:gd name="connsiteX4" fmla="*/ 4596246 w 4637809"/>
              <a:gd name="connsiteY4" fmla="*/ 348550 h 348550"/>
              <a:gd name="connsiteX5" fmla="*/ 187037 w 4637809"/>
              <a:gd name="connsiteY5" fmla="*/ 338159 h 348550"/>
              <a:gd name="connsiteX6" fmla="*/ 0 w 4637809"/>
              <a:gd name="connsiteY6" fmla="*/ 305386 h 348550"/>
              <a:gd name="connsiteX0" fmla="*/ 0 w 4637809"/>
              <a:gd name="connsiteY0" fmla="*/ 314318 h 357482"/>
              <a:gd name="connsiteX1" fmla="*/ 1094511 w 4637809"/>
              <a:gd name="connsiteY1" fmla="*/ 75195 h 357482"/>
              <a:gd name="connsiteX2" fmla="*/ 3619502 w 4637809"/>
              <a:gd name="connsiteY2" fmla="*/ 33631 h 357482"/>
              <a:gd name="connsiteX3" fmla="*/ 4637809 w 4637809"/>
              <a:gd name="connsiteY3" fmla="*/ 189628 h 357482"/>
              <a:gd name="connsiteX4" fmla="*/ 4596246 w 4637809"/>
              <a:gd name="connsiteY4" fmla="*/ 357482 h 357482"/>
              <a:gd name="connsiteX5" fmla="*/ 187037 w 4637809"/>
              <a:gd name="connsiteY5" fmla="*/ 347091 h 357482"/>
              <a:gd name="connsiteX6" fmla="*/ 0 w 4637809"/>
              <a:gd name="connsiteY6" fmla="*/ 314318 h 357482"/>
              <a:gd name="connsiteX0" fmla="*/ 0 w 4637809"/>
              <a:gd name="connsiteY0" fmla="*/ 309448 h 352612"/>
              <a:gd name="connsiteX1" fmla="*/ 1073729 w 4637809"/>
              <a:gd name="connsiteY1" fmla="*/ 101498 h 352612"/>
              <a:gd name="connsiteX2" fmla="*/ 3619502 w 4637809"/>
              <a:gd name="connsiteY2" fmla="*/ 28761 h 352612"/>
              <a:gd name="connsiteX3" fmla="*/ 4637809 w 4637809"/>
              <a:gd name="connsiteY3" fmla="*/ 184758 h 352612"/>
              <a:gd name="connsiteX4" fmla="*/ 4596246 w 4637809"/>
              <a:gd name="connsiteY4" fmla="*/ 352612 h 352612"/>
              <a:gd name="connsiteX5" fmla="*/ 187037 w 4637809"/>
              <a:gd name="connsiteY5" fmla="*/ 342221 h 352612"/>
              <a:gd name="connsiteX6" fmla="*/ 0 w 4637809"/>
              <a:gd name="connsiteY6" fmla="*/ 309448 h 352612"/>
              <a:gd name="connsiteX0" fmla="*/ 0 w 4637809"/>
              <a:gd name="connsiteY0" fmla="*/ 309448 h 352612"/>
              <a:gd name="connsiteX1" fmla="*/ 1073729 w 4637809"/>
              <a:gd name="connsiteY1" fmla="*/ 101498 h 352612"/>
              <a:gd name="connsiteX2" fmla="*/ 3619502 w 4637809"/>
              <a:gd name="connsiteY2" fmla="*/ 28761 h 352612"/>
              <a:gd name="connsiteX3" fmla="*/ 4637809 w 4637809"/>
              <a:gd name="connsiteY3" fmla="*/ 184758 h 352612"/>
              <a:gd name="connsiteX4" fmla="*/ 4596246 w 4637809"/>
              <a:gd name="connsiteY4" fmla="*/ 352612 h 352612"/>
              <a:gd name="connsiteX5" fmla="*/ 187037 w 4637809"/>
              <a:gd name="connsiteY5" fmla="*/ 342221 h 352612"/>
              <a:gd name="connsiteX6" fmla="*/ 0 w 4637809"/>
              <a:gd name="connsiteY6" fmla="*/ 309448 h 352612"/>
              <a:gd name="connsiteX0" fmla="*/ 0 w 4637809"/>
              <a:gd name="connsiteY0" fmla="*/ 325792 h 368956"/>
              <a:gd name="connsiteX1" fmla="*/ 1073729 w 4637809"/>
              <a:gd name="connsiteY1" fmla="*/ 117842 h 368956"/>
              <a:gd name="connsiteX2" fmla="*/ 3619502 w 4637809"/>
              <a:gd name="connsiteY2" fmla="*/ 45105 h 368956"/>
              <a:gd name="connsiteX3" fmla="*/ 4637809 w 4637809"/>
              <a:gd name="connsiteY3" fmla="*/ 201102 h 368956"/>
              <a:gd name="connsiteX4" fmla="*/ 4596246 w 4637809"/>
              <a:gd name="connsiteY4" fmla="*/ 368956 h 368956"/>
              <a:gd name="connsiteX5" fmla="*/ 187037 w 4637809"/>
              <a:gd name="connsiteY5" fmla="*/ 358565 h 368956"/>
              <a:gd name="connsiteX6" fmla="*/ 0 w 4637809"/>
              <a:gd name="connsiteY6" fmla="*/ 325792 h 368956"/>
              <a:gd name="connsiteX0" fmla="*/ 0 w 4689763"/>
              <a:gd name="connsiteY0" fmla="*/ 356964 h 368956"/>
              <a:gd name="connsiteX1" fmla="*/ 1125683 w 4689763"/>
              <a:gd name="connsiteY1" fmla="*/ 117842 h 368956"/>
              <a:gd name="connsiteX2" fmla="*/ 3671456 w 4689763"/>
              <a:gd name="connsiteY2" fmla="*/ 45105 h 368956"/>
              <a:gd name="connsiteX3" fmla="*/ 4689763 w 4689763"/>
              <a:gd name="connsiteY3" fmla="*/ 201102 h 368956"/>
              <a:gd name="connsiteX4" fmla="*/ 4648200 w 4689763"/>
              <a:gd name="connsiteY4" fmla="*/ 368956 h 368956"/>
              <a:gd name="connsiteX5" fmla="*/ 238991 w 4689763"/>
              <a:gd name="connsiteY5" fmla="*/ 358565 h 368956"/>
              <a:gd name="connsiteX6" fmla="*/ 0 w 4689763"/>
              <a:gd name="connsiteY6" fmla="*/ 356964 h 36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9763" h="368956">
                <a:moveTo>
                  <a:pt x="0" y="356964"/>
                </a:moveTo>
                <a:cubicBezTo>
                  <a:pt x="364837" y="332674"/>
                  <a:pt x="719282" y="173305"/>
                  <a:pt x="1125683" y="117842"/>
                </a:cubicBezTo>
                <a:cubicBezTo>
                  <a:pt x="1977738" y="10469"/>
                  <a:pt x="2746664" y="-44949"/>
                  <a:pt x="3671456" y="45105"/>
                </a:cubicBezTo>
                <a:cubicBezTo>
                  <a:pt x="4069773" y="72859"/>
                  <a:pt x="4218710" y="131784"/>
                  <a:pt x="4689763" y="201102"/>
                </a:cubicBezTo>
                <a:lnTo>
                  <a:pt x="4648200" y="368956"/>
                </a:lnTo>
                <a:lnTo>
                  <a:pt x="238991" y="358565"/>
                </a:lnTo>
                <a:lnTo>
                  <a:pt x="0" y="356964"/>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1000" fill="hold"/>
                                        <p:tgtEl>
                                          <p:spTgt spid="15"/>
                                        </p:tgtEl>
                                        <p:attrNameLst>
                                          <p:attrName>ppt_w</p:attrName>
                                        </p:attrNameLst>
                                      </p:cBhvr>
                                      <p:tavLst>
                                        <p:tav tm="0">
                                          <p:val>
                                            <p:fltVal val="0"/>
                                          </p:val>
                                        </p:tav>
                                        <p:tav tm="100000">
                                          <p:val>
                                            <p:strVal val="#ppt_w"/>
                                          </p:val>
                                        </p:tav>
                                      </p:tavLst>
                                    </p:anim>
                                    <p:anim calcmode="lin" valueType="num">
                                      <p:cBhvr>
                                        <p:cTn id="12" dur="1000" fill="hold"/>
                                        <p:tgtEl>
                                          <p:spTgt spid="15"/>
                                        </p:tgtEl>
                                        <p:attrNameLst>
                                          <p:attrName>ppt_h</p:attrName>
                                        </p:attrNameLst>
                                      </p:cBhvr>
                                      <p:tavLst>
                                        <p:tav tm="0">
                                          <p:val>
                                            <p:fltVal val="0"/>
                                          </p:val>
                                        </p:tav>
                                        <p:tav tm="100000">
                                          <p:val>
                                            <p:strVal val="#ppt_h"/>
                                          </p:val>
                                        </p:tav>
                                      </p:tavLst>
                                    </p:anim>
                                    <p:animEffect transition="in" filter="fade">
                                      <p:cBhvr>
                                        <p:cTn id="13" dur="1000"/>
                                        <p:tgtEl>
                                          <p:spTgt spid="1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wipe(down)">
                                      <p:cBhvr>
                                        <p:cTn id="17" dur="3000"/>
                                        <p:tgtEl>
                                          <p:spTgt spid="3074"/>
                                        </p:tgtEl>
                                      </p:cBhvr>
                                    </p:animEffect>
                                  </p:childTnLst>
                                </p:cTn>
                              </p:par>
                            </p:childTnLst>
                          </p:cTn>
                        </p:par>
                      </p:childTnLst>
                    </p:cTn>
                  </p:par>
                </p:childTnLst>
              </p:cTn>
              <p:nextCondLst>
                <p:cond evt="onClick" delay="0">
                  <p:tgtEl>
                    <p:spTgt spid="14"/>
                  </p:tgtEl>
                </p:cond>
              </p:nextCondLst>
            </p:seq>
            <p:seq concurrent="1" nextAc="seek">
              <p:cTn id="18" restart="whenNotActive" fill="hold" evtFilter="cancelBubble" nodeType="interactiveSeq">
                <p:stCondLst>
                  <p:cond evt="onClick" delay="0">
                    <p:tgtEl>
                      <p:spTgt spid="23"/>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1000" fill="hold"/>
                                        <p:tgtEl>
                                          <p:spTgt spid="26"/>
                                        </p:tgtEl>
                                        <p:attrNameLst>
                                          <p:attrName>ppt_w</p:attrName>
                                        </p:attrNameLst>
                                      </p:cBhvr>
                                      <p:tavLst>
                                        <p:tav tm="0">
                                          <p:val>
                                            <p:fltVal val="0"/>
                                          </p:val>
                                        </p:tav>
                                        <p:tav tm="100000">
                                          <p:val>
                                            <p:strVal val="#ppt_w"/>
                                          </p:val>
                                        </p:tav>
                                      </p:tavLst>
                                    </p:anim>
                                    <p:anim calcmode="lin" valueType="num">
                                      <p:cBhvr>
                                        <p:cTn id="28" dur="1000" fill="hold"/>
                                        <p:tgtEl>
                                          <p:spTgt spid="26"/>
                                        </p:tgtEl>
                                        <p:attrNameLst>
                                          <p:attrName>ppt_h</p:attrName>
                                        </p:attrNameLst>
                                      </p:cBhvr>
                                      <p:tavLst>
                                        <p:tav tm="0">
                                          <p:val>
                                            <p:fltVal val="0"/>
                                          </p:val>
                                        </p:tav>
                                        <p:tav tm="100000">
                                          <p:val>
                                            <p:strVal val="#ppt_h"/>
                                          </p:val>
                                        </p:tav>
                                      </p:tavLst>
                                    </p:anim>
                                    <p:animEffect transition="in" filter="fade">
                                      <p:cBhvr>
                                        <p:cTn id="29" dur="1000"/>
                                        <p:tgtEl>
                                          <p:spTgt spid="26"/>
                                        </p:tgtEl>
                                      </p:cBhvr>
                                    </p:animEffect>
                                  </p:childTnLst>
                                </p:cTn>
                              </p:par>
                            </p:childTnLst>
                          </p:cTn>
                        </p:par>
                        <p:par>
                          <p:cTn id="30" fill="hold">
                            <p:stCondLst>
                              <p:cond delay="1500"/>
                            </p:stCondLst>
                            <p:childTnLst>
                              <p:par>
                                <p:cTn id="31" presetID="22" presetClass="entr" presetSubtype="4" fill="hold" nodeType="after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ipe(down)">
                                      <p:cBhvr>
                                        <p:cTn id="33" dur="3000"/>
                                        <p:tgtEl>
                                          <p:spTgt spid="39"/>
                                        </p:tgtEl>
                                      </p:cBhvr>
                                    </p:animEffect>
                                  </p:childTnLst>
                                </p:cTn>
                              </p:par>
                            </p:childTnLst>
                          </p:cTn>
                        </p:par>
                      </p:childTnLst>
                    </p:cTn>
                  </p:par>
                </p:childTnLst>
              </p:cTn>
              <p:nextCondLst>
                <p:cond evt="onClick" delay="0">
                  <p:tgtEl>
                    <p:spTgt spid="23"/>
                  </p:tgtEl>
                </p:cond>
              </p:nextCondLst>
            </p:seq>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25"/>
                                        </p:tgtEl>
                                      </p:cBhvr>
                                    </p:animEffect>
                                    <p:set>
                                      <p:cBhvr>
                                        <p:cTn id="39" dur="1" fill="hold">
                                          <p:stCondLst>
                                            <p:cond delay="499"/>
                                          </p:stCondLst>
                                        </p:cTn>
                                        <p:tgtEl>
                                          <p:spTgt spid="25"/>
                                        </p:tgtEl>
                                        <p:attrNameLst>
                                          <p:attrName>style.visibility</p:attrName>
                                        </p:attrNameLst>
                                      </p:cBhvr>
                                      <p:to>
                                        <p:strVal val="hidden"/>
                                      </p:to>
                                    </p:set>
                                  </p:childTnLst>
                                </p:cTn>
                              </p:par>
                            </p:childTnLst>
                          </p:cTn>
                        </p:par>
                        <p:par>
                          <p:cTn id="40" fill="hold">
                            <p:stCondLst>
                              <p:cond delay="500"/>
                            </p:stCondLst>
                            <p:childTnLst>
                              <p:par>
                                <p:cTn id="41" presetID="53" presetClass="entr" presetSubtype="16"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p:cTn id="43" dur="1000" fill="hold"/>
                                        <p:tgtEl>
                                          <p:spTgt spid="27"/>
                                        </p:tgtEl>
                                        <p:attrNameLst>
                                          <p:attrName>ppt_w</p:attrName>
                                        </p:attrNameLst>
                                      </p:cBhvr>
                                      <p:tavLst>
                                        <p:tav tm="0">
                                          <p:val>
                                            <p:fltVal val="0"/>
                                          </p:val>
                                        </p:tav>
                                        <p:tav tm="100000">
                                          <p:val>
                                            <p:strVal val="#ppt_w"/>
                                          </p:val>
                                        </p:tav>
                                      </p:tavLst>
                                    </p:anim>
                                    <p:anim calcmode="lin" valueType="num">
                                      <p:cBhvr>
                                        <p:cTn id="44" dur="1000" fill="hold"/>
                                        <p:tgtEl>
                                          <p:spTgt spid="27"/>
                                        </p:tgtEl>
                                        <p:attrNameLst>
                                          <p:attrName>ppt_h</p:attrName>
                                        </p:attrNameLst>
                                      </p:cBhvr>
                                      <p:tavLst>
                                        <p:tav tm="0">
                                          <p:val>
                                            <p:fltVal val="0"/>
                                          </p:val>
                                        </p:tav>
                                        <p:tav tm="100000">
                                          <p:val>
                                            <p:strVal val="#ppt_h"/>
                                          </p:val>
                                        </p:tav>
                                      </p:tavLst>
                                    </p:anim>
                                    <p:animEffect transition="in" filter="fade">
                                      <p:cBhvr>
                                        <p:cTn id="45" dur="1000"/>
                                        <p:tgtEl>
                                          <p:spTgt spid="27"/>
                                        </p:tgtEl>
                                      </p:cBhvr>
                                    </p:animEffect>
                                  </p:childTnLst>
                                </p:cTn>
                              </p:par>
                            </p:childTnLst>
                          </p:cTn>
                        </p:par>
                        <p:par>
                          <p:cTn id="46" fill="hold">
                            <p:stCondLst>
                              <p:cond delay="1500"/>
                            </p:stCondLst>
                            <p:childTnLst>
                              <p:par>
                                <p:cTn id="47" presetID="22" presetClass="entr" presetSubtype="4" fill="hold" nodeType="after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down)">
                                      <p:cBhvr>
                                        <p:cTn id="49" dur="3000"/>
                                        <p:tgtEl>
                                          <p:spTgt spid="40"/>
                                        </p:tgtEl>
                                      </p:cBhvr>
                                    </p:animEffect>
                                  </p:childTnLst>
                                </p:cTn>
                              </p:par>
                            </p:childTnLst>
                          </p:cTn>
                        </p:par>
                      </p:childTnLst>
                    </p:cTn>
                  </p:par>
                </p:childTnLst>
              </p:cTn>
              <p:nextCondLst>
                <p:cond evt="onClick" delay="0">
                  <p:tgtEl>
                    <p:spTgt spid="25"/>
                  </p:tgtEl>
                </p:cond>
              </p:nextCondLst>
            </p:seq>
            <p:seq concurrent="1" nextAc="seek">
              <p:cTn id="50" restart="whenNotActive" fill="hold" evtFilter="cancelBubble" nodeType="interactiveSeq">
                <p:stCondLst>
                  <p:cond evt="onClick" delay="0">
                    <p:tgtEl>
                      <p:spTgt spid="2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childTnLst>
                          </p:cTn>
                        </p:par>
                        <p:par>
                          <p:cTn id="56" fill="hold">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 calcmode="lin" valueType="num">
                                      <p:cBhvr>
                                        <p:cTn id="59" dur="1000" fill="hold"/>
                                        <p:tgtEl>
                                          <p:spTgt spid="34"/>
                                        </p:tgtEl>
                                        <p:attrNameLst>
                                          <p:attrName>ppt_w</p:attrName>
                                        </p:attrNameLst>
                                      </p:cBhvr>
                                      <p:tavLst>
                                        <p:tav tm="0">
                                          <p:val>
                                            <p:fltVal val="0"/>
                                          </p:val>
                                        </p:tav>
                                        <p:tav tm="100000">
                                          <p:val>
                                            <p:strVal val="#ppt_w"/>
                                          </p:val>
                                        </p:tav>
                                      </p:tavLst>
                                    </p:anim>
                                    <p:anim calcmode="lin" valueType="num">
                                      <p:cBhvr>
                                        <p:cTn id="60" dur="1000" fill="hold"/>
                                        <p:tgtEl>
                                          <p:spTgt spid="34"/>
                                        </p:tgtEl>
                                        <p:attrNameLst>
                                          <p:attrName>ppt_h</p:attrName>
                                        </p:attrNameLst>
                                      </p:cBhvr>
                                      <p:tavLst>
                                        <p:tav tm="0">
                                          <p:val>
                                            <p:fltVal val="0"/>
                                          </p:val>
                                        </p:tav>
                                        <p:tav tm="100000">
                                          <p:val>
                                            <p:strVal val="#ppt_h"/>
                                          </p:val>
                                        </p:tav>
                                      </p:tavLst>
                                    </p:anim>
                                    <p:animEffect transition="in" filter="fade">
                                      <p:cBhvr>
                                        <p:cTn id="61" dur="1000"/>
                                        <p:tgtEl>
                                          <p:spTgt spid="34"/>
                                        </p:tgtEl>
                                      </p:cBhvr>
                                    </p:animEffect>
                                  </p:childTnLst>
                                </p:cTn>
                              </p:par>
                            </p:childTnLst>
                          </p:cTn>
                        </p:par>
                        <p:par>
                          <p:cTn id="62" fill="hold">
                            <p:stCondLst>
                              <p:cond delay="1500"/>
                            </p:stCondLst>
                            <p:childTnLst>
                              <p:par>
                                <p:cTn id="63" presetID="22" presetClass="entr" presetSubtype="4" fill="hold" nodeType="after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wipe(down)">
                                      <p:cBhvr>
                                        <p:cTn id="65" dur="3250"/>
                                        <p:tgtEl>
                                          <p:spTgt spid="41"/>
                                        </p:tgtEl>
                                      </p:cBhvr>
                                    </p:animEffect>
                                  </p:childTnLst>
                                </p:cTn>
                              </p:par>
                            </p:childTnLst>
                          </p:cTn>
                        </p:par>
                      </p:childTnLst>
                    </p:cTn>
                  </p:par>
                </p:childTnLst>
              </p:cTn>
              <p:nextCondLst>
                <p:cond evt="onClick" delay="0">
                  <p:tgtEl>
                    <p:spTgt spid="29"/>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31"/>
                                        </p:tgtEl>
                                      </p:cBhvr>
                                    </p:animEffect>
                                    <p:set>
                                      <p:cBhvr>
                                        <p:cTn id="71" dur="1" fill="hold">
                                          <p:stCondLst>
                                            <p:cond delay="499"/>
                                          </p:stCondLst>
                                        </p:cTn>
                                        <p:tgtEl>
                                          <p:spTgt spid="31"/>
                                        </p:tgtEl>
                                        <p:attrNameLst>
                                          <p:attrName>style.visibility</p:attrName>
                                        </p:attrNameLst>
                                      </p:cBhvr>
                                      <p:to>
                                        <p:strVal val="hidden"/>
                                      </p:to>
                                    </p:set>
                                  </p:childTnLst>
                                </p:cTn>
                              </p:par>
                            </p:childTnLst>
                          </p:cTn>
                        </p:par>
                        <p:par>
                          <p:cTn id="72" fill="hold">
                            <p:stCondLst>
                              <p:cond delay="500"/>
                            </p:stCondLst>
                            <p:childTnLst>
                              <p:par>
                                <p:cTn id="73" presetID="53" presetClass="entr" presetSubtype="16" fill="hold" grpId="0" nodeType="afterEffect">
                                  <p:stCondLst>
                                    <p:cond delay="0"/>
                                  </p:stCondLst>
                                  <p:childTnLst>
                                    <p:set>
                                      <p:cBhvr>
                                        <p:cTn id="74" dur="1" fill="hold">
                                          <p:stCondLst>
                                            <p:cond delay="0"/>
                                          </p:stCondLst>
                                        </p:cTn>
                                        <p:tgtEl>
                                          <p:spTgt spid="35"/>
                                        </p:tgtEl>
                                        <p:attrNameLst>
                                          <p:attrName>style.visibility</p:attrName>
                                        </p:attrNameLst>
                                      </p:cBhvr>
                                      <p:to>
                                        <p:strVal val="visible"/>
                                      </p:to>
                                    </p:set>
                                    <p:anim calcmode="lin" valueType="num">
                                      <p:cBhvr>
                                        <p:cTn id="75" dur="1000" fill="hold"/>
                                        <p:tgtEl>
                                          <p:spTgt spid="35"/>
                                        </p:tgtEl>
                                        <p:attrNameLst>
                                          <p:attrName>ppt_w</p:attrName>
                                        </p:attrNameLst>
                                      </p:cBhvr>
                                      <p:tavLst>
                                        <p:tav tm="0">
                                          <p:val>
                                            <p:fltVal val="0"/>
                                          </p:val>
                                        </p:tav>
                                        <p:tav tm="100000">
                                          <p:val>
                                            <p:strVal val="#ppt_w"/>
                                          </p:val>
                                        </p:tav>
                                      </p:tavLst>
                                    </p:anim>
                                    <p:anim calcmode="lin" valueType="num">
                                      <p:cBhvr>
                                        <p:cTn id="76" dur="1000" fill="hold"/>
                                        <p:tgtEl>
                                          <p:spTgt spid="35"/>
                                        </p:tgtEl>
                                        <p:attrNameLst>
                                          <p:attrName>ppt_h</p:attrName>
                                        </p:attrNameLst>
                                      </p:cBhvr>
                                      <p:tavLst>
                                        <p:tav tm="0">
                                          <p:val>
                                            <p:fltVal val="0"/>
                                          </p:val>
                                        </p:tav>
                                        <p:tav tm="100000">
                                          <p:val>
                                            <p:strVal val="#ppt_h"/>
                                          </p:val>
                                        </p:tav>
                                      </p:tavLst>
                                    </p:anim>
                                    <p:animEffect transition="in" filter="fade">
                                      <p:cBhvr>
                                        <p:cTn id="77" dur="1000"/>
                                        <p:tgtEl>
                                          <p:spTgt spid="35"/>
                                        </p:tgtEl>
                                      </p:cBhvr>
                                    </p:animEffect>
                                  </p:childTnLst>
                                </p:cTn>
                              </p:par>
                            </p:childTnLst>
                          </p:cTn>
                        </p:par>
                        <p:par>
                          <p:cTn id="78" fill="hold">
                            <p:stCondLst>
                              <p:cond delay="1500"/>
                            </p:stCondLst>
                            <p:childTnLst>
                              <p:par>
                                <p:cTn id="79" presetID="22" presetClass="entr" presetSubtype="4" fill="hold" nodeType="after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wipe(down)">
                                      <p:cBhvr>
                                        <p:cTn id="81" dur="2750"/>
                                        <p:tgtEl>
                                          <p:spTgt spid="42"/>
                                        </p:tgtEl>
                                      </p:cBhvr>
                                    </p:animEffect>
                                  </p:childTnLst>
                                </p:cTn>
                              </p:par>
                            </p:childTnLst>
                          </p:cTn>
                        </p:par>
                      </p:childTnLst>
                    </p:cTn>
                  </p:par>
                </p:childTnLst>
              </p:cTn>
              <p:nextCondLst>
                <p:cond evt="onClick" delay="0">
                  <p:tgtEl>
                    <p:spTgt spid="31"/>
                  </p:tgtEl>
                </p:cond>
              </p:nextCondLst>
            </p:seq>
            <p:seq concurrent="1" nextAc="seek">
              <p:cTn id="82" restart="whenNotActive" fill="hold" evtFilter="cancelBubble" nodeType="interactiveSeq">
                <p:stCondLst>
                  <p:cond evt="onClick" delay="0">
                    <p:tgtEl>
                      <p:spTgt spid="33"/>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33"/>
                                        </p:tgtEl>
                                      </p:cBhvr>
                                    </p:animEffect>
                                    <p:set>
                                      <p:cBhvr>
                                        <p:cTn id="87" dur="1" fill="hold">
                                          <p:stCondLst>
                                            <p:cond delay="499"/>
                                          </p:stCondLst>
                                        </p:cTn>
                                        <p:tgtEl>
                                          <p:spTgt spid="33"/>
                                        </p:tgtEl>
                                        <p:attrNameLst>
                                          <p:attrName>style.visibility</p:attrName>
                                        </p:attrNameLst>
                                      </p:cBhvr>
                                      <p:to>
                                        <p:strVal val="hidden"/>
                                      </p:to>
                                    </p:set>
                                  </p:childTnLst>
                                </p:cTn>
                              </p:par>
                            </p:childTnLst>
                          </p:cTn>
                        </p:par>
                        <p:par>
                          <p:cTn id="88" fill="hold">
                            <p:stCondLst>
                              <p:cond delay="500"/>
                            </p:stCondLst>
                            <p:childTnLst>
                              <p:par>
                                <p:cTn id="89" presetID="53" presetClass="entr" presetSubtype="16" fill="hold" grpId="0" nodeType="afterEffect">
                                  <p:stCondLst>
                                    <p:cond delay="0"/>
                                  </p:stCondLst>
                                  <p:childTnLst>
                                    <p:set>
                                      <p:cBhvr>
                                        <p:cTn id="90" dur="1" fill="hold">
                                          <p:stCondLst>
                                            <p:cond delay="0"/>
                                          </p:stCondLst>
                                        </p:cTn>
                                        <p:tgtEl>
                                          <p:spTgt spid="36"/>
                                        </p:tgtEl>
                                        <p:attrNameLst>
                                          <p:attrName>style.visibility</p:attrName>
                                        </p:attrNameLst>
                                      </p:cBhvr>
                                      <p:to>
                                        <p:strVal val="visible"/>
                                      </p:to>
                                    </p:set>
                                    <p:anim calcmode="lin" valueType="num">
                                      <p:cBhvr>
                                        <p:cTn id="91" dur="1000" fill="hold"/>
                                        <p:tgtEl>
                                          <p:spTgt spid="36"/>
                                        </p:tgtEl>
                                        <p:attrNameLst>
                                          <p:attrName>ppt_w</p:attrName>
                                        </p:attrNameLst>
                                      </p:cBhvr>
                                      <p:tavLst>
                                        <p:tav tm="0">
                                          <p:val>
                                            <p:fltVal val="0"/>
                                          </p:val>
                                        </p:tav>
                                        <p:tav tm="100000">
                                          <p:val>
                                            <p:strVal val="#ppt_w"/>
                                          </p:val>
                                        </p:tav>
                                      </p:tavLst>
                                    </p:anim>
                                    <p:anim calcmode="lin" valueType="num">
                                      <p:cBhvr>
                                        <p:cTn id="92" dur="1000" fill="hold"/>
                                        <p:tgtEl>
                                          <p:spTgt spid="36"/>
                                        </p:tgtEl>
                                        <p:attrNameLst>
                                          <p:attrName>ppt_h</p:attrName>
                                        </p:attrNameLst>
                                      </p:cBhvr>
                                      <p:tavLst>
                                        <p:tav tm="0">
                                          <p:val>
                                            <p:fltVal val="0"/>
                                          </p:val>
                                        </p:tav>
                                        <p:tav tm="100000">
                                          <p:val>
                                            <p:strVal val="#ppt_h"/>
                                          </p:val>
                                        </p:tav>
                                      </p:tavLst>
                                    </p:anim>
                                    <p:animEffect transition="in" filter="fade">
                                      <p:cBhvr>
                                        <p:cTn id="93" dur="1000"/>
                                        <p:tgtEl>
                                          <p:spTgt spid="36"/>
                                        </p:tgtEl>
                                      </p:cBhvr>
                                    </p:animEffect>
                                  </p:childTnLst>
                                </p:cTn>
                              </p:par>
                            </p:childTnLst>
                          </p:cTn>
                        </p:par>
                        <p:par>
                          <p:cTn id="94" fill="hold">
                            <p:stCondLst>
                              <p:cond delay="1500"/>
                            </p:stCondLst>
                            <p:childTnLst>
                              <p:par>
                                <p:cTn id="95" presetID="22" presetClass="entr" presetSubtype="4" fill="hold" nodeType="afterEffect">
                                  <p:stCondLst>
                                    <p:cond delay="0"/>
                                  </p:stCondLst>
                                  <p:childTnLst>
                                    <p:set>
                                      <p:cBhvr>
                                        <p:cTn id="96" dur="1" fill="hold">
                                          <p:stCondLst>
                                            <p:cond delay="0"/>
                                          </p:stCondLst>
                                        </p:cTn>
                                        <p:tgtEl>
                                          <p:spTgt spid="43"/>
                                        </p:tgtEl>
                                        <p:attrNameLst>
                                          <p:attrName>style.visibility</p:attrName>
                                        </p:attrNameLst>
                                      </p:cBhvr>
                                      <p:to>
                                        <p:strVal val="visible"/>
                                      </p:to>
                                    </p:set>
                                    <p:animEffect transition="in" filter="wipe(down)">
                                      <p:cBhvr>
                                        <p:cTn id="97" dur="3500"/>
                                        <p:tgtEl>
                                          <p:spTgt spid="43"/>
                                        </p:tgtEl>
                                      </p:cBhvr>
                                    </p:animEffect>
                                  </p:childTnLst>
                                </p:cTn>
                              </p:par>
                            </p:childTnLst>
                          </p:cTn>
                        </p:par>
                      </p:childTnLst>
                    </p:cTn>
                  </p:par>
                </p:childTnLst>
              </p:cTn>
              <p:nextCondLst>
                <p:cond evt="onClick" delay="0">
                  <p:tgtEl>
                    <p:spTgt spid="33"/>
                  </p:tgtEl>
                </p:cond>
              </p:nextCondLst>
            </p:seq>
          </p:childTnLst>
        </p:cTn>
      </p:par>
    </p:tnLst>
    <p:bldLst>
      <p:bldP spid="15" grpId="0"/>
      <p:bldP spid="26" grpId="0"/>
      <p:bldP spid="27" grpId="0"/>
      <p:bldP spid="34" grpId="0"/>
      <p:bldP spid="35" grpId="0"/>
      <p:bldP spid="3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682</TotalTime>
  <Words>455</Words>
  <Application>Microsoft Office PowerPoint</Application>
  <PresentationFormat>On-screen Show (16:9)</PresentationFormat>
  <Paragraphs>76</Paragraphs>
  <Slides>13</Slides>
  <Notes>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宋体</vt:lpstr>
      <vt:lpstr>Arial</vt:lpstr>
      <vt:lpstr>Arial Rounded MT Bold</vt:lpstr>
      <vt:lpstr>Arial-Rounded</vt:lpstr>
      <vt:lpstr>Calibri</vt:lpstr>
      <vt:lpstr>HP001 4 hàng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Windows User</cp:lastModifiedBy>
  <cp:revision>127</cp:revision>
  <dcterms:created xsi:type="dcterms:W3CDTF">2020-12-08T15:48:47Z</dcterms:created>
  <dcterms:modified xsi:type="dcterms:W3CDTF">2022-02-08T02:54:05Z</dcterms:modified>
</cp:coreProperties>
</file>