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471" r:id="rId2"/>
    <p:sldId id="474" r:id="rId3"/>
    <p:sldId id="475" r:id="rId4"/>
    <p:sldId id="472" r:id="rId5"/>
    <p:sldId id="352" r:id="rId6"/>
    <p:sldId id="480" r:id="rId7"/>
    <p:sldId id="481" r:id="rId8"/>
    <p:sldId id="483" r:id="rId9"/>
  </p:sldIdLst>
  <p:sldSz cx="12190413" cy="6859588"/>
  <p:notesSz cx="6858000" cy="9144000"/>
  <p:custDataLst>
    <p:tags r:id="rId1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1957CAE6-B87D-4D3E-ACFA-0E384E7286DC}">
          <p14:sldIdLst/>
        </p14:section>
        <p14:section name="Tiết 1" id="{FBC02EA0-DF79-4F08-BB07-9058E4B5C966}">
          <p14:sldIdLst>
            <p14:sldId id="471"/>
            <p14:sldId id="474"/>
            <p14:sldId id="475"/>
          </p14:sldIdLst>
        </p14:section>
        <p14:section name="Tiết 2" id="{AA08372D-51DF-4663-9A14-0BC2B43C8FF9}">
          <p14:sldIdLst>
            <p14:sldId id="472"/>
            <p14:sldId id="352"/>
            <p14:sldId id="480"/>
            <p14:sldId id="481"/>
            <p14:sldId id="48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8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6DC1B5"/>
    <a:srgbClr val="64D2C2"/>
    <a:srgbClr val="EB9C52"/>
    <a:srgbClr val="65DDD2"/>
    <a:srgbClr val="B4E9E2"/>
    <a:srgbClr val="F4D2A1"/>
    <a:srgbClr val="1A1A1A"/>
    <a:srgbClr val="41D3C2"/>
    <a:srgbClr val="63DB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281" autoAdjust="0"/>
    <p:restoredTop sz="97778" autoAdjust="0"/>
  </p:normalViewPr>
  <p:slideViewPr>
    <p:cSldViewPr snapToGrid="0" showGuides="1">
      <p:cViewPr varScale="1">
        <p:scale>
          <a:sx n="83" d="100"/>
          <a:sy n="83" d="100"/>
        </p:scale>
        <p:origin x="355" y="82"/>
      </p:cViewPr>
      <p:guideLst>
        <p:guide orient="horz" pos="2161"/>
        <p:guide pos="386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12C8C0-A3D3-487B-AECC-CB6663EAE28D}" type="datetimeFigureOut">
              <a:rPr lang="zh-CN" altLang="en-US" smtClean="0"/>
              <a:t>2022/2/19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49D3E0-124D-4DFF-AE99-4EA4CC201D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1777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50309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96752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59932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1225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08837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3145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3802" y="1122624"/>
            <a:ext cx="9142810" cy="238815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3802" y="3602873"/>
            <a:ext cx="9142810" cy="165614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6915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3770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3764" y="365209"/>
            <a:ext cx="2628558" cy="581318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092" y="365209"/>
            <a:ext cx="7733293" cy="5813184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27235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53215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1125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5678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743" y="1710135"/>
            <a:ext cx="10514231" cy="285339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743" y="4590527"/>
            <a:ext cx="10514231" cy="150053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8261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091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1396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2022/2/19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8902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80" y="365211"/>
            <a:ext cx="10514231" cy="132587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679" y="1681553"/>
            <a:ext cx="5157116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679" y="2505656"/>
            <a:ext cx="5157116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1398" y="1681553"/>
            <a:ext cx="5182513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1398" y="2505656"/>
            <a:ext cx="5182513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2022/2/19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8712796" y="6430009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59191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2022/2/19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8750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2022/2/19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9858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2022/2/19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8435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2022/2/19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6505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092" y="365211"/>
            <a:ext cx="10514231" cy="132587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092" y="1826048"/>
            <a:ext cx="10514231" cy="4352346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092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388EF-52D1-4258-9BE5-BCD010C7D4DE}" type="datetimeFigureOut">
              <a:rPr lang="zh-CN" altLang="en-US" smtClean="0"/>
              <a:t>2022/2/19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075" y="6357823"/>
            <a:ext cx="4114264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09480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402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06" r:id="rId12"/>
    <p:sldLayoutId id="214748370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media" Target="../media/media2.mp3"/><Relationship Id="rId7" Type="http://schemas.openxmlformats.org/officeDocument/2006/relationships/image" Target="../media/image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12.xml"/><Relationship Id="rId4" Type="http://schemas.openxmlformats.org/officeDocument/2006/relationships/audio" Target="../media/media2.mp3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91920B4-238B-485A-8232-33FDF5A04B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B80E7CE0-B765-437A-A2E9-9C4B8CDE0A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020195" y="4511820"/>
            <a:ext cx="3170218" cy="243539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746DBA0C-2699-4B9A-9341-CBD7A34F26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0195" y="-176501"/>
            <a:ext cx="3255929" cy="2656152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2DE79D2B-2D3E-464B-9B58-06B840E58B9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6093" y="3732431"/>
            <a:ext cx="2605158" cy="3236926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7945A691-C125-4C19-B668-FC1D51D1490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82822">
            <a:off x="-249407" y="-14213"/>
            <a:ext cx="3596158" cy="2331575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7FB76703-A69C-4217-82AE-C3C5A6AE32DC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8924" y="1116232"/>
            <a:ext cx="1667222" cy="1446264"/>
          </a:xfrm>
          <a:prstGeom prst="rect">
            <a:avLst/>
          </a:prstGeom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id="{1FAF570B-F619-4A69-AE6D-945E148F86B5}"/>
              </a:ext>
            </a:extLst>
          </p:cNvPr>
          <p:cNvSpPr/>
          <p:nvPr/>
        </p:nvSpPr>
        <p:spPr>
          <a:xfrm>
            <a:off x="3655270" y="2677978"/>
            <a:ext cx="3865562" cy="1107996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n-US" altLang="zh-CN" sz="7200" b="1" noProof="1">
                <a:solidFill>
                  <a:srgbClr val="6DC1B5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Arial" panose="020B0604020202020204" pitchFamily="34" charset="0"/>
              </a:rPr>
              <a:t>Tiết 1</a:t>
            </a:r>
            <a:endParaRPr lang="zh-CN" altLang="en-US" sz="7200" b="1" noProof="1">
              <a:solidFill>
                <a:srgbClr val="6DC1B5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Arial" panose="020B0604020202020204" pitchFamily="34" charset="0"/>
            </a:endParaRPr>
          </a:p>
        </p:txBody>
      </p: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386D35B2-30E6-4813-B3A9-7868074A11D5}"/>
              </a:ext>
            </a:extLst>
          </p:cNvPr>
          <p:cNvGrpSpPr/>
          <p:nvPr/>
        </p:nvGrpSpPr>
        <p:grpSpPr>
          <a:xfrm>
            <a:off x="3395014" y="2470864"/>
            <a:ext cx="4288638" cy="1629526"/>
            <a:chOff x="2802618" y="3136900"/>
            <a:chExt cx="6578600" cy="1018073"/>
          </a:xfrm>
        </p:grpSpPr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id="{733672C6-74C4-42B9-9F23-6D29C224ED59}"/>
                </a:ext>
              </a:extLst>
            </p:cNvPr>
            <p:cNvCxnSpPr/>
            <p:nvPr/>
          </p:nvCxnSpPr>
          <p:spPr>
            <a:xfrm>
              <a:off x="2802618" y="3136900"/>
              <a:ext cx="6578600" cy="0"/>
            </a:xfrm>
            <a:prstGeom prst="line">
              <a:avLst/>
            </a:prstGeom>
            <a:ln>
              <a:solidFill>
                <a:srgbClr val="6DC1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id="{844239F3-6613-42A2-9C8F-37BB9CBF1175}"/>
                </a:ext>
              </a:extLst>
            </p:cNvPr>
            <p:cNvCxnSpPr/>
            <p:nvPr/>
          </p:nvCxnSpPr>
          <p:spPr>
            <a:xfrm>
              <a:off x="2802618" y="4154973"/>
              <a:ext cx="6578600" cy="0"/>
            </a:xfrm>
            <a:prstGeom prst="line">
              <a:avLst/>
            </a:prstGeom>
            <a:ln>
              <a:solidFill>
                <a:srgbClr val="6DC1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MH_Number_1">
            <a:extLst>
              <a:ext uri="{FF2B5EF4-FFF2-40B4-BE49-F238E27FC236}">
                <a16:creationId xmlns:a16="http://schemas.microsoft.com/office/drawing/2014/main" id="{7D500CB4-F45F-415F-A44D-A636FB126A65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251136" y="2214967"/>
            <a:ext cx="2025542" cy="2034018"/>
          </a:xfrm>
          <a:prstGeom prst="ellipse">
            <a:avLst/>
          </a:prstGeom>
          <a:solidFill>
            <a:srgbClr val="6DC1B5"/>
          </a:solidFill>
          <a:ln w="285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en-US" altLang="zh-CN" sz="4400" noProof="1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Arial" panose="020B0604020202020204" pitchFamily="34" charset="0"/>
              </a:rPr>
              <a:t>Ôn tập</a:t>
            </a:r>
            <a:endParaRPr lang="en-US" altLang="zh-CN" sz="1400" b="1" noProof="1">
              <a:solidFill>
                <a:schemeClr val="bg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4804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7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8" fill="hold" nodeType="withEffect" p14:presetBounceEnd="46667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10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11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3" presetID="2" presetClass="entr" presetSubtype="6" fill="hold" nodeType="afterEffect" p14:presetBounceEnd="4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15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16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fill="hold" nodeType="withEffect" p14:presetBounceEnd="46667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19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20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46667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23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24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26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32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4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36" presetID="23" presetClass="entr" presetSubtype="3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4750"/>
                                </p:stCondLst>
                                <p:childTnLst>
                                  <p:par>
                                    <p:cTn id="4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/>
          <p:bldP spid="17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7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8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3" presetID="2" presetClass="entr" presetSubtype="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26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32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4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36" presetID="23" presetClass="entr" presetSubtype="3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4750"/>
                                </p:stCondLst>
                                <p:childTnLst>
                                  <p:par>
                                    <p:cTn id="4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/>
          <p:bldP spid="17" grpId="0" animBg="1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4B91D39C-EC93-4870-AC18-09E70B2E7B2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89921" y="436504"/>
            <a:ext cx="1658572" cy="143876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04563" y="97933"/>
            <a:ext cx="117882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chứa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vần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uya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uây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uyp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uych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uyu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oong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b="1" dirty="0"/>
          </a:p>
        </p:txBody>
      </p:sp>
      <p:sp>
        <p:nvSpPr>
          <p:cNvPr id="8" name="Flowchart: Connector 7"/>
          <p:cNvSpPr/>
          <p:nvPr/>
        </p:nvSpPr>
        <p:spPr>
          <a:xfrm>
            <a:off x="1761699" y="1501990"/>
            <a:ext cx="1407317" cy="1239853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uya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Flowchart: Connector 8"/>
          <p:cNvSpPr/>
          <p:nvPr/>
        </p:nvSpPr>
        <p:spPr>
          <a:xfrm>
            <a:off x="2985192" y="2742986"/>
            <a:ext cx="1407317" cy="1239053"/>
          </a:xfrm>
          <a:prstGeom prst="flowChartConnec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uây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Flowchart: Connector 9"/>
          <p:cNvSpPr/>
          <p:nvPr/>
        </p:nvSpPr>
        <p:spPr>
          <a:xfrm>
            <a:off x="5298663" y="2742986"/>
            <a:ext cx="1518825" cy="1239853"/>
          </a:xfrm>
          <a:prstGeom prst="flowChartConnector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oong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Flowchart: Connector 10"/>
          <p:cNvSpPr/>
          <p:nvPr/>
        </p:nvSpPr>
        <p:spPr>
          <a:xfrm>
            <a:off x="4061771" y="1525390"/>
            <a:ext cx="1407317" cy="1239853"/>
          </a:xfrm>
          <a:prstGeom prst="flowChartConnector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uyp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Flowchart: Connector 11"/>
          <p:cNvSpPr/>
          <p:nvPr/>
        </p:nvSpPr>
        <p:spPr>
          <a:xfrm>
            <a:off x="7553972" y="2742987"/>
            <a:ext cx="1664090" cy="1239853"/>
          </a:xfrm>
          <a:prstGeom prst="flowChartConnecto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uych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Flowchart: Connector 12"/>
          <p:cNvSpPr/>
          <p:nvPr/>
        </p:nvSpPr>
        <p:spPr>
          <a:xfrm>
            <a:off x="6361843" y="1437129"/>
            <a:ext cx="1407317" cy="1239853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uyu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Flowchart: Connector 13"/>
          <p:cNvSpPr/>
          <p:nvPr/>
        </p:nvSpPr>
        <p:spPr>
          <a:xfrm>
            <a:off x="8661914" y="1423130"/>
            <a:ext cx="1643785" cy="1239853"/>
          </a:xfrm>
          <a:prstGeom prst="flowChartConnecto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uynh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Flowchart: Alternate Process 15"/>
          <p:cNvSpPr/>
          <p:nvPr/>
        </p:nvSpPr>
        <p:spPr>
          <a:xfrm>
            <a:off x="230457" y="4135129"/>
            <a:ext cx="5561459" cy="2724459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5428" y="4266232"/>
            <a:ext cx="61032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vần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1: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uya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uây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uyp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endParaRPr lang="en-US" sz="3200" b="1" dirty="0"/>
          </a:p>
        </p:txBody>
      </p:sp>
      <p:sp>
        <p:nvSpPr>
          <p:cNvPr id="18" name="Rounded Rectangle 17"/>
          <p:cNvSpPr/>
          <p:nvPr/>
        </p:nvSpPr>
        <p:spPr>
          <a:xfrm>
            <a:off x="6069805" y="4048043"/>
            <a:ext cx="5673874" cy="271711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183136" y="4201029"/>
            <a:ext cx="66013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vần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2: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uych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uyu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oong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endParaRPr lang="en-US" sz="32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1124116" y="4892624"/>
            <a:ext cx="40897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khuya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khuấy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bột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tuýp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thuốc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7281146" y="4892624"/>
            <a:ext cx="44053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huých tay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khuỷu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tay, cái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xoong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b="1" dirty="0"/>
          </a:p>
        </p:txBody>
      </p:sp>
      <p:sp>
        <p:nvSpPr>
          <p:cNvPr id="22" name="Flowchart: Connector 21"/>
          <p:cNvSpPr/>
          <p:nvPr/>
        </p:nvSpPr>
        <p:spPr>
          <a:xfrm>
            <a:off x="141180" y="86809"/>
            <a:ext cx="463383" cy="595899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90442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/>
      <p:bldP spid="18" grpId="0" animBg="1"/>
      <p:bldP spid="19" grpId="0"/>
      <p:bldP spid="20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. doc 1">
            <a:hlinkClick r:id="" action="ppaction://media"/>
            <a:extLst>
              <a:ext uri="{FF2B5EF4-FFF2-40B4-BE49-F238E27FC236}">
                <a16:creationId xmlns:a16="http://schemas.microsoft.com/office/drawing/2014/main" id="{4E6962BD-5D05-4AA3-A1C5-9F8C1E238E1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035473" y="-987992"/>
            <a:ext cx="609600" cy="609600"/>
          </a:xfrm>
          <a:prstGeom prst="rect">
            <a:avLst/>
          </a:prstGeom>
        </p:spPr>
      </p:pic>
      <p:pic>
        <p:nvPicPr>
          <p:cNvPr id="5" name="1. doc 2">
            <a:hlinkClick r:id="" action="ppaction://media"/>
            <a:extLst>
              <a:ext uri="{FF2B5EF4-FFF2-40B4-BE49-F238E27FC236}">
                <a16:creationId xmlns:a16="http://schemas.microsoft.com/office/drawing/2014/main" id="{22B7DAFE-A68F-44A5-B804-894357A3338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499880" y="7255933"/>
            <a:ext cx="609600" cy="6096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89CE567-ACF6-4F08-A858-FB6051306F7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0" t="48660" r="9015" b="7792"/>
          <a:stretch/>
        </p:blipFill>
        <p:spPr>
          <a:xfrm>
            <a:off x="0" y="0"/>
            <a:ext cx="12190413" cy="6691085"/>
          </a:xfrm>
          <a:prstGeom prst="rect">
            <a:avLst/>
          </a:prstGeom>
        </p:spPr>
      </p:pic>
      <p:sp>
        <p:nvSpPr>
          <p:cNvPr id="7" name="Smiley Face 6"/>
          <p:cNvSpPr/>
          <p:nvPr/>
        </p:nvSpPr>
        <p:spPr>
          <a:xfrm>
            <a:off x="6821715" y="1000618"/>
            <a:ext cx="2386729" cy="1683658"/>
          </a:xfrm>
          <a:prstGeom prst="smileyFac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 rot="21093781">
            <a:off x="9320150" y="2891465"/>
            <a:ext cx="2281172" cy="149310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Isosceles Triangle 8"/>
          <p:cNvSpPr/>
          <p:nvPr/>
        </p:nvSpPr>
        <p:spPr>
          <a:xfrm>
            <a:off x="6836229" y="2844801"/>
            <a:ext cx="2401244" cy="1538514"/>
          </a:xfrm>
          <a:prstGeom prst="triangle">
            <a:avLst>
              <a:gd name="adj" fmla="val 42626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Preparation 9"/>
          <p:cNvSpPr/>
          <p:nvPr/>
        </p:nvSpPr>
        <p:spPr>
          <a:xfrm>
            <a:off x="1404102" y="4775199"/>
            <a:ext cx="2452914" cy="1393371"/>
          </a:xfrm>
          <a:prstGeom prst="flowChartPreparati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758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showWhenStopped="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91920B4-238B-485A-8232-33FDF5A04B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B80E7CE0-B765-437A-A2E9-9C4B8CDE0A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020195" y="4511820"/>
            <a:ext cx="3170218" cy="243539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746DBA0C-2699-4B9A-9341-CBD7A34F26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0195" y="-176501"/>
            <a:ext cx="3255929" cy="2656152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2DE79D2B-2D3E-464B-9B58-06B840E58B9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6093" y="3732431"/>
            <a:ext cx="2605158" cy="3236926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7945A691-C125-4C19-B668-FC1D51D1490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82822">
            <a:off x="-249407" y="-14213"/>
            <a:ext cx="3596158" cy="2331575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7FB76703-A69C-4217-82AE-C3C5A6AE32DC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8587" y="1063505"/>
            <a:ext cx="1667222" cy="1446264"/>
          </a:xfrm>
          <a:prstGeom prst="rect">
            <a:avLst/>
          </a:prstGeom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id="{1FAF570B-F619-4A69-AE6D-945E148F86B5}"/>
              </a:ext>
            </a:extLst>
          </p:cNvPr>
          <p:cNvSpPr/>
          <p:nvPr/>
        </p:nvSpPr>
        <p:spPr>
          <a:xfrm>
            <a:off x="4002942" y="2604030"/>
            <a:ext cx="3865562" cy="1107996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n-US" altLang="zh-CN" sz="7200" b="1" noProof="1">
                <a:solidFill>
                  <a:srgbClr val="6DC1B5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Arial" panose="020B0604020202020204" pitchFamily="34" charset="0"/>
              </a:rPr>
              <a:t>Tiết 2</a:t>
            </a:r>
            <a:endParaRPr lang="zh-CN" altLang="en-US" sz="7200" b="1" noProof="1">
              <a:solidFill>
                <a:srgbClr val="6DC1B5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Arial" panose="020B0604020202020204" pitchFamily="34" charset="0"/>
            </a:endParaRPr>
          </a:p>
        </p:txBody>
      </p: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386D35B2-30E6-4813-B3A9-7868074A11D5}"/>
              </a:ext>
            </a:extLst>
          </p:cNvPr>
          <p:cNvGrpSpPr/>
          <p:nvPr/>
        </p:nvGrpSpPr>
        <p:grpSpPr>
          <a:xfrm>
            <a:off x="3791404" y="2359001"/>
            <a:ext cx="4288638" cy="1629526"/>
            <a:chOff x="2802618" y="3136900"/>
            <a:chExt cx="6578600" cy="1018073"/>
          </a:xfrm>
        </p:grpSpPr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id="{733672C6-74C4-42B9-9F23-6D29C224ED59}"/>
                </a:ext>
              </a:extLst>
            </p:cNvPr>
            <p:cNvCxnSpPr/>
            <p:nvPr/>
          </p:nvCxnSpPr>
          <p:spPr>
            <a:xfrm>
              <a:off x="2802618" y="3136900"/>
              <a:ext cx="6578600" cy="0"/>
            </a:xfrm>
            <a:prstGeom prst="line">
              <a:avLst/>
            </a:prstGeom>
            <a:ln>
              <a:solidFill>
                <a:srgbClr val="6DC1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id="{844239F3-6613-42A2-9C8F-37BB9CBF1175}"/>
                </a:ext>
              </a:extLst>
            </p:cNvPr>
            <p:cNvCxnSpPr/>
            <p:nvPr/>
          </p:nvCxnSpPr>
          <p:spPr>
            <a:xfrm>
              <a:off x="2802618" y="4154973"/>
              <a:ext cx="6578600" cy="0"/>
            </a:xfrm>
            <a:prstGeom prst="line">
              <a:avLst/>
            </a:prstGeom>
            <a:ln>
              <a:solidFill>
                <a:srgbClr val="6DC1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MH_Number_1">
            <a:extLst>
              <a:ext uri="{FF2B5EF4-FFF2-40B4-BE49-F238E27FC236}">
                <a16:creationId xmlns:a16="http://schemas.microsoft.com/office/drawing/2014/main" id="{7D500CB4-F45F-415F-A44D-A636FB126A65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584345" y="2151222"/>
            <a:ext cx="2025542" cy="2034018"/>
          </a:xfrm>
          <a:prstGeom prst="ellipse">
            <a:avLst/>
          </a:prstGeom>
          <a:solidFill>
            <a:srgbClr val="6DC1B5"/>
          </a:solidFill>
          <a:ln w="285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en-US" altLang="zh-CN" sz="4400" noProof="1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Arial" panose="020B0604020202020204" pitchFamily="34" charset="0"/>
              </a:rPr>
              <a:t>Ôn tập</a:t>
            </a:r>
            <a:endParaRPr lang="en-US" altLang="zh-CN" sz="1400" b="1" noProof="1">
              <a:solidFill>
                <a:schemeClr val="bg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1918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7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8" fill="hold" nodeType="withEffect" p14:presetBounceEnd="46667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10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11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3" presetID="2" presetClass="entr" presetSubtype="6" fill="hold" nodeType="afterEffect" p14:presetBounceEnd="4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15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16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fill="hold" nodeType="withEffect" p14:presetBounceEnd="46667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19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20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46667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23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24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26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32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4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36" presetID="23" presetClass="entr" presetSubtype="3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4750"/>
                                </p:stCondLst>
                                <p:childTnLst>
                                  <p:par>
                                    <p:cTn id="4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/>
          <p:bldP spid="17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7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8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3" presetID="2" presetClass="entr" presetSubtype="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26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32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4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36" presetID="23" presetClass="entr" presetSubtype="3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4750"/>
                                </p:stCondLst>
                                <p:childTnLst>
                                  <p:par>
                                    <p:cTn id="4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/>
          <p:bldP spid="17" grpId="0" animBg="1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4B91D39C-EC93-4870-AC18-09E70B2E7B2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0458" y="57377"/>
            <a:ext cx="1169955" cy="10149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8685" y="4835964"/>
            <a:ext cx="1086483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74FC279-1FBB-4D66-B415-32359D545AE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4" t="8753" r="58302" b="87449"/>
          <a:stretch/>
        </p:blipFill>
        <p:spPr>
          <a:xfrm>
            <a:off x="188685" y="99688"/>
            <a:ext cx="4986369" cy="7276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74FC279-1FBB-4D66-B415-32359D545AE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2438" b="51438" l="18947" r="86053">
                        <a14:foregroundMark x1="32632" y1="43500" x2="32632" y2="43500"/>
                        <a14:foregroundMark x1="28246" y1="43938" x2="28246" y2="43938"/>
                        <a14:foregroundMark x1="70000" y1="16438" x2="70000" y2="16438"/>
                        <a14:foregroundMark x1="61930" y1="14438" x2="61930" y2="14438"/>
                        <a14:foregroundMark x1="63947" y1="14688" x2="63947" y2="14688"/>
                        <a14:foregroundMark x1="58772" y1="13750" x2="58772" y2="13750"/>
                        <a14:foregroundMark x1="58772" y1="13750" x2="58772" y2="13750"/>
                        <a14:foregroundMark x1="52105" y1="13125" x2="52105" y2="13125"/>
                        <a14:foregroundMark x1="54737" y1="13563" x2="54737" y2="13563"/>
                        <a14:foregroundMark x1="53596" y1="13250" x2="53596" y2="13250"/>
                        <a14:foregroundMark x1="57719" y1="13750" x2="57719" y2="13750"/>
                        <a14:foregroundMark x1="60439" y1="14313" x2="60439" y2="14313"/>
                        <a14:foregroundMark x1="60439" y1="14313" x2="60439" y2="14313"/>
                        <a14:foregroundMark x1="60000" y1="13750" x2="60000" y2="13750"/>
                        <a14:foregroundMark x1="61316" y1="14125" x2="61316" y2="14125"/>
                        <a14:foregroundMark x1="62281" y1="14438" x2="62281" y2="14438"/>
                        <a14:foregroundMark x1="62807" y1="14813" x2="62807" y2="14813"/>
                        <a14:foregroundMark x1="64737" y1="14688" x2="64737" y2="14688"/>
                        <a14:foregroundMark x1="64737" y1="14688" x2="64737" y2="14688"/>
                        <a14:foregroundMark x1="23421" y1="28063" x2="23421" y2="28063"/>
                        <a14:foregroundMark x1="24386" y1="28875" x2="24386" y2="28875"/>
                        <a14:foregroundMark x1="23772" y1="26500" x2="23772" y2="26500"/>
                        <a14:foregroundMark x1="27982" y1="29063" x2="27982" y2="29063"/>
                        <a14:foregroundMark x1="38070" y1="27437" x2="38070" y2="27437"/>
                        <a14:foregroundMark x1="44386" y1="26313" x2="44386" y2="26313"/>
                        <a14:foregroundMark x1="46053" y1="43813" x2="46053" y2="43813"/>
                        <a14:foregroundMark x1="51754" y1="40063" x2="51754" y2="40063"/>
                        <a14:foregroundMark x1="48070" y1="42063" x2="48070" y2="42063"/>
                        <a14:foregroundMark x1="48070" y1="42063" x2="48070" y2="42063"/>
                        <a14:foregroundMark x1="74211" y1="35688" x2="74211" y2="35688"/>
                        <a14:foregroundMark x1="71140" y1="35688" x2="71140" y2="35688"/>
                        <a14:foregroundMark x1="81842" y1="35875" x2="81842" y2="358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423" t="13109" r="13854" b="49242"/>
          <a:stretch/>
        </p:blipFill>
        <p:spPr>
          <a:xfrm>
            <a:off x="5150984" y="463500"/>
            <a:ext cx="7039429" cy="48913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13290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47430" y="1926450"/>
            <a:ext cx="46330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Mỗi người làm nghề gì?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17086" y="1223529"/>
            <a:ext cx="80233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pt-BR" sz="32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Gia đình em có mấy người? Gồm những ai?</a:t>
            </a:r>
            <a:endParaRPr lang="en-US" sz="3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47430" y="3206610"/>
            <a:ext cx="85972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Tình cảm của em đối với gia đình </a:t>
            </a:r>
            <a:r>
              <a:rPr lang="vi-VN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như thế nào</a:t>
            </a:r>
            <a:r>
              <a:rPr lang="pt-BR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47430" y="2566530"/>
            <a:ext cx="184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001467" y="213424"/>
            <a:ext cx="52787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– 2 </a:t>
            </a:r>
            <a:r>
              <a:rPr lang="en-US" sz="32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2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2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sz="3200" b="1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Flowchart: Connector 8"/>
          <p:cNvSpPr/>
          <p:nvPr/>
        </p:nvSpPr>
        <p:spPr>
          <a:xfrm>
            <a:off x="551091" y="191692"/>
            <a:ext cx="450376" cy="544952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836" y="3973005"/>
            <a:ext cx="2415594" cy="20097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3209" y="3909531"/>
            <a:ext cx="3359258" cy="29599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3230" y="4099502"/>
            <a:ext cx="2614411" cy="2180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570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74FC279-1FBB-4D66-B415-32359D545AE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9" t="57245" r="10514" b="7392"/>
          <a:stretch/>
        </p:blipFill>
        <p:spPr>
          <a:xfrm>
            <a:off x="45635" y="0"/>
            <a:ext cx="12144778" cy="6859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6994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91920B4-238B-485A-8232-33FDF5A04B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B80E7CE0-B765-437A-A2E9-9C4B8CDE0A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020195" y="4511820"/>
            <a:ext cx="3170218" cy="243539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746DBA0C-2699-4B9A-9341-CBD7A34F26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0195" y="-176501"/>
            <a:ext cx="3255929" cy="2656152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2DE79D2B-2D3E-464B-9B58-06B840E58B9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6093" y="3732431"/>
            <a:ext cx="2605158" cy="3236926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7945A691-C125-4C19-B668-FC1D51D1490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82822">
            <a:off x="-249407" y="-14213"/>
            <a:ext cx="3596158" cy="2331575"/>
          </a:xfrm>
          <a:prstGeom prst="rect">
            <a:avLst/>
          </a:prstGeom>
        </p:spPr>
      </p:pic>
      <p:sp>
        <p:nvSpPr>
          <p:cNvPr id="16" name="MH_Number_1">
            <a:extLst>
              <a:ext uri="{FF2B5EF4-FFF2-40B4-BE49-F238E27FC236}">
                <a16:creationId xmlns:a16="http://schemas.microsoft.com/office/drawing/2014/main" id="{7D500CB4-F45F-415F-A44D-A636FB126A65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797933" y="2365351"/>
            <a:ext cx="2025542" cy="2034018"/>
          </a:xfrm>
          <a:prstGeom prst="ellipse">
            <a:avLst/>
          </a:prstGeom>
          <a:solidFill>
            <a:srgbClr val="6DC1B5"/>
          </a:solidFill>
          <a:ln w="285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endParaRPr lang="en-US" altLang="zh-CN" sz="1400" b="1" noProof="1">
              <a:solidFill>
                <a:schemeClr val="bg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Arial" panose="020B0604020202020204" pitchFamily="34" charset="0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7FB76703-A69C-4217-82AE-C3C5A6AE32DC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2991" y="1349925"/>
            <a:ext cx="1667222" cy="1446264"/>
          </a:xfrm>
          <a:prstGeom prst="rect">
            <a:avLst/>
          </a:prstGeom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id="{1FAF570B-F619-4A69-AE6D-945E148F86B5}"/>
              </a:ext>
            </a:extLst>
          </p:cNvPr>
          <p:cNvSpPr/>
          <p:nvPr/>
        </p:nvSpPr>
        <p:spPr>
          <a:xfrm>
            <a:off x="5209141" y="2731629"/>
            <a:ext cx="3865562" cy="1846659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 eaLnBrk="1" hangingPunct="1">
              <a:defRPr/>
            </a:pPr>
            <a:r>
              <a:rPr lang="vi-VN" altLang="zh-CN" sz="6000" b="1" noProof="1">
                <a:solidFill>
                  <a:srgbClr val="6DC1B5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Arial" panose="020B0604020202020204" pitchFamily="34" charset="0"/>
              </a:rPr>
              <a:t>Hẹn gặp lại các con</a:t>
            </a:r>
            <a:endParaRPr lang="zh-CN" altLang="en-US" sz="6000" b="1" noProof="1">
              <a:solidFill>
                <a:srgbClr val="6DC1B5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386D35B2-30E6-4813-B3A9-7868074A11D5}"/>
              </a:ext>
            </a:extLst>
          </p:cNvPr>
          <p:cNvGrpSpPr/>
          <p:nvPr/>
        </p:nvGrpSpPr>
        <p:grpSpPr>
          <a:xfrm>
            <a:off x="4997603" y="2378531"/>
            <a:ext cx="4288638" cy="1629526"/>
            <a:chOff x="2802618" y="3136900"/>
            <a:chExt cx="6578600" cy="1018073"/>
          </a:xfrm>
        </p:grpSpPr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id="{733672C6-74C4-42B9-9F23-6D29C224ED59}"/>
                </a:ext>
              </a:extLst>
            </p:cNvPr>
            <p:cNvCxnSpPr/>
            <p:nvPr/>
          </p:nvCxnSpPr>
          <p:spPr>
            <a:xfrm>
              <a:off x="2802618" y="3136900"/>
              <a:ext cx="6578600" cy="0"/>
            </a:xfrm>
            <a:prstGeom prst="line">
              <a:avLst/>
            </a:prstGeom>
            <a:ln>
              <a:solidFill>
                <a:srgbClr val="6DC1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id="{844239F3-6613-42A2-9C8F-37BB9CBF1175}"/>
                </a:ext>
              </a:extLst>
            </p:cNvPr>
            <p:cNvCxnSpPr/>
            <p:nvPr/>
          </p:nvCxnSpPr>
          <p:spPr>
            <a:xfrm>
              <a:off x="2802618" y="4154973"/>
              <a:ext cx="6578600" cy="0"/>
            </a:xfrm>
            <a:prstGeom prst="line">
              <a:avLst/>
            </a:prstGeom>
            <a:ln>
              <a:solidFill>
                <a:srgbClr val="6DC1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56059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7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8" fill="hold" nodeType="withEffect" p14:presetBounceEnd="46667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10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11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3" presetID="2" presetClass="entr" presetSubtype="6" fill="hold" nodeType="afterEffect" p14:presetBounceEnd="4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15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16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fill="hold" nodeType="withEffect" p14:presetBounceEnd="46667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19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20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46667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23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24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2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32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38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0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4750"/>
                                </p:stCondLst>
                                <p:childTnLst>
                                  <p:par>
                                    <p:cTn id="42" presetID="23" presetClass="entr" presetSubtype="3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 animBg="1"/>
          <p:bldP spid="1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7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8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3" presetID="2" presetClass="entr" presetSubtype="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2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32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38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0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4750"/>
                                </p:stCondLst>
                                <p:childTnLst>
                                  <p:par>
                                    <p:cTn id="42" presetID="23" presetClass="entr" presetSubtype="3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 animBg="1"/>
          <p:bldP spid="19" grpId="0"/>
        </p:bldLst>
      </p:timing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TRACKING_SLIDES" val="1"/>
  <p:tag name="GENSWF_OUTPUT_FILE_NAME" val="33"/>
  <p:tag name="ISPRING_PRESENTATION_TITLE" val="卡通儿童教育PPT模板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1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5563</TotalTime>
  <Words>159</Words>
  <Application>Microsoft Office PowerPoint</Application>
  <PresentationFormat>Custom</PresentationFormat>
  <Paragraphs>32</Paragraphs>
  <Slides>8</Slides>
  <Notes>6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宋体</vt:lpstr>
      <vt:lpstr>Arial</vt:lpstr>
      <vt:lpstr>Arial-Rounded</vt:lpstr>
      <vt:lpstr>Calibri</vt:lpstr>
      <vt:lpstr>等线</vt:lpstr>
      <vt:lpstr>等线 Light</vt:lpstr>
      <vt:lpstr>Times New Roman</vt:lpstr>
      <vt:lpstr>第一PPT，www.1ppt.com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cp:lastModifiedBy>Windows User</cp:lastModifiedBy>
  <cp:revision>3259</cp:revision>
  <dcterms:created xsi:type="dcterms:W3CDTF">2015-12-01T09:06:39Z</dcterms:created>
  <dcterms:modified xsi:type="dcterms:W3CDTF">2022-02-19T11:11:02Z</dcterms:modified>
</cp:coreProperties>
</file>