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57" r:id="rId3"/>
    <p:sldId id="275" r:id="rId4"/>
    <p:sldId id="277" r:id="rId5"/>
    <p:sldId id="258" r:id="rId6"/>
    <p:sldId id="266" r:id="rId7"/>
    <p:sldId id="268" r:id="rId8"/>
    <p:sldId id="271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2FA"/>
    <a:srgbClr val="EEB8F2"/>
    <a:srgbClr val="EBAAF0"/>
    <a:srgbClr val="CC27D9"/>
    <a:srgbClr val="A71FB1"/>
    <a:srgbClr val="E590EC"/>
    <a:srgbClr val="E824B5"/>
    <a:srgbClr val="F6BB00"/>
    <a:srgbClr val="A9DA74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cho hs chọn</a:t>
            </a:r>
            <a:r>
              <a:rPr lang="en-US" baseline="0" smtClean="0"/>
              <a:t> từ. HS chọn vào từ nào thì GV nhấp vào từ đó. Nhấp đúng từ ‘dòng chữ” thì nó sẽ di chuyển về chỗ trống.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9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3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YÊU THƯƠNG</a:t>
            </a:r>
            <a:endParaRPr lang="en-US" sz="36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590550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679846"/>
            <a:ext cx="77343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câu vào vở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57562"/>
            <a:ext cx="6781800" cy="584763"/>
          </a:xfrm>
          <a:prstGeom prst="rect">
            <a:avLst/>
          </a:prstGeom>
          <a:solidFill>
            <a:srgbClr val="F8E2FA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 ích				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888" y="2343150"/>
            <a:ext cx="8610600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Phương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ngắm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(………..) 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nót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2985" y="1457562"/>
            <a:ext cx="2112818" cy="584763"/>
          </a:xfrm>
          <a:prstGeom prst="rect">
            <a:avLst/>
          </a:prstGeom>
          <a:solidFill>
            <a:srgbClr val="F8E2FA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hí hoáy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457562"/>
            <a:ext cx="2112818" cy="584763"/>
          </a:xfrm>
          <a:prstGeom prst="rect">
            <a:avLst/>
          </a:prstGeom>
          <a:solidFill>
            <a:srgbClr val="F8E2FA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 vẽ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457561"/>
            <a:ext cx="2242970" cy="584763"/>
          </a:xfrm>
          <a:prstGeom prst="rect">
            <a:avLst/>
          </a:prstGeom>
          <a:solidFill>
            <a:srgbClr val="F8E2FA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òng chữ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5 0.162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4. Viết câu đã hoàn thiện ở mục 5 ( SHS trang 52)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452" y="1618430"/>
            <a:ext cx="312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46" y="956994"/>
            <a:ext cx="1142722" cy="908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74" y="981419"/>
            <a:ext cx="1999720" cy="8634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433" y="971677"/>
            <a:ext cx="1867567" cy="8942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854" y="972676"/>
            <a:ext cx="1717540" cy="8938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392" y="982356"/>
            <a:ext cx="1513182" cy="8733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9040" y="981805"/>
            <a:ext cx="1457413" cy="8630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3884" y="991320"/>
            <a:ext cx="1409984" cy="853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5877" y="991320"/>
            <a:ext cx="1233369" cy="8535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6841" y="1634424"/>
            <a:ext cx="1460505" cy="853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486" y="1622969"/>
            <a:ext cx="171740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79281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trên có mấy câu?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764" y="972355"/>
            <a:ext cx="8873836" cy="334333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7883" y="1352550"/>
            <a:ext cx="695795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 đều thích bức tranh bông hoa bốn cánh.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10" y="1841048"/>
            <a:ext cx="66778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 tranh được treo ở góc sáng tạo của lớp.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883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52128" y="1765465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8445" y="2243199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316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67352" y="1581686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47800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86600" y="2035252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83" y="2498832"/>
            <a:ext cx="2590800" cy="160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27" grpId="0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1378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35857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1312670"/>
            <a:ext cx="4495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yếm	chúc mừng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27183" r="29723" b="15476"/>
          <a:stretch/>
        </p:blipFill>
        <p:spPr bwMode="auto">
          <a:xfrm>
            <a:off x="2556328" y="1962150"/>
            <a:ext cx="3650344" cy="287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5977" y="690636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l?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2484260" y="535537"/>
            <a:ext cx="609600" cy="857250"/>
          </a:xfrm>
        </p:spPr>
        <p:txBody>
          <a:bodyPr>
            <a:no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6" y="779861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0" y="57150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50" y="104882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chữ phù hợp thay cho bông hoa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88662" y="681748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ắn  nót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77" y="1359947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gh?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0400" y="690636"/>
            <a:ext cx="19812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     ặng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690636"/>
            <a:ext cx="22105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ánh     ắng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09454" y="1359947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chép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87636" y="1359947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 gũi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58445" y="1359947"/>
            <a:ext cx="233795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gọn      àng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41" y="800410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09" y="787871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72" y="1467893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64" y="1467893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19" y="1467893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3861" y="1830267"/>
            <a:ext cx="1631400" cy="1924693"/>
            <a:chOff x="2126131" y="1926434"/>
            <a:chExt cx="1631400" cy="192469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6145">
              <a:off x="2126131" y="1926434"/>
              <a:ext cx="1631400" cy="192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262" y="2190750"/>
              <a:ext cx="466725" cy="396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072" y="2504405"/>
              <a:ext cx="708739" cy="566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64" y="2465200"/>
            <a:ext cx="1361494" cy="242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itle 1"/>
          <p:cNvSpPr txBox="1">
            <a:spLocks/>
          </p:cNvSpPr>
          <p:nvPr/>
        </p:nvSpPr>
        <p:spPr>
          <a:xfrm>
            <a:off x="5404735" y="545505"/>
            <a:ext cx="60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7685809" y="559790"/>
            <a:ext cx="60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2246559" y="1227640"/>
            <a:ext cx="1029058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4462632" y="1232424"/>
            <a:ext cx="1029058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7696200" y="1221341"/>
            <a:ext cx="1029058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9" r="53583" b="12784"/>
          <a:stretch/>
        </p:blipFill>
        <p:spPr>
          <a:xfrm rot="5400000">
            <a:off x="7649123" y="3137489"/>
            <a:ext cx="1687718" cy="912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939" r="56214" b="37255"/>
          <a:stretch/>
        </p:blipFill>
        <p:spPr>
          <a:xfrm>
            <a:off x="5592262" y="2547134"/>
            <a:ext cx="968784" cy="104675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8" t="18939" r="39102" b="37255"/>
          <a:stretch/>
        </p:blipFill>
        <p:spPr>
          <a:xfrm>
            <a:off x="5039100" y="2565234"/>
            <a:ext cx="419493" cy="1046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7" b="87789"/>
          <a:stretch/>
        </p:blipFill>
        <p:spPr>
          <a:xfrm rot="5400000">
            <a:off x="3490320" y="2884623"/>
            <a:ext cx="2060864" cy="628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82" b="80358"/>
          <a:stretch/>
        </p:blipFill>
        <p:spPr>
          <a:xfrm>
            <a:off x="3864419" y="3862088"/>
            <a:ext cx="2644047" cy="1010298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41" y="2903216"/>
            <a:ext cx="6651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7" y="2945199"/>
            <a:ext cx="779557" cy="172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7994073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 một bức tranh về lớp em (lớp học, thầy cô, bạn bè, …) và đặt tên cho bức tranh em vẽ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04" y="1481601"/>
            <a:ext cx="50419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4000" t="-4000" r="1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44775"/>
            <a:ext cx="8229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475509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</a:t>
            </a: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lại bài trang 50 đến trang 53</a:t>
            </a: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(trang 54 </a:t>
            </a:r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55)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291</Words>
  <Application>Microsoft Office PowerPoint</Application>
  <PresentationFormat>On-screen Show (16:9)</PresentationFormat>
  <Paragraphs>57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184</cp:revision>
  <dcterms:created xsi:type="dcterms:W3CDTF">2020-12-08T15:48:47Z</dcterms:created>
  <dcterms:modified xsi:type="dcterms:W3CDTF">2022-02-26T10:21:23Z</dcterms:modified>
</cp:coreProperties>
</file>