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57" r:id="rId3"/>
    <p:sldId id="275" r:id="rId4"/>
    <p:sldId id="277" r:id="rId5"/>
    <p:sldId id="276" r:id="rId6"/>
    <p:sldId id="258" r:id="rId7"/>
    <p:sldId id="266" r:id="rId8"/>
    <p:sldId id="268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EEB8F2"/>
    <a:srgbClr val="EBAAF0"/>
    <a:srgbClr val="CC27D9"/>
    <a:srgbClr val="A71FB1"/>
    <a:srgbClr val="E590EC"/>
    <a:srgbClr val="E824B5"/>
    <a:srgbClr val="F6BB00"/>
    <a:srgbClr val="A9DA74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 hs chọn</a:t>
            </a:r>
            <a:r>
              <a:rPr lang="en-US" baseline="0" smtClean="0"/>
              <a:t> từ. HS chọn vào từ nào thì GV nhấp vào từ đó. Nhấp đúng từ ‘dòng chữ” thì nó sẽ di chuyển về chỗ trống.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9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8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75509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bài trang 50 đến trang 53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54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55)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734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88" y="2343150"/>
            <a:ext cx="86106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(………..) 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nót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 hoáy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57561"/>
            <a:ext cx="2242970" cy="584763"/>
          </a:xfrm>
          <a:prstGeom prst="rect">
            <a:avLst/>
          </a:prstGeom>
          <a:solidFill>
            <a:srgbClr val="F8E2FA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òng chữ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5 0.162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thiện ở mục 5 ( SHS trang 52)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52" y="161843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46" y="956994"/>
            <a:ext cx="1142722" cy="908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4" y="981419"/>
            <a:ext cx="1999720" cy="8634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433" y="971677"/>
            <a:ext cx="1867567" cy="894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854" y="972676"/>
            <a:ext cx="1717540" cy="8938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392" y="982356"/>
            <a:ext cx="1513182" cy="873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040" y="981805"/>
            <a:ext cx="1457413" cy="863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3884" y="991320"/>
            <a:ext cx="1409984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877" y="991320"/>
            <a:ext cx="1233369" cy="853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6841" y="1634424"/>
            <a:ext cx="1460505" cy="853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486" y="1622969"/>
            <a:ext cx="171740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3" y="1352550"/>
            <a:ext cx="695795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đều thích bức tranh bông hoa bốn cánh.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66778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 tranh được treo ở góc sáng tạo của lớp.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2128" y="1765465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8445" y="2243199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67352" y="1581686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86600" y="203525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3" y="2498832"/>
            <a:ext cx="2590800" cy="16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( SHS trang 53)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92" y="1603365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0" y="986611"/>
            <a:ext cx="1000618" cy="85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52" y="964600"/>
            <a:ext cx="1078551" cy="900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199" y="977600"/>
            <a:ext cx="1469161" cy="880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498" y="1020838"/>
            <a:ext cx="1346004" cy="792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514" y="985148"/>
            <a:ext cx="1718138" cy="854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213" y="978731"/>
            <a:ext cx="1399842" cy="895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636" y="961690"/>
            <a:ext cx="1893038" cy="915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0443" y="951108"/>
            <a:ext cx="1693499" cy="94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5290" y="976180"/>
            <a:ext cx="1453304" cy="893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0483" y="1632852"/>
            <a:ext cx="1436671" cy="846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640" y="1617171"/>
            <a:ext cx="1672556" cy="871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7389" y="1653025"/>
            <a:ext cx="995363" cy="8202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9302" y="1669076"/>
            <a:ext cx="1067769" cy="77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829" y="1604627"/>
            <a:ext cx="1888843" cy="910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62" y="1639003"/>
            <a:ext cx="1583980" cy="825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1362" y="1637719"/>
            <a:ext cx="1274178" cy="8364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7480" y="1602469"/>
            <a:ext cx="739237" cy="904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1877" y="1633922"/>
            <a:ext cx="1214560" cy="8341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5565" y="1618579"/>
            <a:ext cx="1597035" cy="8839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53485" y="2268089"/>
            <a:ext cx="1124103" cy="828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916" y="2254068"/>
            <a:ext cx="1294485" cy="8774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20440" y="2290823"/>
            <a:ext cx="1307687" cy="788758"/>
          </a:xfrm>
          <a:prstGeom prst="rect">
            <a:avLst/>
          </a:prstGeom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899" y="224238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1312670"/>
            <a:ext cx="4495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yếm	chúc mừng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7183" r="29723" b="15476"/>
          <a:stretch/>
        </p:blipFill>
        <p:spPr bwMode="auto">
          <a:xfrm>
            <a:off x="2556328" y="1962150"/>
            <a:ext cx="3650344" cy="28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5977" y="690636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2484260" y="535537"/>
            <a:ext cx="609600" cy="857250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6" y="77986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571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104882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bông hoa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88662" y="681748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ắn  nót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77" y="1359947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690636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     ặng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690636"/>
            <a:ext cx="22105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     ắng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9454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chép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7636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 gũi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8445" y="1359947"/>
            <a:ext cx="23379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gọn      àng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1" y="800410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9" y="78787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2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4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19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3861" y="1830267"/>
            <a:ext cx="1631400" cy="1924693"/>
            <a:chOff x="2126131" y="1926434"/>
            <a:chExt cx="1631400" cy="19246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6145">
              <a:off x="2126131" y="1926434"/>
              <a:ext cx="1631400" cy="192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62" y="2190750"/>
              <a:ext cx="466725" cy="39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072" y="2504405"/>
              <a:ext cx="708739" cy="566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4" y="2465200"/>
            <a:ext cx="1361494" cy="242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itle 1"/>
          <p:cNvSpPr txBox="1">
            <a:spLocks/>
          </p:cNvSpPr>
          <p:nvPr/>
        </p:nvSpPr>
        <p:spPr>
          <a:xfrm>
            <a:off x="5404735" y="545505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7685809" y="559790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2246559" y="1227640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462632" y="1232424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7696200" y="1221341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9" r="53583" b="12784"/>
          <a:stretch/>
        </p:blipFill>
        <p:spPr>
          <a:xfrm rot="5400000">
            <a:off x="7649123" y="3137489"/>
            <a:ext cx="1687718" cy="91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39" r="56214" b="37255"/>
          <a:stretch/>
        </p:blipFill>
        <p:spPr>
          <a:xfrm>
            <a:off x="5592262" y="2547134"/>
            <a:ext cx="968784" cy="104675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8" t="18939" r="39102" b="37255"/>
          <a:stretch/>
        </p:blipFill>
        <p:spPr>
          <a:xfrm>
            <a:off x="5039100" y="2565234"/>
            <a:ext cx="419493" cy="1046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7" b="87789"/>
          <a:stretch/>
        </p:blipFill>
        <p:spPr>
          <a:xfrm rot="5400000">
            <a:off x="3490320" y="2884623"/>
            <a:ext cx="2060864" cy="628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2" b="80358"/>
          <a:stretch/>
        </p:blipFill>
        <p:spPr>
          <a:xfrm>
            <a:off x="3864419" y="3862088"/>
            <a:ext cx="2644047" cy="1010298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41" y="2903216"/>
            <a:ext cx="6651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7" y="2945199"/>
            <a:ext cx="779557" cy="17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799407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 một bức tranh về lớp em (lớp học, thầy cô, bạn bè, …) và đặt tên cho bức tranh em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4" y="1481601"/>
            <a:ext cx="50419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-4000" r="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4775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303</Words>
  <Application>Microsoft Office PowerPoint</Application>
  <PresentationFormat>On-screen Show (16:9)</PresentationFormat>
  <Paragraphs>61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183</cp:revision>
  <dcterms:created xsi:type="dcterms:W3CDTF">2020-12-08T15:48:47Z</dcterms:created>
  <dcterms:modified xsi:type="dcterms:W3CDTF">2022-02-25T09:06:41Z</dcterms:modified>
</cp:coreProperties>
</file>