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2" r:id="rId2"/>
  </p:sldMasterIdLst>
  <p:notesMasterIdLst>
    <p:notesMasterId r:id="rId46"/>
  </p:notesMasterIdLst>
  <p:sldIdLst>
    <p:sldId id="302" r:id="rId3"/>
    <p:sldId id="256" r:id="rId4"/>
    <p:sldId id="257" r:id="rId5"/>
    <p:sldId id="258" r:id="rId6"/>
    <p:sldId id="288" r:id="rId7"/>
    <p:sldId id="289" r:id="rId8"/>
    <p:sldId id="259" r:id="rId9"/>
    <p:sldId id="260" r:id="rId10"/>
    <p:sldId id="281" r:id="rId11"/>
    <p:sldId id="280" r:id="rId12"/>
    <p:sldId id="282" r:id="rId13"/>
    <p:sldId id="261" r:id="rId14"/>
    <p:sldId id="286" r:id="rId15"/>
    <p:sldId id="285" r:id="rId16"/>
    <p:sldId id="287" r:id="rId17"/>
    <p:sldId id="263" r:id="rId18"/>
    <p:sldId id="264" r:id="rId19"/>
    <p:sldId id="290" r:id="rId20"/>
    <p:sldId id="291" r:id="rId21"/>
    <p:sldId id="265" r:id="rId22"/>
    <p:sldId id="267" r:id="rId23"/>
    <p:sldId id="266" r:id="rId24"/>
    <p:sldId id="292" r:id="rId25"/>
    <p:sldId id="303" r:id="rId26"/>
    <p:sldId id="268" r:id="rId27"/>
    <p:sldId id="269" r:id="rId28"/>
    <p:sldId id="304" r:id="rId29"/>
    <p:sldId id="270" r:id="rId30"/>
    <p:sldId id="271" r:id="rId31"/>
    <p:sldId id="294" r:id="rId32"/>
    <p:sldId id="298" r:id="rId33"/>
    <p:sldId id="299" r:id="rId34"/>
    <p:sldId id="300" r:id="rId35"/>
    <p:sldId id="297" r:id="rId36"/>
    <p:sldId id="272" r:id="rId37"/>
    <p:sldId id="273" r:id="rId38"/>
    <p:sldId id="301" r:id="rId39"/>
    <p:sldId id="274" r:id="rId40"/>
    <p:sldId id="275" r:id="rId41"/>
    <p:sldId id="276" r:id="rId42"/>
    <p:sldId id="277" r:id="rId43"/>
    <p:sldId id="278" r:id="rId44"/>
    <p:sldId id="279" r:id="rId4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7" roundtripDataSignature="AMtx7mhzYBDgZ+VawR1TAuVYrCP+2rCdR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8" d="100"/>
          <a:sy n="78" d="100"/>
        </p:scale>
        <p:origin x="619" y="-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customschemas.google.com/relationships/presentationmetadata" Target="metadata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847561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00048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935772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80282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759544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183864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915751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707939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8" name="Google Shape;25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589581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513083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878441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833221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" name="Google Shape;11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更多模板请关注：https://haosc.taobao.com</a:t>
            </a:r>
            <a:endParaRPr/>
          </a:p>
        </p:txBody>
      </p:sp>
      <p:sp>
        <p:nvSpPr>
          <p:cNvPr id="114" name="Google Shape;11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78271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9" name="Google Shape;30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23058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981991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63784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952212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7" name="Google Shape;36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722147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090679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0" name="Google Shape;420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4670551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8296775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4305904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455776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022946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1398208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2772783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7342249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9" name="Google Shape;469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14206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7777954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112698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331993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6" name="Google Shape;526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765982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2511068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1" name="Google Shape;581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8668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7698190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8647498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2" name="Google Shape;632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26599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751044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690113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9" name="Google Shape;18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39931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659350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062000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6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6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8" name="Google Shape;18;p2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OBJECT_WITH_CAPTION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35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35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88" name="Google Shape;88;p35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89" name="Google Shape;89;p3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3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3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PICTURE_WITH_CAPTION_TEX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6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36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5" name="Google Shape;95;p36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96" name="Google Shape;96;p3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3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3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VERTICAL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37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3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3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&#10;文本" type="vertTitleAndTx">
  <p:cSld name="VERTICAL_TITLE_AND_VERTICAL_TEX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8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38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3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3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3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4" y="841772"/>
            <a:ext cx="6858001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4" y="2701528"/>
            <a:ext cx="6858001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48" indent="0" algn="ctr">
              <a:buNone/>
              <a:defRPr sz="1500"/>
            </a:lvl2pPr>
            <a:lvl3pPr marL="685695" indent="0" algn="ctr">
              <a:buNone/>
              <a:defRPr sz="1350"/>
            </a:lvl3pPr>
            <a:lvl4pPr marL="1028543" indent="0" algn="ctr">
              <a:buNone/>
              <a:defRPr sz="1125"/>
            </a:lvl4pPr>
            <a:lvl5pPr marL="1371391" indent="0" algn="ctr">
              <a:buNone/>
              <a:defRPr sz="1125"/>
            </a:lvl5pPr>
            <a:lvl6pPr marL="1714238" indent="0" algn="ctr">
              <a:buNone/>
              <a:defRPr sz="1125"/>
            </a:lvl6pPr>
            <a:lvl7pPr marL="2057086" indent="0" algn="ctr">
              <a:buNone/>
              <a:defRPr sz="1125"/>
            </a:lvl7pPr>
            <a:lvl8pPr marL="2399933" indent="0" algn="ctr">
              <a:buNone/>
              <a:defRPr sz="1125"/>
            </a:lvl8pPr>
            <a:lvl9pPr marL="2742781" indent="0" algn="ctr">
              <a:buNone/>
              <a:defRPr sz="1125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2">
              <a:buClrTx/>
              <a:defRPr/>
            </a:pPr>
            <a:fld id="{620EAF97-EB87-41B8-A976-8BC6DE5F9824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2022/1/19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2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2">
              <a:buClrTx/>
              <a:defRPr/>
            </a:pPr>
            <a:fld id="{BF091FFB-C317-4972-9209-87991A55E0D9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5202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2">
              <a:buClrTx/>
              <a:defRPr/>
            </a:pPr>
            <a:fld id="{620EAF97-EB87-41B8-A976-8BC6DE5F9824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2022/1/19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2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2">
              <a:buClrTx/>
              <a:defRPr/>
            </a:pPr>
            <a:fld id="{BF091FFB-C317-4972-9209-87991A55E0D9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33559" y="4833364"/>
            <a:ext cx="9076889" cy="207739"/>
          </a:xfrm>
          <a:prstGeom prst="rect">
            <a:avLst/>
          </a:prstGeom>
        </p:spPr>
        <p:txBody>
          <a:bodyPr wrap="square" lIns="68571" tIns="34285" rIns="68571" bIns="34285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不得将觅知网的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模板、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素材，本身用于再出售，或者出租、出借、转让、分销、发布或者作为礼物供他人使用，不得转授权、出卖、转让本协议或者本协议中的权利。</a:t>
            </a:r>
            <a:endParaRPr kumimoji="0" lang="zh-CN" altLang="en-US" sz="900" b="0" i="0" u="none" strike="noStrike" kern="1200" cap="none" spc="0" normalizeH="0" baseline="0" noProof="0" dirty="0">
              <a:ln>
                <a:noFill/>
              </a:ln>
              <a:solidFill>
                <a:srgbClr val="DEEBF7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525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13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105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4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95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543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4pPr>
            <a:lvl5pPr marL="1371391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5pPr>
            <a:lvl6pPr marL="1714238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6pPr>
            <a:lvl7pPr marL="2057086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7pPr>
            <a:lvl8pPr marL="2399933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8pPr>
            <a:lvl9pPr marL="2742781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2">
              <a:buClrTx/>
              <a:defRPr/>
            </a:pPr>
            <a:fld id="{620EAF97-EB87-41B8-A976-8BC6DE5F9824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2022/1/19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2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2">
              <a:buClrTx/>
              <a:defRPr/>
            </a:pPr>
            <a:fld id="{BF091FFB-C317-4972-9209-87991A55E0D9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3842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5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2">
              <a:buClrTx/>
              <a:defRPr/>
            </a:pPr>
            <a:fld id="{620EAF97-EB87-41B8-A976-8BC6DE5F9824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2022/1/19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2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2">
              <a:buClrTx/>
              <a:defRPr/>
            </a:pPr>
            <a:fld id="{BF091FFB-C317-4972-9209-87991A55E0D9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1145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6" y="273847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5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48" indent="0">
              <a:buNone/>
              <a:defRPr sz="1500" b="1"/>
            </a:lvl2pPr>
            <a:lvl3pPr marL="685695" indent="0">
              <a:buNone/>
              <a:defRPr sz="1350" b="1"/>
            </a:lvl3pPr>
            <a:lvl4pPr marL="1028543" indent="0">
              <a:buNone/>
              <a:defRPr sz="1125" b="1"/>
            </a:lvl4pPr>
            <a:lvl5pPr marL="1371391" indent="0">
              <a:buNone/>
              <a:defRPr sz="1125" b="1"/>
            </a:lvl5pPr>
            <a:lvl6pPr marL="1714238" indent="0">
              <a:buNone/>
              <a:defRPr sz="1125" b="1"/>
            </a:lvl6pPr>
            <a:lvl7pPr marL="2057086" indent="0">
              <a:buNone/>
              <a:defRPr sz="1125" b="1"/>
            </a:lvl7pPr>
            <a:lvl8pPr marL="2399933" indent="0">
              <a:buNone/>
              <a:defRPr sz="1125" b="1"/>
            </a:lvl8pPr>
            <a:lvl9pPr marL="2742781" indent="0">
              <a:buNone/>
              <a:defRPr sz="112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5" y="1878808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5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48" indent="0">
              <a:buNone/>
              <a:defRPr sz="1500" b="1"/>
            </a:lvl2pPr>
            <a:lvl3pPr marL="685695" indent="0">
              <a:buNone/>
              <a:defRPr sz="1350" b="1"/>
            </a:lvl3pPr>
            <a:lvl4pPr marL="1028543" indent="0">
              <a:buNone/>
              <a:defRPr sz="1125" b="1"/>
            </a:lvl4pPr>
            <a:lvl5pPr marL="1371391" indent="0">
              <a:buNone/>
              <a:defRPr sz="1125" b="1"/>
            </a:lvl5pPr>
            <a:lvl6pPr marL="1714238" indent="0">
              <a:buNone/>
              <a:defRPr sz="1125" b="1"/>
            </a:lvl6pPr>
            <a:lvl7pPr marL="2057086" indent="0">
              <a:buNone/>
              <a:defRPr sz="1125" b="1"/>
            </a:lvl7pPr>
            <a:lvl8pPr marL="2399933" indent="0">
              <a:buNone/>
              <a:defRPr sz="1125" b="1"/>
            </a:lvl8pPr>
            <a:lvl9pPr marL="2742781" indent="0">
              <a:buNone/>
              <a:defRPr sz="112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5" y="1878808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2">
              <a:buClrTx/>
              <a:defRPr/>
            </a:pPr>
            <a:fld id="{620EAF97-EB87-41B8-A976-8BC6DE5F9824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2022/1/19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2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2">
              <a:buClrTx/>
              <a:defRPr/>
            </a:pPr>
            <a:fld id="{BF091FFB-C317-4972-9209-87991A55E0D9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191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2">
              <a:buClrTx/>
              <a:defRPr/>
            </a:pPr>
            <a:fld id="{620EAF97-EB87-41B8-A976-8BC6DE5F9824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2022/1/19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2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2">
              <a:buClrTx/>
              <a:defRPr/>
            </a:pPr>
            <a:fld id="{BF091FFB-C317-4972-9209-87991A55E0D9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769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空白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7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3;p27"/>
          <p:cNvPicPr preferRelativeResize="0"/>
          <p:nvPr/>
        </p:nvPicPr>
        <p:blipFill rotWithShape="1">
          <a:blip r:embed="rId2">
            <a:alphaModFix/>
          </a:blip>
          <a:srcRect l="136" t="73054" r="17724" b="-1"/>
          <a:stretch/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2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7" name="Google Shape;27;p27"/>
          <p:cNvPicPr preferRelativeResize="0"/>
          <p:nvPr/>
        </p:nvPicPr>
        <p:blipFill rotWithShape="1">
          <a:blip r:embed="rId3">
            <a:alphaModFix/>
          </a:blip>
          <a:srcRect l="30888" t="27748" r="21866"/>
          <a:stretch/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339253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27"/>
          <p:cNvPicPr preferRelativeResize="0"/>
          <p:nvPr/>
        </p:nvPicPr>
        <p:blipFill rotWithShape="1">
          <a:blip r:embed="rId5">
            <a:alphaModFix/>
          </a:blip>
          <a:srcRect l="1" r="152"/>
          <a:stretch/>
        </p:blipFill>
        <p:spPr>
          <a:xfrm>
            <a:off x="-12107" y="3505218"/>
            <a:ext cx="9130145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3904583"/>
            <a:ext cx="9144000" cy="1238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27"/>
          <p:cNvPicPr preferRelativeResize="0"/>
          <p:nvPr/>
        </p:nvPicPr>
        <p:blipFill rotWithShape="1">
          <a:blip r:embed="rId7">
            <a:alphaModFix/>
          </a:blip>
          <a:srcRect r="45910"/>
          <a:stretch/>
        </p:blipFill>
        <p:spPr>
          <a:xfrm>
            <a:off x="8460597" y="3435861"/>
            <a:ext cx="618427" cy="95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2">
              <a:buClrTx/>
              <a:defRPr/>
            </a:pPr>
            <a:fld id="{620EAF97-EB87-41B8-A976-8BC6DE5F9824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2022/1/19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2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2">
              <a:buClrTx/>
              <a:defRPr/>
            </a:pPr>
            <a:fld id="{BF091FFB-C317-4972-9209-87991A55E0D9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1798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7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77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7" y="1543051"/>
            <a:ext cx="2949178" cy="2858691"/>
          </a:xfrm>
        </p:spPr>
        <p:txBody>
          <a:bodyPr/>
          <a:lstStyle>
            <a:lvl1pPr marL="0" indent="0">
              <a:buNone/>
              <a:defRPr sz="1125"/>
            </a:lvl1pPr>
            <a:lvl2pPr marL="342848" indent="0">
              <a:buNone/>
              <a:defRPr sz="1050"/>
            </a:lvl2pPr>
            <a:lvl3pPr marL="685695" indent="0">
              <a:buNone/>
              <a:defRPr sz="900"/>
            </a:lvl3pPr>
            <a:lvl4pPr marL="1028543" indent="0">
              <a:buNone/>
              <a:defRPr sz="750"/>
            </a:lvl4pPr>
            <a:lvl5pPr marL="1371391" indent="0">
              <a:buNone/>
              <a:defRPr sz="750"/>
            </a:lvl5pPr>
            <a:lvl6pPr marL="1714238" indent="0">
              <a:buNone/>
              <a:defRPr sz="750"/>
            </a:lvl6pPr>
            <a:lvl7pPr marL="2057086" indent="0">
              <a:buNone/>
              <a:defRPr sz="750"/>
            </a:lvl7pPr>
            <a:lvl8pPr marL="2399933" indent="0">
              <a:buNone/>
              <a:defRPr sz="750"/>
            </a:lvl8pPr>
            <a:lvl9pPr marL="2742781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2">
              <a:buClrTx/>
              <a:defRPr/>
            </a:pPr>
            <a:fld id="{620EAF97-EB87-41B8-A976-8BC6DE5F9824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2022/1/19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2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2">
              <a:buClrTx/>
              <a:defRPr/>
            </a:pPr>
            <a:fld id="{BF091FFB-C317-4972-9209-87991A55E0D9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957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7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77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48" indent="0">
              <a:buNone/>
              <a:defRPr sz="2100"/>
            </a:lvl2pPr>
            <a:lvl3pPr marL="685695" indent="0">
              <a:buNone/>
              <a:defRPr sz="1800"/>
            </a:lvl3pPr>
            <a:lvl4pPr marL="1028543" indent="0">
              <a:buNone/>
              <a:defRPr sz="1500"/>
            </a:lvl4pPr>
            <a:lvl5pPr marL="1371391" indent="0">
              <a:buNone/>
              <a:defRPr sz="1500"/>
            </a:lvl5pPr>
            <a:lvl6pPr marL="1714238" indent="0">
              <a:buNone/>
              <a:defRPr sz="1500"/>
            </a:lvl6pPr>
            <a:lvl7pPr marL="2057086" indent="0">
              <a:buNone/>
              <a:defRPr sz="1500"/>
            </a:lvl7pPr>
            <a:lvl8pPr marL="2399933" indent="0">
              <a:buNone/>
              <a:defRPr sz="1500"/>
            </a:lvl8pPr>
            <a:lvl9pPr marL="2742781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7" y="1543051"/>
            <a:ext cx="2949178" cy="2858691"/>
          </a:xfrm>
        </p:spPr>
        <p:txBody>
          <a:bodyPr/>
          <a:lstStyle>
            <a:lvl1pPr marL="0" indent="0">
              <a:buNone/>
              <a:defRPr sz="1125"/>
            </a:lvl1pPr>
            <a:lvl2pPr marL="342848" indent="0">
              <a:buNone/>
              <a:defRPr sz="1050"/>
            </a:lvl2pPr>
            <a:lvl3pPr marL="685695" indent="0">
              <a:buNone/>
              <a:defRPr sz="900"/>
            </a:lvl3pPr>
            <a:lvl4pPr marL="1028543" indent="0">
              <a:buNone/>
              <a:defRPr sz="750"/>
            </a:lvl4pPr>
            <a:lvl5pPr marL="1371391" indent="0">
              <a:buNone/>
              <a:defRPr sz="750"/>
            </a:lvl5pPr>
            <a:lvl6pPr marL="1714238" indent="0">
              <a:buNone/>
              <a:defRPr sz="750"/>
            </a:lvl6pPr>
            <a:lvl7pPr marL="2057086" indent="0">
              <a:buNone/>
              <a:defRPr sz="750"/>
            </a:lvl7pPr>
            <a:lvl8pPr marL="2399933" indent="0">
              <a:buNone/>
              <a:defRPr sz="750"/>
            </a:lvl8pPr>
            <a:lvl9pPr marL="2742781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2">
              <a:buClrTx/>
              <a:defRPr/>
            </a:pPr>
            <a:fld id="{620EAF97-EB87-41B8-A976-8BC6DE5F9824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2022/1/19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2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2">
              <a:buClrTx/>
              <a:defRPr/>
            </a:pPr>
            <a:fld id="{BF091FFB-C317-4972-9209-87991A55E0D9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8129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2">
              <a:buClrTx/>
              <a:defRPr/>
            </a:pPr>
            <a:fld id="{620EAF97-EB87-41B8-A976-8BC6DE5F9824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2022/1/19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2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2">
              <a:buClrTx/>
              <a:defRPr/>
            </a:pPr>
            <a:fld id="{BF091FFB-C317-4972-9209-87991A55E0D9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040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273845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2">
              <a:buClrTx/>
              <a:defRPr/>
            </a:pPr>
            <a:fld id="{620EAF97-EB87-41B8-A976-8BC6DE5F9824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2022/1/19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2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2">
              <a:buClrTx/>
              <a:defRPr/>
            </a:pPr>
            <a:fld id="{BF091FFB-C317-4972-9209-87991A55E0D9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201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>
  <p:cSld name="空白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8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" name="Google Shape;34;p28"/>
          <p:cNvPicPr preferRelativeResize="0"/>
          <p:nvPr/>
        </p:nvPicPr>
        <p:blipFill rotWithShape="1">
          <a:blip r:embed="rId2">
            <a:alphaModFix/>
          </a:blip>
          <a:srcRect l="136" t="73054" r="17724" b="-1"/>
          <a:stretch/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28"/>
          <p:cNvPicPr preferRelativeResize="0"/>
          <p:nvPr/>
        </p:nvPicPr>
        <p:blipFill rotWithShape="1">
          <a:blip r:embed="rId3">
            <a:alphaModFix/>
          </a:blip>
          <a:srcRect l="30888" t="27748" r="21866"/>
          <a:stretch/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28"/>
          <p:cNvPicPr preferRelativeResize="0"/>
          <p:nvPr/>
        </p:nvPicPr>
        <p:blipFill rotWithShape="1">
          <a:blip r:embed="rId4">
            <a:alphaModFix/>
          </a:blip>
          <a:srcRect b="43227"/>
          <a:stretch/>
        </p:blipFill>
        <p:spPr>
          <a:xfrm>
            <a:off x="-13856" y="4178075"/>
            <a:ext cx="9613558" cy="8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28"/>
          <p:cNvPicPr preferRelativeResize="0"/>
          <p:nvPr/>
        </p:nvPicPr>
        <p:blipFill rotWithShape="1">
          <a:blip r:embed="rId5">
            <a:alphaModFix/>
          </a:blip>
          <a:srcRect l="1" r="152" b="8109"/>
          <a:stretch/>
        </p:blipFill>
        <p:spPr>
          <a:xfrm>
            <a:off x="7455" y="3987533"/>
            <a:ext cx="9130145" cy="1117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3856" y="4642338"/>
            <a:ext cx="9155017" cy="501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空白">
  <p:cSld name="2_空白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9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" name="Google Shape;41;p29"/>
          <p:cNvPicPr preferRelativeResize="0"/>
          <p:nvPr/>
        </p:nvPicPr>
        <p:blipFill rotWithShape="1">
          <a:blip r:embed="rId2">
            <a:alphaModFix/>
          </a:blip>
          <a:srcRect l="136" t="73054" r="17724" b="-1"/>
          <a:stretch/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29"/>
          <p:cNvPicPr preferRelativeResize="0"/>
          <p:nvPr/>
        </p:nvPicPr>
        <p:blipFill rotWithShape="1">
          <a:blip r:embed="rId3">
            <a:alphaModFix/>
          </a:blip>
          <a:srcRect l="30888" t="27748" r="21866"/>
          <a:stretch/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OBJEC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0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SECTION_HEAD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1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TWO_OBJECTS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32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3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TWO_OBJECTS_WITH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3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5" name="Google Shape;65;p33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33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7" name="Google Shape;67;p33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3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TITLE_ONLY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34"/>
          <p:cNvPicPr preferRelativeResize="0"/>
          <p:nvPr/>
        </p:nvPicPr>
        <p:blipFill rotWithShape="1">
          <a:blip r:embed="rId2">
            <a:alphaModFix/>
          </a:blip>
          <a:srcRect l="135" t="36970" r="-1"/>
          <a:stretch/>
        </p:blipFill>
        <p:spPr>
          <a:xfrm>
            <a:off x="1" y="1828800"/>
            <a:ext cx="9143998" cy="3004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343299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34"/>
          <p:cNvPicPr preferRelativeResize="0"/>
          <p:nvPr/>
        </p:nvPicPr>
        <p:blipFill rotWithShape="1">
          <a:blip r:embed="rId4">
            <a:alphaModFix/>
          </a:blip>
          <a:srcRect l="1" r="152"/>
          <a:stretch/>
        </p:blipFill>
        <p:spPr>
          <a:xfrm>
            <a:off x="-93027" y="3505218"/>
            <a:ext cx="9130145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3856" y="4017444"/>
            <a:ext cx="9157856" cy="11260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" name="Google Shape;76;p34"/>
          <p:cNvGrpSpPr/>
          <p:nvPr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77" name="Google Shape;77;p3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" name="Google Shape;78;p3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" name="Google Shape;79;p34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0" name="Google Shape;80;p34"/>
          <p:cNvPicPr preferRelativeResize="0"/>
          <p:nvPr/>
        </p:nvPicPr>
        <p:blipFill rotWithShape="1">
          <a:blip r:embed="rId9">
            <a:alphaModFix/>
          </a:blip>
          <a:srcRect r="45910"/>
          <a:stretch/>
        </p:blipFill>
        <p:spPr>
          <a:xfrm>
            <a:off x="8460597" y="3435861"/>
            <a:ext cx="618427" cy="959575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3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0.jp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2" y="273847"/>
            <a:ext cx="7886700" cy="994172"/>
          </a:xfrm>
          <a:prstGeom prst="rect">
            <a:avLst/>
          </a:prstGeom>
        </p:spPr>
        <p:txBody>
          <a:bodyPr vert="horz" lIns="91428" tIns="45713" rIns="91428" bIns="45713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2" y="1369219"/>
            <a:ext cx="7886700" cy="3263504"/>
          </a:xfrm>
          <a:prstGeom prst="rect">
            <a:avLst/>
          </a:prstGeom>
        </p:spPr>
        <p:txBody>
          <a:bodyPr vert="horz" lIns="91428" tIns="45713" rIns="91428" bIns="45713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72"/>
            <a:ext cx="2057400" cy="273844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892">
              <a:buClrTx/>
              <a:defRPr/>
            </a:pPr>
            <a:fld id="{620EAF97-EB87-41B8-A976-8BC6DE5F9824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2022/1/19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72"/>
            <a:ext cx="3086100" cy="273844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892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72"/>
            <a:ext cx="2057400" cy="273844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892">
              <a:buClrTx/>
              <a:defRPr/>
            </a:pPr>
            <a:fld id="{BF091FFB-C317-4972-9209-87991A55E0D9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6787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  <p:txStyles>
    <p:titleStyle>
      <a:lvl1pPr algn="l" defTabSz="685695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24" indent="-171424" algn="l" defTabSz="68569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72" indent="-171424" algn="l" defTabSz="6856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20" indent="-171424" algn="l" defTabSz="6856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966" indent="-171424" algn="l" defTabSz="6856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15" indent="-171424" algn="l" defTabSz="6856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663" indent="-171424" algn="l" defTabSz="6856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10" indent="-171424" algn="l" defTabSz="6856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358" indent="-171424" algn="l" defTabSz="6856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05" indent="-171424" algn="l" defTabSz="6856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69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48" algn="l" defTabSz="68569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695" algn="l" defTabSz="68569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43" algn="l" defTabSz="68569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391" algn="l" defTabSz="68569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38" algn="l" defTabSz="68569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086" algn="l" defTabSz="68569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9933" algn="l" defTabSz="68569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781" algn="l" defTabSz="68569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4.png"/><Relationship Id="rId11" Type="http://schemas.microsoft.com/office/2007/relationships/hdphoto" Target="../media/hdphoto1.wdp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25.png"/><Relationship Id="rId3" Type="http://schemas.openxmlformats.org/officeDocument/2006/relationships/image" Target="../media/image19.png"/><Relationship Id="rId7" Type="http://schemas.openxmlformats.org/officeDocument/2006/relationships/image" Target="../media/image2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3.png"/><Relationship Id="rId5" Type="http://schemas.openxmlformats.org/officeDocument/2006/relationships/image" Target="../media/image3.png"/><Relationship Id="rId10" Type="http://schemas.openxmlformats.org/officeDocument/2006/relationships/image" Target="../media/image22.png"/><Relationship Id="rId4" Type="http://schemas.openxmlformats.org/officeDocument/2006/relationships/image" Target="../media/image1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3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3.jpg"/><Relationship Id="rId11" Type="http://schemas.microsoft.com/office/2007/relationships/hdphoto" Target="../media/hdphoto3.wdp"/><Relationship Id="rId5" Type="http://schemas.openxmlformats.org/officeDocument/2006/relationships/image" Target="../media/image25.png"/><Relationship Id="rId10" Type="http://schemas.openxmlformats.org/officeDocument/2006/relationships/image" Target="../media/image36.png"/><Relationship Id="rId4" Type="http://schemas.openxmlformats.org/officeDocument/2006/relationships/notesSlide" Target="../notesSlides/notesSlide8.xml"/><Relationship Id="rId9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20960" y="76566"/>
            <a:ext cx="8702088" cy="4638368"/>
            <a:chOff x="280219" y="102086"/>
            <a:chExt cx="11631561" cy="618449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22622" y="2837175"/>
            <a:ext cx="9121379" cy="223599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6065228" y="-218793"/>
            <a:ext cx="2466809" cy="1526069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6841" r="49140"/>
          <a:stretch>
            <a:fillRect/>
          </a:stretch>
        </p:blipFill>
        <p:spPr>
          <a:xfrm rot="20477042">
            <a:off x="1241037" y="2531382"/>
            <a:ext cx="645368" cy="123892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14780" r="45265" b="38396"/>
          <a:stretch>
            <a:fillRect/>
          </a:stretch>
        </p:blipFill>
        <p:spPr>
          <a:xfrm>
            <a:off x="8" y="26526"/>
            <a:ext cx="1855458" cy="201799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2" r="83438" b="10952"/>
          <a:stretch>
            <a:fillRect/>
          </a:stretch>
        </p:blipFill>
        <p:spPr>
          <a:xfrm>
            <a:off x="7862456" y="544242"/>
            <a:ext cx="824853" cy="1439273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8" t="31574" r="32031" b="7401"/>
          <a:stretch>
            <a:fillRect/>
          </a:stretch>
        </p:blipFill>
        <p:spPr>
          <a:xfrm>
            <a:off x="6419940" y="373684"/>
            <a:ext cx="511042" cy="84836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EA04A1D-6066-48BF-8F9D-3143F8968E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635" y="3233978"/>
            <a:ext cx="1807235" cy="17368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6355" y1="26563" x2="8867" y2="38867"/>
                        <a14:foregroundMark x1="10591" y1="39453" x2="246" y2="60938"/>
                        <a14:foregroundMark x1="1232" y1="61133" x2="9360" y2="81250"/>
                        <a14:foregroundMark x1="15517" y1="87695" x2="34236" y2="97070"/>
                        <a14:foregroundMark x1="50739" y1="96289" x2="81773" y2="88672"/>
                        <a14:foregroundMark x1="94828" y1="64453" x2="88670" y2="80273"/>
                        <a14:foregroundMark x1="72414" y1="28320" x2="88670" y2="41406"/>
                        <a14:foregroundMark x1="89163" y1="41797" x2="96059" y2="636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346" y="1951271"/>
            <a:ext cx="1123694" cy="1420588"/>
          </a:xfrm>
          <a:prstGeom prst="rect">
            <a:avLst/>
          </a:prstGeom>
        </p:spPr>
      </p:pic>
      <p:sp>
        <p:nvSpPr>
          <p:cNvPr id="17" name="WordArt 6"/>
          <p:cNvSpPr>
            <a:spLocks noChangeArrowheads="1" noChangeShapeType="1" noTextEdit="1"/>
          </p:cNvSpPr>
          <p:nvPr/>
        </p:nvSpPr>
        <p:spPr bwMode="auto">
          <a:xfrm>
            <a:off x="2053465" y="1806234"/>
            <a:ext cx="5899355" cy="1521838"/>
          </a:xfrm>
          <a:prstGeom prst="rect">
            <a:avLst/>
          </a:prstGeom>
        </p:spPr>
        <p:txBody>
          <a:bodyPr spcFirstLastPara="1" wrap="none" lIns="61604" tIns="30841" rIns="61604" bIns="30841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820778">
              <a:lnSpc>
                <a:spcPct val="150000"/>
              </a:lnSpc>
              <a:buClrTx/>
              <a:defRPr/>
            </a:pPr>
            <a:r>
              <a:rPr lang="en-US" sz="28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CHÀO MỪNG CÁC CON </a:t>
            </a:r>
          </a:p>
          <a:p>
            <a:pPr algn="ctr" defTabSz="820778">
              <a:lnSpc>
                <a:spcPct val="150000"/>
              </a:lnSpc>
              <a:buClrTx/>
              <a:defRPr/>
            </a:pPr>
            <a:r>
              <a:rPr lang="en-US" sz="28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ĐẾN VỚI TIẾT HỌC</a:t>
            </a:r>
          </a:p>
        </p:txBody>
      </p:sp>
      <p:sp>
        <p:nvSpPr>
          <p:cNvPr id="18" name="圆角矩形 1"/>
          <p:cNvSpPr/>
          <p:nvPr/>
        </p:nvSpPr>
        <p:spPr>
          <a:xfrm>
            <a:off x="1683707" y="3296183"/>
            <a:ext cx="6638870" cy="816936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103" tIns="41051" rIns="82103" bIns="41051" anchor="ctr"/>
          <a:lstStyle/>
          <a:p>
            <a:pPr algn="ctr" defTabSz="1094514">
              <a:buClrTx/>
              <a:defRPr/>
            </a:pPr>
            <a:r>
              <a:rPr lang="en-US" altLang="zh-CN" sz="3200" b="1" kern="1200" dirty="0" smtClean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TIẾNG </a:t>
            </a:r>
            <a:r>
              <a:rPr lang="en-US" altLang="zh-CN" sz="32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VIỆT</a:t>
            </a:r>
            <a:endParaRPr lang="zh-CN" altLang="en-US" sz="3200" b="1" kern="1200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1311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447" objId="19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dirty="0"/>
          </a:p>
          <a:p>
            <a:pPr lvl="0" algn="just"/>
            <a:r>
              <a:rPr lang="en-US" sz="3200" dirty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có đôi tai dài và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to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 bè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chê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buồn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lắm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động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viên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: “R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con sẽ thấy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ta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mình rất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đẹp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M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 các bạn đi chơi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xa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khuấy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A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cũng hoảng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sợ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chợt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“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tớ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gọi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 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ả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 đi theo hướng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gọi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 về được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ác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khen tai thỏ thật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ừ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đó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không còn buồn vì đôi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ta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5" name="Google Shape;241;p6"/>
          <p:cNvSpPr/>
          <p:nvPr/>
        </p:nvSpPr>
        <p:spPr>
          <a:xfrm>
            <a:off x="1" y="2595853"/>
            <a:ext cx="1841939" cy="295762"/>
          </a:xfrm>
          <a:prstGeom prst="flowChartConnector">
            <a:avLst/>
          </a:prstGeom>
          <a:noFill/>
          <a:ln w="1905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vi-VN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khuấy</a:t>
            </a:r>
            <a:endParaRPr sz="32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" name="Google Shape;241;p6"/>
          <p:cNvSpPr/>
          <p:nvPr/>
        </p:nvSpPr>
        <p:spPr>
          <a:xfrm>
            <a:off x="4713768" y="2595853"/>
            <a:ext cx="1984743" cy="295762"/>
          </a:xfrm>
          <a:prstGeom prst="flowChartConnector">
            <a:avLst/>
          </a:prstGeom>
          <a:noFill/>
          <a:ln w="1905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vi-VN" sz="320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hoảng</a:t>
            </a:r>
            <a:endParaRPr sz="32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" name="Google Shape;241;p6"/>
          <p:cNvSpPr/>
          <p:nvPr/>
        </p:nvSpPr>
        <p:spPr>
          <a:xfrm>
            <a:off x="1665767" y="3077863"/>
            <a:ext cx="1984743" cy="295762"/>
          </a:xfrm>
          <a:prstGeom prst="flowChartConnector">
            <a:avLst/>
          </a:prstGeom>
          <a:noFill/>
          <a:ln w="1905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3200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endParaRPr sz="32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44489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u="sng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u="sng" dirty="0" smtClean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u="sng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u="sng" dirty="0"/>
          </a:p>
          <a:p>
            <a:pPr lvl="0" algn="just"/>
            <a:r>
              <a:rPr lang="en-US" sz="3200" dirty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có đôi tai dài và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to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 bè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chê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buồn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lắm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động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viên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: “R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con sẽ thấy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ta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mình rất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đẹp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M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 các bạn đi chơi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xa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</a:t>
            </a:r>
            <a:r>
              <a:rPr lang="vi-VN" sz="3200" u="sng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khuấy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A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cũng hoảng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sợ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chợt </a:t>
            </a:r>
            <a:r>
              <a:rPr lang="en-US" sz="3200" u="sng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“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tớ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gọi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 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ả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 đi theo hướng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gọi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 về được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ác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 </a:t>
            </a:r>
            <a:r>
              <a:rPr lang="vi-VN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en-US" sz="3200" u="sng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khen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tai thỏ </a:t>
            </a:r>
            <a:r>
              <a:rPr lang="vi-VN" sz="3200" u="sng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thật </a:t>
            </a:r>
            <a:r>
              <a:rPr lang="en-US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200" u="sng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ừ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đó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không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còn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buồn vì đôi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ta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  <p:extLst>
      <p:ext uri="{BB962C8B-B14F-4D97-AF65-F5344CB8AC3E}">
        <p14:creationId xmlns:p14="http://schemas.microsoft.com/office/powerpoint/2010/main" val="24547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dirty="0"/>
          </a:p>
          <a:p>
            <a:pPr lvl="0" algn="just"/>
            <a:r>
              <a:rPr lang="en-US" sz="3200" dirty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có đôi tai dài và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to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 bè 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chê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buồn 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lắm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động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viên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: 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“R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con sẽ thấy 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ta</a:t>
            </a:r>
            <a:r>
              <a:rPr lang="en-US" sz="3200" dirty="0" err="1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mình rất 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đẹp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M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 các bạn đi chơi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xa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khuấy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A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cũng hoảng 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sợ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chợt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i: 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“</a:t>
            </a:r>
            <a:r>
              <a:rPr lang="en-US" sz="3200" dirty="0" err="1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 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tớ 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gọi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ả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 đi theo hướng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gọi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 về được 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ác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khen tai thỏ thật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ừ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đó 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không còn buồn vì đôi 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ta</a:t>
            </a:r>
            <a:r>
              <a:rPr lang="en-US" sz="3200" dirty="0" err="1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rgbClr val="C0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41" name="Google Shape;241;p6"/>
          <p:cNvSpPr/>
          <p:nvPr/>
        </p:nvSpPr>
        <p:spPr>
          <a:xfrm>
            <a:off x="582285" y="437444"/>
            <a:ext cx="311568" cy="295762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endParaRPr sz="24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2" name="Google Shape;242;p6"/>
          <p:cNvSpPr/>
          <p:nvPr/>
        </p:nvSpPr>
        <p:spPr>
          <a:xfrm>
            <a:off x="5097534" y="478540"/>
            <a:ext cx="286124" cy="254666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 sz="24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3" name="Google Shape;243;p6"/>
          <p:cNvSpPr/>
          <p:nvPr/>
        </p:nvSpPr>
        <p:spPr>
          <a:xfrm>
            <a:off x="1995938" y="941962"/>
            <a:ext cx="305474" cy="280663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endParaRPr sz="2400" b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4" name="Google Shape;244;p6"/>
          <p:cNvSpPr/>
          <p:nvPr/>
        </p:nvSpPr>
        <p:spPr>
          <a:xfrm>
            <a:off x="5500856" y="941962"/>
            <a:ext cx="314318" cy="280663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</a:t>
            </a:r>
            <a:endParaRPr sz="24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5" name="Google Shape;245;p6"/>
          <p:cNvSpPr/>
          <p:nvPr/>
        </p:nvSpPr>
        <p:spPr>
          <a:xfrm>
            <a:off x="582286" y="1940108"/>
            <a:ext cx="311568" cy="289384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</a:t>
            </a:r>
            <a:endParaRPr sz="2400" b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6" name="Google Shape;246;p6"/>
          <p:cNvSpPr/>
          <p:nvPr/>
        </p:nvSpPr>
        <p:spPr>
          <a:xfrm>
            <a:off x="3384377" y="2444758"/>
            <a:ext cx="293771" cy="308717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</a:t>
            </a:r>
            <a:endParaRPr sz="24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7" name="Google Shape;247;p6"/>
          <p:cNvSpPr/>
          <p:nvPr/>
        </p:nvSpPr>
        <p:spPr>
          <a:xfrm>
            <a:off x="6928246" y="2423679"/>
            <a:ext cx="268556" cy="329796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</a:t>
            </a:r>
            <a:endParaRPr sz="24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" name="Google Shape;247;p6"/>
          <p:cNvSpPr/>
          <p:nvPr/>
        </p:nvSpPr>
        <p:spPr>
          <a:xfrm>
            <a:off x="1928911" y="2923520"/>
            <a:ext cx="268556" cy="329796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8</a:t>
            </a:r>
            <a:endParaRPr sz="24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" name="Google Shape;247;p6"/>
          <p:cNvSpPr/>
          <p:nvPr/>
        </p:nvSpPr>
        <p:spPr>
          <a:xfrm>
            <a:off x="6928246" y="2843208"/>
            <a:ext cx="268556" cy="329796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9</a:t>
            </a:r>
            <a:endParaRPr sz="24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" name="Google Shape;247;p6"/>
          <p:cNvSpPr/>
          <p:nvPr/>
        </p:nvSpPr>
        <p:spPr>
          <a:xfrm>
            <a:off x="5370338" y="3378321"/>
            <a:ext cx="575353" cy="392295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</a:t>
            </a:r>
            <a:endParaRPr sz="16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" name="Google Shape;247;p6"/>
          <p:cNvSpPr/>
          <p:nvPr/>
        </p:nvSpPr>
        <p:spPr>
          <a:xfrm>
            <a:off x="971287" y="3859495"/>
            <a:ext cx="575353" cy="392295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11</a:t>
            </a:r>
            <a:endParaRPr sz="16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" name="Google Shape;247;p6"/>
          <p:cNvSpPr/>
          <p:nvPr/>
        </p:nvSpPr>
        <p:spPr>
          <a:xfrm>
            <a:off x="162716" y="4307960"/>
            <a:ext cx="575353" cy="392295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12</a:t>
            </a:r>
            <a:endParaRPr sz="16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2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75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25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4429" y="1214986"/>
            <a:ext cx="93247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  M</a:t>
            </a:r>
            <a:r>
              <a:rPr lang="vi-VN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và các bạn đi chơi xa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khuấy đường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endParaRPr lang="en-US" sz="4000" dirty="0">
              <a:solidFill>
                <a:schemeClr val="accent2">
                  <a:lumMod val="50000"/>
                </a:schemeClr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2945219" y="1254642"/>
            <a:ext cx="127590" cy="6379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6436720" y="1254642"/>
            <a:ext cx="127590" cy="6379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8861422" y="1355672"/>
            <a:ext cx="127590" cy="6379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0641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3461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dirty="0" smtClean="0"/>
          </a:p>
          <a:p>
            <a:pPr lvl="0" algn="just"/>
            <a:r>
              <a:rPr lang="en-US" sz="3200" dirty="0" smtClean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có đôi tai dài và to</a:t>
            </a:r>
            <a:r>
              <a:rPr lang="en-US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B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bạn bè chê</a:t>
            </a:r>
            <a:r>
              <a:rPr lang="en-US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thỏ buồn lắm</a:t>
            </a:r>
            <a:r>
              <a:rPr lang="en-US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động viên</a:t>
            </a:r>
            <a:r>
              <a:rPr lang="en-US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: “R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con sẽ thấy ta</a:t>
            </a:r>
            <a:r>
              <a:rPr lang="en-US" sz="30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mình rất đẹp</a:t>
            </a:r>
            <a:r>
              <a:rPr lang="en-US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</a:t>
            </a:r>
          </a:p>
          <a:p>
            <a:pPr lvl="0" algn="just"/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M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và các bạn đi chơi xa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khuấy đường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000" dirty="0" err="1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 A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i cũng hoảng sợ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Th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chợt </a:t>
            </a:r>
            <a:r>
              <a:rPr lang="en-US" sz="3000" dirty="0" err="1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i: “</a:t>
            </a:r>
            <a:r>
              <a:rPr lang="en-US" sz="3000" dirty="0" err="1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ố tớ gọi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.” C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ả nhóm đi theo hướng 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gọi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cả về được nhà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 C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ác bạn t</a:t>
            </a:r>
            <a:r>
              <a:rPr lang="en-US" sz="3000" dirty="0" err="1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khen tai thỏ thật 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000" dirty="0" err="1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  T</a:t>
            </a:r>
            <a:r>
              <a:rPr lang="vi-VN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ừ đó </a:t>
            </a:r>
            <a:r>
              <a:rPr lang="en-US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không còn buồn vì đôi ta</a:t>
            </a:r>
            <a:r>
              <a:rPr lang="en-US" sz="3000" dirty="0" err="1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000" dirty="0">
              <a:solidFill>
                <a:schemeClr val="accent6">
                  <a:lumMod val="50000"/>
                </a:schemeClr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  <p:extLst>
      <p:ext uri="{BB962C8B-B14F-4D97-AF65-F5344CB8AC3E}">
        <p14:creationId xmlns:p14="http://schemas.microsoft.com/office/powerpoint/2010/main" val="3360492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dirty="0" smtClean="0"/>
          </a:p>
          <a:p>
            <a:pPr lvl="0" algn="just"/>
            <a:r>
              <a:rPr lang="en-US" sz="3200" dirty="0" smtClean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có đôi tai dài và to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B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bạn bè chê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thỏ buồn lắm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động viên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: “R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con sẽ thấy ta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mình rất đẹp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</a:t>
            </a:r>
          </a:p>
          <a:p>
            <a:pPr lvl="0" algn="just"/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M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và các bạn đi chơi xa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khuấy đường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A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 cũng hoảng sợ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chợt 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i: “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tớ gọi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 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ả nhóm đi theo hướng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gọi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cả về được nhà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ác bạn t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khen tai thỏ thật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ừ đó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không còn buồn vì đôi ta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chemeClr val="tx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  <p:extLst>
      <p:ext uri="{BB962C8B-B14F-4D97-AF65-F5344CB8AC3E}">
        <p14:creationId xmlns:p14="http://schemas.microsoft.com/office/powerpoint/2010/main" val="3526898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8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2" name="Google Shape;262;p8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263" name="Google Shape;263;p8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5" name="Google Shape;265;p8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266" name="Google Shape;266;p8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8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8" name="Google Shape;268;p8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269" name="Google Shape;269;p8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1" name="Google Shape;271;p8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272" name="Google Shape;272;p8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4" name="Google Shape;274;p8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275" name="Google Shape;275;p8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8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7" name="Google Shape;277;p8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278" name="Google Shape;278;p8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8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0" name="Google Shape;280;p8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281" name="Google Shape;281;p8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8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3" name="Google Shape;283;p8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284" name="Google Shape;284;p8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8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6" name="Google Shape;286;p8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287" name="Google Shape;287;p8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8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9" name="Google Shape;289;p8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290" name="Google Shape;290;p8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8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2" name="Google Shape;292;p8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293" name="Google Shape;293;p8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4" name="Google Shape;294;p8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5" name="Google Shape;295;p8"/>
          <p:cNvSpPr txBox="1"/>
          <p:nvPr/>
        </p:nvSpPr>
        <p:spPr>
          <a:xfrm>
            <a:off x="160815" y="1892496"/>
            <a:ext cx="3588404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Trả</a:t>
            </a:r>
            <a:r>
              <a:rPr lang="en-US" sz="4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lời</a:t>
            </a:r>
            <a:r>
              <a:rPr lang="en-US" sz="4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4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hỏi</a:t>
            </a:r>
            <a:endParaRPr sz="4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96" name="Google Shape;296;p8"/>
          <p:cNvSpPr txBox="1"/>
          <p:nvPr/>
        </p:nvSpPr>
        <p:spPr>
          <a:xfrm>
            <a:off x="1502012" y="969416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3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297" name="Google Shape;297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9"/>
          <p:cNvSpPr/>
          <p:nvPr/>
        </p:nvSpPr>
        <p:spPr>
          <a:xfrm>
            <a:off x="407074" y="548695"/>
            <a:ext cx="850564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a.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Vì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sao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buồn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?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411" y="1133430"/>
            <a:ext cx="7464056" cy="3226755"/>
          </a:xfrm>
          <a:prstGeom prst="rect">
            <a:avLst/>
          </a:prstGeom>
        </p:spPr>
      </p:pic>
      <p:sp>
        <p:nvSpPr>
          <p:cNvPr id="7" name="Google Shape;304;p9"/>
          <p:cNvSpPr/>
          <p:nvPr/>
        </p:nvSpPr>
        <p:spPr>
          <a:xfrm>
            <a:off x="127337" y="548695"/>
            <a:ext cx="906512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buồn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vì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bị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bè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chê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vừa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dài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vừa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to.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5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9"/>
          <p:cNvSpPr/>
          <p:nvPr/>
        </p:nvSpPr>
        <p:spPr>
          <a:xfrm>
            <a:off x="127336" y="0"/>
            <a:ext cx="8785384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Chuyện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gì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xảy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ra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trong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lần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các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chơi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xa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?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7" name="Google Shape;304;p9"/>
          <p:cNvSpPr/>
          <p:nvPr/>
        </p:nvSpPr>
        <p:spPr>
          <a:xfrm>
            <a:off x="201764" y="45820"/>
            <a:ext cx="9065121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Trong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lần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chơi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xa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các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đã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khuấy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.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2050" name="Picture 2" descr="https://f2.photo.talk.zdn.vn/342378907592510301/bc83cb73e7cf1b9142d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419" y="1077178"/>
            <a:ext cx="6220046" cy="345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997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9"/>
          <p:cNvSpPr/>
          <p:nvPr/>
        </p:nvSpPr>
        <p:spPr>
          <a:xfrm>
            <a:off x="375430" y="237061"/>
            <a:ext cx="850564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Nhờ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đâu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mà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được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?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7" name="Google Shape;304;p9"/>
          <p:cNvSpPr/>
          <p:nvPr/>
        </p:nvSpPr>
        <p:spPr>
          <a:xfrm>
            <a:off x="301002" y="250838"/>
            <a:ext cx="9065121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được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nhờ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thính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của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3074" name="Picture 2" descr="https://f2.photo.talk.zdn.vn/4802795788117626046/0a22ecf7f74b0b15525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23" y="1212111"/>
            <a:ext cx="8910084" cy="3931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Quad Arrow Callout 1"/>
          <p:cNvSpPr/>
          <p:nvPr/>
        </p:nvSpPr>
        <p:spPr>
          <a:xfrm>
            <a:off x="301002" y="1212111"/>
            <a:ext cx="496440" cy="397603"/>
          </a:xfrm>
          <a:prstGeom prst="quadArrowCallou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924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770" y="528041"/>
            <a:ext cx="1996233" cy="66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"/>
          <p:cNvPicPr preferRelativeResize="0"/>
          <p:nvPr/>
        </p:nvPicPr>
        <p:blipFill rotWithShape="1">
          <a:blip r:embed="rId4">
            <a:alphaModFix/>
          </a:blip>
          <a:srcRect l="135" t="36970" r="-1"/>
          <a:stretch/>
        </p:blipFill>
        <p:spPr>
          <a:xfrm>
            <a:off x="1" y="1828800"/>
            <a:ext cx="9143998" cy="3004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" y="343299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04572" y="321272"/>
            <a:ext cx="9248571" cy="8019887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/>
            <a:ahLst/>
            <a:cxnLst/>
            <a:rect l="l" t="t" r="r" b="b"/>
            <a:pathLst>
              <a:path w="5387546" h="2967166" extrusionOk="0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endParaRPr sz="135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1"/>
          <p:cNvSpPr/>
          <p:nvPr/>
        </p:nvSpPr>
        <p:spPr>
          <a:xfrm>
            <a:off x="3919308" y="2085155"/>
            <a:ext cx="1438276" cy="7078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Bài</a:t>
            </a:r>
            <a:r>
              <a:rPr lang="en-US" sz="4000" b="1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2</a:t>
            </a:r>
            <a:endParaRPr sz="36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25" name="Google Shape;125;p1"/>
          <p:cNvPicPr preferRelativeResize="0"/>
          <p:nvPr/>
        </p:nvPicPr>
        <p:blipFill rotWithShape="1">
          <a:blip r:embed="rId7">
            <a:alphaModFix/>
          </a:blip>
          <a:srcRect l="30888" t="27748" r="21866"/>
          <a:stretch/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"/>
          <p:cNvPicPr preferRelativeResize="0"/>
          <p:nvPr/>
        </p:nvPicPr>
        <p:blipFill rotWithShape="1">
          <a:blip r:embed="rId8">
            <a:alphaModFix/>
          </a:blip>
          <a:srcRect l="1" r="77432"/>
          <a:stretch/>
        </p:blipFill>
        <p:spPr>
          <a:xfrm>
            <a:off x="0" y="3630617"/>
            <a:ext cx="2063578" cy="12156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7" name="Google Shape;127;p1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28" name="Google Shape;128;p1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" name="Google Shape;129;p1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" name="Google Shape;130;p1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1" name="Google Shape;131;p1"/>
          <p:cNvPicPr preferRelativeResize="0"/>
          <p:nvPr/>
        </p:nvPicPr>
        <p:blipFill rotWithShape="1">
          <a:blip r:embed="rId8">
            <a:alphaModFix/>
          </a:blip>
          <a:srcRect l="77162"/>
          <a:stretch/>
        </p:blipFill>
        <p:spPr>
          <a:xfrm>
            <a:off x="7055708" y="3600543"/>
            <a:ext cx="2088292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"/>
          <p:cNvPicPr preferRelativeResize="0"/>
          <p:nvPr/>
        </p:nvPicPr>
        <p:blipFill rotWithShape="1">
          <a:blip r:embed="rId12">
            <a:alphaModFix/>
          </a:blip>
          <a:srcRect r="45910"/>
          <a:stretch/>
        </p:blipFill>
        <p:spPr>
          <a:xfrm>
            <a:off x="7252679" y="2497731"/>
            <a:ext cx="1632418" cy="2532923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"/>
          <p:cNvSpPr/>
          <p:nvPr/>
        </p:nvSpPr>
        <p:spPr>
          <a:xfrm>
            <a:off x="-4933" y="4626519"/>
            <a:ext cx="9144000" cy="514663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1"/>
          <p:cNvSpPr/>
          <p:nvPr/>
        </p:nvSpPr>
        <p:spPr>
          <a:xfrm>
            <a:off x="-4933" y="4718797"/>
            <a:ext cx="9144000" cy="426773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1"/>
          <p:cNvSpPr/>
          <p:nvPr/>
        </p:nvSpPr>
        <p:spPr>
          <a:xfrm>
            <a:off x="-4933" y="4865599"/>
            <a:ext cx="9144000" cy="274229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6" name="Google Shape;136;p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308757" y="-766706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124;p1"/>
          <p:cNvSpPr/>
          <p:nvPr/>
        </p:nvSpPr>
        <p:spPr>
          <a:xfrm>
            <a:off x="2487512" y="2971352"/>
            <a:ext cx="4341232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 err="1" smtClean="0">
                <a:solidFill>
                  <a:srgbClr val="FF66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Đôi</a:t>
            </a:r>
            <a:r>
              <a:rPr lang="en-US" sz="5400" b="1" dirty="0" smtClean="0">
                <a:solidFill>
                  <a:srgbClr val="FF66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tai </a:t>
            </a:r>
            <a:r>
              <a:rPr lang="en-US" sz="5400" b="1" dirty="0" err="1" smtClean="0">
                <a:solidFill>
                  <a:srgbClr val="FF66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xấu</a:t>
            </a:r>
            <a:r>
              <a:rPr lang="en-US" sz="5400" b="1" dirty="0" smtClean="0">
                <a:solidFill>
                  <a:srgbClr val="FF66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5400" b="1" dirty="0" err="1" smtClean="0">
                <a:solidFill>
                  <a:srgbClr val="FF66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xí</a:t>
            </a:r>
            <a:endParaRPr sz="4800" b="1" dirty="0">
              <a:solidFill>
                <a:srgbClr val="FF660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22" name="Google Shape;124;p1"/>
          <p:cNvSpPr/>
          <p:nvPr/>
        </p:nvSpPr>
        <p:spPr>
          <a:xfrm>
            <a:off x="1177886" y="56291"/>
            <a:ext cx="931369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PHÒNG GIÁO DỤC VÀ ĐÀO TẠO QUẬN LONG BIÊN</a:t>
            </a:r>
            <a:endParaRPr sz="1800" b="1" dirty="0">
              <a:solidFill>
                <a:schemeClr val="bg1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pic>
        <p:nvPicPr>
          <p:cNvPr id="23" name="Picture 2" descr="Hoa Đào Mùa - Miễn Phí vector hình ảnh trên Pixabay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310647" y="-276472"/>
            <a:ext cx="5990926" cy="270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1" dur="5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0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13" name="Google Shape;313;p10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314" name="Google Shape;314;p10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10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6" name="Google Shape;316;p10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317" name="Google Shape;317;p10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10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9" name="Google Shape;319;p10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320" name="Google Shape;320;p10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10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2" name="Google Shape;322;p10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323" name="Google Shape;323;p10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10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5" name="Google Shape;325;p10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326" name="Google Shape;326;p10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10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8" name="Google Shape;328;p10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329" name="Google Shape;329;p10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10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1" name="Google Shape;331;p10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332" name="Google Shape;332;p10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10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4" name="Google Shape;334;p10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335" name="Google Shape;335;p10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10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7" name="Google Shape;337;p10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338" name="Google Shape;338;p10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10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0" name="Google Shape;340;p10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341" name="Google Shape;341;p10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10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3" name="Google Shape;343;p10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344" name="Google Shape;344;p10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5" name="Google Shape;345;p10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6" name="Google Shape;346;p10"/>
          <p:cNvSpPr txBox="1"/>
          <p:nvPr/>
        </p:nvSpPr>
        <p:spPr>
          <a:xfrm>
            <a:off x="182783" y="2113681"/>
            <a:ext cx="3588404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Viết</a:t>
            </a:r>
            <a:r>
              <a:rPr lang="en-US" sz="40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vào</a:t>
            </a:r>
            <a:r>
              <a:rPr lang="en-US" sz="40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vở</a:t>
            </a:r>
            <a:endParaRPr sz="40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347" name="Google Shape;347;p10"/>
          <p:cNvSpPr txBox="1"/>
          <p:nvPr/>
        </p:nvSpPr>
        <p:spPr>
          <a:xfrm>
            <a:off x="1502012" y="942520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4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348" name="Google Shape;348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2"/>
          <p:cNvSpPr/>
          <p:nvPr/>
        </p:nvSpPr>
        <p:spPr>
          <a:xfrm>
            <a:off x="1294812" y="907257"/>
            <a:ext cx="747326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Viết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trả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lời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cho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 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ở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mục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3</a:t>
            </a:r>
            <a:endParaRPr sz="3200" b="1" dirty="0">
              <a:solidFill>
                <a:srgbClr val="4CA42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p12"/>
          <p:cNvSpPr/>
          <p:nvPr/>
        </p:nvSpPr>
        <p:spPr>
          <a:xfrm>
            <a:off x="265813" y="1799757"/>
            <a:ext cx="8208335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40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</a:t>
            </a:r>
            <a:r>
              <a:rPr lang="en-US" sz="40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được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endParaRPr lang="en-US" sz="4000" dirty="0" smtClean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lvl="0"/>
            <a:endParaRPr lang="en-US" sz="4000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lvl="0"/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40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nhờ</a:t>
            </a:r>
            <a:endParaRPr sz="6000" b="1" dirty="0">
              <a:solidFill>
                <a:srgbClr val="0070C0"/>
              </a:solidFill>
              <a:sym typeface="Arial"/>
            </a:endParaRPr>
          </a:p>
        </p:txBody>
      </p:sp>
      <p:sp>
        <p:nvSpPr>
          <p:cNvPr id="363" name="Google Shape;363;p12"/>
          <p:cNvSpPr/>
          <p:nvPr/>
        </p:nvSpPr>
        <p:spPr>
          <a:xfrm>
            <a:off x="2633686" y="2723046"/>
            <a:ext cx="3226388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(…).</a:t>
            </a:r>
            <a:endParaRPr sz="6000" b="1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p12"/>
          <p:cNvSpPr/>
          <p:nvPr/>
        </p:nvSpPr>
        <p:spPr>
          <a:xfrm>
            <a:off x="2633686" y="3030823"/>
            <a:ext cx="5388519" cy="163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thính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của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40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lang="en-US" sz="4000" b="1" dirty="0">
              <a:solidFill>
                <a:srgbClr val="0070C0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6000" b="1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1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1"/>
          <p:cNvSpPr/>
          <p:nvPr/>
        </p:nvSpPr>
        <p:spPr>
          <a:xfrm>
            <a:off x="268652" y="552466"/>
            <a:ext cx="276784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Tô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chữ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hoa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600" b="1" dirty="0">
                <a:solidFill>
                  <a:srgbClr val="4CA420"/>
                </a:solidFill>
                <a:ea typeface="Arial Rounded"/>
              </a:rPr>
              <a:t>C</a:t>
            </a:r>
            <a:endParaRPr sz="3200" b="1" dirty="0">
              <a:solidFill>
                <a:srgbClr val="4CA42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chu 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38623" y="0"/>
            <a:ext cx="5730949" cy="51435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4263656" y="786809"/>
            <a:ext cx="415733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4263656" y="1750827"/>
            <a:ext cx="4157330" cy="159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263656" y="2654595"/>
            <a:ext cx="4157330" cy="212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263656" y="3583172"/>
            <a:ext cx="4157330" cy="212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772125" y="131134"/>
            <a:ext cx="287079" cy="4093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5400000">
            <a:off x="6513187" y="2173030"/>
            <a:ext cx="287079" cy="4093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 flipH="1" flipV="1">
            <a:off x="4816549" y="304358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 flipV="1">
            <a:off x="5804265" y="300812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 flipV="1">
            <a:off x="6813246" y="294169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 flipV="1">
            <a:off x="7818474" y="286637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Google Shape;354;p11"/>
          <p:cNvSpPr/>
          <p:nvPr/>
        </p:nvSpPr>
        <p:spPr>
          <a:xfrm>
            <a:off x="3946432" y="393452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1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28" name="Google Shape;354;p11"/>
          <p:cNvSpPr/>
          <p:nvPr/>
        </p:nvSpPr>
        <p:spPr>
          <a:xfrm>
            <a:off x="3917852" y="163814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6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29" name="Google Shape;354;p11"/>
          <p:cNvSpPr/>
          <p:nvPr/>
        </p:nvSpPr>
        <p:spPr>
          <a:xfrm>
            <a:off x="3940559" y="2007432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5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0" name="Google Shape;354;p11"/>
          <p:cNvSpPr/>
          <p:nvPr/>
        </p:nvSpPr>
        <p:spPr>
          <a:xfrm>
            <a:off x="3921641" y="2453303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4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1" name="Google Shape;354;p11"/>
          <p:cNvSpPr/>
          <p:nvPr/>
        </p:nvSpPr>
        <p:spPr>
          <a:xfrm>
            <a:off x="3919832" y="2936547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3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2" name="Google Shape;354;p11"/>
          <p:cNvSpPr/>
          <p:nvPr/>
        </p:nvSpPr>
        <p:spPr>
          <a:xfrm>
            <a:off x="3946432" y="341979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2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3" name="Google Shape;354;p11"/>
          <p:cNvSpPr/>
          <p:nvPr/>
        </p:nvSpPr>
        <p:spPr>
          <a:xfrm>
            <a:off x="4641452" y="4077141"/>
            <a:ext cx="18296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2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4" name="Google Shape;354;p11"/>
          <p:cNvSpPr/>
          <p:nvPr/>
        </p:nvSpPr>
        <p:spPr>
          <a:xfrm>
            <a:off x="5157001" y="4076700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3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5" name="Google Shape;354;p11"/>
          <p:cNvSpPr/>
          <p:nvPr/>
        </p:nvSpPr>
        <p:spPr>
          <a:xfrm>
            <a:off x="5605217" y="4083344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rgbClr val="FF0000"/>
                </a:solidFill>
                <a:sym typeface="Arial"/>
              </a:rPr>
              <a:t>4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6" name="Google Shape;354;p11"/>
          <p:cNvSpPr/>
          <p:nvPr/>
        </p:nvSpPr>
        <p:spPr>
          <a:xfrm>
            <a:off x="6172617" y="4083343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rgbClr val="FF0000"/>
                </a:solidFill>
                <a:sym typeface="Arial"/>
              </a:rPr>
              <a:t>5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7" name="Google Shape;354;p11"/>
          <p:cNvSpPr/>
          <p:nvPr/>
        </p:nvSpPr>
        <p:spPr>
          <a:xfrm>
            <a:off x="4708433" y="4617378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FF0000"/>
              </a:solidFill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2"/>
          <p:cNvSpPr/>
          <p:nvPr/>
        </p:nvSpPr>
        <p:spPr>
          <a:xfrm>
            <a:off x="1294812" y="907257"/>
            <a:ext cx="747326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Viết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trả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lời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cho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 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ở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mục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3</a:t>
            </a:r>
            <a:endParaRPr sz="3200" b="1" dirty="0">
              <a:solidFill>
                <a:srgbClr val="4CA42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p12"/>
          <p:cNvSpPr/>
          <p:nvPr/>
        </p:nvSpPr>
        <p:spPr>
          <a:xfrm>
            <a:off x="265813" y="1799757"/>
            <a:ext cx="8208335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40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</a:t>
            </a:r>
            <a:r>
              <a:rPr lang="en-US" sz="40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được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endParaRPr lang="en-US" sz="4000" dirty="0" smtClean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lvl="0"/>
            <a:endParaRPr lang="en-US" sz="4000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lvl="0"/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40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nhờ</a:t>
            </a:r>
            <a:endParaRPr sz="6000" b="1" dirty="0">
              <a:solidFill>
                <a:srgbClr val="0070C0"/>
              </a:solidFill>
              <a:sym typeface="Arial"/>
            </a:endParaRPr>
          </a:p>
        </p:txBody>
      </p:sp>
      <p:sp>
        <p:nvSpPr>
          <p:cNvPr id="363" name="Google Shape;363;p12"/>
          <p:cNvSpPr/>
          <p:nvPr/>
        </p:nvSpPr>
        <p:spPr>
          <a:xfrm>
            <a:off x="2633686" y="2723046"/>
            <a:ext cx="3226388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(…).</a:t>
            </a:r>
            <a:endParaRPr sz="6000" b="1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p12"/>
          <p:cNvSpPr/>
          <p:nvPr/>
        </p:nvSpPr>
        <p:spPr>
          <a:xfrm>
            <a:off x="2633686" y="3030823"/>
            <a:ext cx="5388519" cy="163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thính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của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40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lang="en-US" sz="4000" b="1" dirty="0">
              <a:solidFill>
                <a:srgbClr val="0070C0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6000" b="1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7659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1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143" y="228600"/>
            <a:ext cx="7413172" cy="427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2457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13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71" name="Google Shape;371;p13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372" name="Google Shape;372;p13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13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4" name="Google Shape;374;p13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375" name="Google Shape;375;p13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7" name="Google Shape;377;p13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378" name="Google Shape;378;p13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13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0" name="Google Shape;380;p13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381" name="Google Shape;381;p13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13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3" name="Google Shape;383;p13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384" name="Google Shape;384;p13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13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6" name="Google Shape;386;p13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387" name="Google Shape;387;p13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13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9" name="Google Shape;389;p13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390" name="Google Shape;390;p13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13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2" name="Google Shape;392;p13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393" name="Google Shape;393;p13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13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5" name="Google Shape;395;p13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396" name="Google Shape;396;p1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13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8" name="Google Shape;398;p13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399" name="Google Shape;399;p13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13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1" name="Google Shape;401;p13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402" name="Google Shape;402;p13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3" name="Google Shape;403;p13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04" name="Google Shape;404;p13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Chọn từ ngữ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05" name="Google Shape;405;p13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5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406" name="Google Shape;406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14"/>
          <p:cNvSpPr/>
          <p:nvPr/>
        </p:nvSpPr>
        <p:spPr>
          <a:xfrm>
            <a:off x="590107" y="1256534"/>
            <a:ext cx="7963786" cy="830956"/>
          </a:xfrm>
          <a:prstGeom prst="rect">
            <a:avLst/>
          </a:prstGeom>
          <a:gradFill>
            <a:gsLst>
              <a:gs pos="0">
                <a:srgbClr val="B4D4A5"/>
              </a:gs>
              <a:gs pos="50000">
                <a:srgbClr val="A8CD97"/>
              </a:gs>
              <a:gs pos="100000">
                <a:srgbClr val="9BC985"/>
              </a:gs>
            </a:gsLst>
            <a:lin ang="5400000" scaled="0"/>
          </a:gradFill>
          <a:ln w="952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13" name="Google Shape;413;p14"/>
          <p:cNvSpPr/>
          <p:nvPr/>
        </p:nvSpPr>
        <p:spPr>
          <a:xfrm>
            <a:off x="319177" y="207704"/>
            <a:ext cx="850564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Chọn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từ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ngữ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để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hoàn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thiện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viết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vào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vở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14" name="Google Shape;414;p14"/>
          <p:cNvSpPr/>
          <p:nvPr/>
        </p:nvSpPr>
        <p:spPr>
          <a:xfrm>
            <a:off x="797188" y="1345411"/>
            <a:ext cx="239232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en-US" sz="3200" dirty="0" err="1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hạy</a:t>
            </a:r>
            <a:r>
              <a:rPr lang="en-US" sz="3200" dirty="0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nhanh</a:t>
            </a:r>
            <a:r>
              <a:rPr lang="en-US" sz="3200" dirty="0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endParaRPr sz="3200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15" name="Google Shape;415;p14"/>
          <p:cNvSpPr/>
          <p:nvPr/>
        </p:nvSpPr>
        <p:spPr>
          <a:xfrm>
            <a:off x="127792" y="2528120"/>
            <a:ext cx="8707864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Chú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mèo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             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nghe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chít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chít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của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lũ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chuột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17" name="Google Shape;417;p14"/>
          <p:cNvSpPr/>
          <p:nvPr/>
        </p:nvSpPr>
        <p:spPr>
          <a:xfrm>
            <a:off x="2870537" y="2528120"/>
            <a:ext cx="90424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(…)</a:t>
            </a:r>
            <a:endParaRPr sz="3200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9" name="Google Shape;414;p14"/>
          <p:cNvSpPr/>
          <p:nvPr/>
        </p:nvSpPr>
        <p:spPr>
          <a:xfrm>
            <a:off x="3870151" y="1351120"/>
            <a:ext cx="239232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d</a:t>
            </a:r>
            <a:r>
              <a:rPr lang="en-US" sz="3200" dirty="0" err="1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ỏng</a:t>
            </a:r>
            <a:r>
              <a:rPr lang="en-US" sz="3200" dirty="0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    </a:t>
            </a:r>
            <a:endParaRPr sz="3200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0" name="Google Shape;414;p14"/>
          <p:cNvSpPr/>
          <p:nvPr/>
        </p:nvSpPr>
        <p:spPr>
          <a:xfrm>
            <a:off x="6475080" y="1315404"/>
            <a:ext cx="239232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en-US" sz="3200" dirty="0" err="1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hính</a:t>
            </a:r>
            <a:r>
              <a:rPr lang="en-US" sz="3200" dirty="0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</a:t>
            </a:r>
            <a:endParaRPr sz="3200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1" name="Google Shape;414;p14"/>
          <p:cNvSpPr/>
          <p:nvPr/>
        </p:nvSpPr>
        <p:spPr>
          <a:xfrm>
            <a:off x="2673988" y="2528160"/>
            <a:ext cx="239232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d</a:t>
            </a:r>
            <a:r>
              <a:rPr lang="en-US" sz="3200" dirty="0" err="1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ỏng</a:t>
            </a:r>
            <a:r>
              <a:rPr lang="en-US" sz="3200" dirty="0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    </a:t>
            </a:r>
            <a:endParaRPr sz="3200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1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423400" cy="490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0347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5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24" name="Google Shape;424;p15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425" name="Google Shape;425;p15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15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27" name="Google Shape;427;p15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428" name="Google Shape;428;p15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15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30" name="Google Shape;430;p15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431" name="Google Shape;431;p15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15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33" name="Google Shape;433;p15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434" name="Google Shape;434;p15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15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36" name="Google Shape;436;p15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437" name="Google Shape;437;p15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15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39" name="Google Shape;439;p15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440" name="Google Shape;440;p15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15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2" name="Google Shape;442;p15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443" name="Google Shape;443;p15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15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5" name="Google Shape;445;p15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446" name="Google Shape;446;p15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15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8" name="Google Shape;448;p15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449" name="Google Shape;449;p15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15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51" name="Google Shape;451;p15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452" name="Google Shape;452;p15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15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54" name="Google Shape;454;p15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455" name="Google Shape;455;p15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6" name="Google Shape;456;p15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57" name="Google Shape;457;p15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Quan sát tranh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58" name="Google Shape;458;p15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6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459" name="Google Shape;459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16"/>
          <p:cNvSpPr/>
          <p:nvPr/>
        </p:nvSpPr>
        <p:spPr>
          <a:xfrm>
            <a:off x="521396" y="0"/>
            <a:ext cx="850564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Quan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sát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tranh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kể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ại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chuyện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“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xấu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xí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4098" name="Picture 2" descr="C:\Users\Administrator\AppData\Local\ZaloPC\1920853331794570045\ZaloDownloads\picture\6286030243444880041\z2034655277790_9426f8bbd45cf110dbda59433c1bd3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6608"/>
            <a:ext cx="9144000" cy="417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37932" y="19312"/>
            <a:ext cx="2963918" cy="3871221"/>
          </a:xfrm>
          <a:prstGeom prst="rect">
            <a:avLst/>
          </a:prstGeom>
        </p:spPr>
      </p:pic>
      <p:sp>
        <p:nvSpPr>
          <p:cNvPr id="177" name="Google Shape;177;p2"/>
          <p:cNvSpPr txBox="1"/>
          <p:nvPr/>
        </p:nvSpPr>
        <p:spPr>
          <a:xfrm>
            <a:off x="518578" y="1878860"/>
            <a:ext cx="3002627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rgbClr val="FFFF0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Khởi</a:t>
            </a:r>
            <a:r>
              <a:rPr lang="en-US" sz="3600" b="1" dirty="0">
                <a:solidFill>
                  <a:srgbClr val="FFFF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động</a:t>
            </a:r>
            <a:endParaRPr sz="3600" b="1" dirty="0">
              <a:solidFill>
                <a:srgbClr val="FFFF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78" name="Google Shape;178;p2"/>
          <p:cNvSpPr txBox="1"/>
          <p:nvPr/>
        </p:nvSpPr>
        <p:spPr>
          <a:xfrm>
            <a:off x="1442652" y="1015334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chemeClr val="bg1"/>
                </a:solidFill>
                <a:latin typeface="Arial Rounded"/>
                <a:ea typeface="Arial Rounded"/>
                <a:cs typeface="Arial Rounded"/>
                <a:sym typeface="Arial Rounded"/>
              </a:rPr>
              <a:t>1</a:t>
            </a:r>
            <a:endParaRPr sz="5400" b="1" dirty="0">
              <a:solidFill>
                <a:schemeClr val="bg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79" name="Google Shape;179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79231" y="213993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25078" y="2325534"/>
            <a:ext cx="1125835" cy="2607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Hoa Đào Mùa - Miễn Phí vector hình ảnh trên Pixaba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53074" y="-434023"/>
            <a:ext cx="5990926" cy="3331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Vector cành hoa đào và đèn lồng trang trí ngày tế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250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dministrator\AppData\Local\ZaloPC\1920853331794570045\ZaloDownloads\picture\6286030243444880041\z2034652254484_8f301b22c0b433c438e1811d5603d83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2704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0393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istrator\AppData\Local\ZaloPC\1920853331794570045\ZaloDownloads\picture\6286030243444880041\z2034653047258_fec186bbc983c44fec94cfc89af57e5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478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istrator\AppData\Local\ZaloPC\1920853331794570045\ZaloDownloads\picture\6286030243444880041\z2034654305190_4d308ea29d1bfdfa22d9d16eaa26649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718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istrator\AppData\Local\ZaloPC\1920853331794570045\ZaloDownloads\picture\6286030243444880041\z2034656015339_f366fd3cef957131e4301e81a91cba6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1251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16"/>
          <p:cNvSpPr/>
          <p:nvPr/>
        </p:nvSpPr>
        <p:spPr>
          <a:xfrm>
            <a:off x="521396" y="0"/>
            <a:ext cx="850564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Quan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sát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tranh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kể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ại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chuyện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“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xấu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xí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4098" name="Picture 2" descr="C:\Users\Administrator\AppData\Local\ZaloPC\1920853331794570045\ZaloDownloads\picture\6286030243444880041\z2034655277790_9426f8bbd45cf110dbda59433c1bd3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6608"/>
            <a:ext cx="9144000" cy="417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093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17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73" name="Google Shape;473;p17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474" name="Google Shape;474;p17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" name="Google Shape;475;p17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76" name="Google Shape;476;p17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477" name="Google Shape;477;p17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17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79" name="Google Shape;479;p17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480" name="Google Shape;480;p17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17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82" name="Google Shape;482;p17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483" name="Google Shape;483;p17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17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85" name="Google Shape;485;p17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486" name="Google Shape;486;p17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17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88" name="Google Shape;488;p17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489" name="Google Shape;489;p17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17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91" name="Google Shape;491;p17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492" name="Google Shape;492;p17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17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94" name="Google Shape;494;p17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495" name="Google Shape;495;p17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17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97" name="Google Shape;497;p17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498" name="Google Shape;498;p17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17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00" name="Google Shape;500;p17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501" name="Google Shape;501;p17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17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03" name="Google Shape;503;p17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504" name="Google Shape;504;p17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5" name="Google Shape;505;p17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06" name="Google Shape;506;p17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Nghe viết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07" name="Google Shape;507;p17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7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508" name="Google Shape;508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18"/>
          <p:cNvSpPr/>
          <p:nvPr/>
        </p:nvSpPr>
        <p:spPr>
          <a:xfrm>
            <a:off x="500131" y="233695"/>
            <a:ext cx="192196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Nghe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viết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3314" name="Picture 2" descr="https://f8.photo.talk.zdn.vn/4152224088811050010/ef4291f74b4bb715ee5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8470"/>
            <a:ext cx="9143999" cy="432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/>
          <p:cNvCxnSpPr/>
          <p:nvPr/>
        </p:nvCxnSpPr>
        <p:spPr>
          <a:xfrm flipV="1">
            <a:off x="2604977" y="1998922"/>
            <a:ext cx="733646" cy="1063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348716" y="1998922"/>
            <a:ext cx="149919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1364511" y="2402958"/>
            <a:ext cx="1357424" cy="354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3352800" y="2392326"/>
            <a:ext cx="733646" cy="1063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1"/>
          <p:cNvSpPr/>
          <p:nvPr/>
        </p:nvSpPr>
        <p:spPr>
          <a:xfrm>
            <a:off x="268652" y="552466"/>
            <a:ext cx="276784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Tô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chữ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hoa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600" b="1" dirty="0">
                <a:solidFill>
                  <a:srgbClr val="4CA420"/>
                </a:solidFill>
                <a:ea typeface="Arial Rounded"/>
              </a:rPr>
              <a:t>C</a:t>
            </a:r>
            <a:endParaRPr sz="3200" b="1" dirty="0">
              <a:solidFill>
                <a:srgbClr val="4CA42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chu 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38623" y="0"/>
            <a:ext cx="5730949" cy="51435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4263656" y="786809"/>
            <a:ext cx="415733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4263656" y="1750827"/>
            <a:ext cx="4157330" cy="159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263656" y="2654595"/>
            <a:ext cx="4157330" cy="212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263656" y="3583172"/>
            <a:ext cx="4157330" cy="212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772125" y="131134"/>
            <a:ext cx="287079" cy="4093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5400000">
            <a:off x="6513187" y="2173030"/>
            <a:ext cx="287079" cy="4093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 flipH="1" flipV="1">
            <a:off x="4816549" y="304358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 flipV="1">
            <a:off x="5804265" y="300812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 flipV="1">
            <a:off x="6813246" y="294169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 flipV="1">
            <a:off x="7818474" y="286637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Google Shape;354;p11"/>
          <p:cNvSpPr/>
          <p:nvPr/>
        </p:nvSpPr>
        <p:spPr>
          <a:xfrm>
            <a:off x="3946432" y="393452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1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28" name="Google Shape;354;p11"/>
          <p:cNvSpPr/>
          <p:nvPr/>
        </p:nvSpPr>
        <p:spPr>
          <a:xfrm>
            <a:off x="3917852" y="163814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6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29" name="Google Shape;354;p11"/>
          <p:cNvSpPr/>
          <p:nvPr/>
        </p:nvSpPr>
        <p:spPr>
          <a:xfrm>
            <a:off x="3940559" y="2007432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5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0" name="Google Shape;354;p11"/>
          <p:cNvSpPr/>
          <p:nvPr/>
        </p:nvSpPr>
        <p:spPr>
          <a:xfrm>
            <a:off x="3921641" y="2453303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4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1" name="Google Shape;354;p11"/>
          <p:cNvSpPr/>
          <p:nvPr/>
        </p:nvSpPr>
        <p:spPr>
          <a:xfrm>
            <a:off x="3919832" y="2936547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3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2" name="Google Shape;354;p11"/>
          <p:cNvSpPr/>
          <p:nvPr/>
        </p:nvSpPr>
        <p:spPr>
          <a:xfrm>
            <a:off x="3946432" y="341979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2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3" name="Google Shape;354;p11"/>
          <p:cNvSpPr/>
          <p:nvPr/>
        </p:nvSpPr>
        <p:spPr>
          <a:xfrm>
            <a:off x="4641452" y="4077141"/>
            <a:ext cx="18296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2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4" name="Google Shape;354;p11"/>
          <p:cNvSpPr/>
          <p:nvPr/>
        </p:nvSpPr>
        <p:spPr>
          <a:xfrm>
            <a:off x="5157001" y="4076700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3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5" name="Google Shape;354;p11"/>
          <p:cNvSpPr/>
          <p:nvPr/>
        </p:nvSpPr>
        <p:spPr>
          <a:xfrm>
            <a:off x="5605217" y="4083344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rgbClr val="FF0000"/>
                </a:solidFill>
                <a:sym typeface="Arial"/>
              </a:rPr>
              <a:t>4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6" name="Google Shape;354;p11"/>
          <p:cNvSpPr/>
          <p:nvPr/>
        </p:nvSpPr>
        <p:spPr>
          <a:xfrm>
            <a:off x="6172617" y="4083343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rgbClr val="FF0000"/>
                </a:solidFill>
                <a:sym typeface="Arial"/>
              </a:rPr>
              <a:t>5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7" name="Google Shape;354;p11"/>
          <p:cNvSpPr/>
          <p:nvPr/>
        </p:nvSpPr>
        <p:spPr>
          <a:xfrm>
            <a:off x="4708433" y="4617378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FF0000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0175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" name="Google Shape;523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49491" y="546129"/>
            <a:ext cx="4045018" cy="40512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20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30" name="Google Shape;530;p20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531" name="Google Shape;531;p20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20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33" name="Google Shape;533;p20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534" name="Google Shape;534;p20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20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36" name="Google Shape;536;p20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537" name="Google Shape;537;p20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8" name="Google Shape;538;p20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39" name="Google Shape;539;p20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540" name="Google Shape;540;p20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20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42" name="Google Shape;542;p20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543" name="Google Shape;543;p20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4" name="Google Shape;544;p20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45" name="Google Shape;545;p20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546" name="Google Shape;546;p20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20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48" name="Google Shape;548;p20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549" name="Google Shape;549;p20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20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51" name="Google Shape;551;p20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552" name="Google Shape;552;p20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20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54" name="Google Shape;554;p20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555" name="Google Shape;555;p20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20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57" name="Google Shape;557;p20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558" name="Google Shape;558;p20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20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60" name="Google Shape;560;p20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561" name="Google Shape;561;p20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2" name="Google Shape;562;p20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63" name="Google Shape;563;p20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4400" b="1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</a:t>
            </a:r>
            <a:endParaRPr sz="4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64" name="Google Shape;564;p20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8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565" name="Google Shape;565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5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5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5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5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5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5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" y="113016"/>
            <a:ext cx="8877300" cy="4017195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 rot="3042559">
            <a:off x="1066830" y="1149710"/>
            <a:ext cx="458372" cy="13229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 rot="7355549">
            <a:off x="3420192" y="1805884"/>
            <a:ext cx="486323" cy="1441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19470814">
            <a:off x="6602886" y="2781588"/>
            <a:ext cx="458372" cy="13229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21"/>
          <p:cNvSpPr/>
          <p:nvPr/>
        </p:nvSpPr>
        <p:spPr>
          <a:xfrm>
            <a:off x="0" y="493281"/>
            <a:ext cx="9197163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trong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hoặc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ngoài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bài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đọc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“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xấu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xí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từ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ngữ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có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chứa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vần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73" name="Google Shape;573;p21"/>
          <p:cNvSpPr/>
          <p:nvPr/>
        </p:nvSpPr>
        <p:spPr>
          <a:xfrm>
            <a:off x="536592" y="1983157"/>
            <a:ext cx="1871831" cy="63470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uyt</a:t>
            </a:r>
            <a:endParaRPr sz="40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74" name="Google Shape;574;p21"/>
          <p:cNvSpPr/>
          <p:nvPr/>
        </p:nvSpPr>
        <p:spPr>
          <a:xfrm>
            <a:off x="4740835" y="1995542"/>
            <a:ext cx="1871831" cy="63470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it</a:t>
            </a:r>
            <a:endParaRPr sz="4000" b="1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75" name="Google Shape;575;p21"/>
          <p:cNvSpPr/>
          <p:nvPr/>
        </p:nvSpPr>
        <p:spPr>
          <a:xfrm>
            <a:off x="6863795" y="1983157"/>
            <a:ext cx="1871831" cy="63470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uyêt</a:t>
            </a:r>
            <a:endParaRPr sz="4000" b="1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77" name="Google Shape;577;p21"/>
          <p:cNvSpPr/>
          <p:nvPr/>
        </p:nvSpPr>
        <p:spPr>
          <a:xfrm>
            <a:off x="2408423" y="1995542"/>
            <a:ext cx="1990165" cy="63470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iêt</a:t>
            </a:r>
            <a:endParaRPr sz="4000" b="1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0" name="Google Shape;575;p21"/>
          <p:cNvSpPr/>
          <p:nvPr/>
        </p:nvSpPr>
        <p:spPr>
          <a:xfrm>
            <a:off x="3829789" y="3567305"/>
            <a:ext cx="804795" cy="589217"/>
          </a:xfrm>
          <a:prstGeom prst="roundRect">
            <a:avLst>
              <a:gd name="adj" fmla="val 16667"/>
            </a:avLst>
          </a:prstGeom>
          <a:ln>
            <a:solidFill>
              <a:srgbClr val="CC00C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endParaRPr sz="4000" b="1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1850065" y="2617858"/>
            <a:ext cx="2062716" cy="9334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4315301" y="2538197"/>
            <a:ext cx="1490076" cy="10130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580660" y="2524017"/>
            <a:ext cx="563518" cy="10130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4634584" y="2565977"/>
            <a:ext cx="3626914" cy="12706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137684" y="2538197"/>
            <a:ext cx="461252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044456" y="2535209"/>
            <a:ext cx="461252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5351105" y="2535209"/>
            <a:ext cx="325645" cy="14737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7349602" y="2586224"/>
            <a:ext cx="709341" cy="31634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22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85" name="Google Shape;585;p22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586" name="Google Shape;586;p22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22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88" name="Google Shape;588;p22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589" name="Google Shape;589;p22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22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91" name="Google Shape;591;p22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592" name="Google Shape;592;p22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22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94" name="Google Shape;594;p22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595" name="Google Shape;595;p22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22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97" name="Google Shape;597;p22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598" name="Google Shape;598;p22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22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00" name="Google Shape;600;p22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601" name="Google Shape;601;p22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22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03" name="Google Shape;603;p22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604" name="Google Shape;604;p22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22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06" name="Google Shape;606;p22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607" name="Google Shape;607;p22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22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09" name="Google Shape;609;p22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610" name="Google Shape;610;p22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22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12" name="Google Shape;612;p22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613" name="Google Shape;613;p22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22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15" name="Google Shape;615;p22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16" name="Google Shape;616;p22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17" name="Google Shape;617;p22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18" name="Google Shape;618;p22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Vẽ</a:t>
            </a:r>
            <a:endParaRPr sz="4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619" name="Google Shape;619;p22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9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620" name="Google Shape;620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" name="Google Shape;621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6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6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6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6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6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6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6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6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6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6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5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5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6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6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6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23"/>
          <p:cNvSpPr/>
          <p:nvPr/>
        </p:nvSpPr>
        <p:spPr>
          <a:xfrm>
            <a:off x="152052" y="63849"/>
            <a:ext cx="8991948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Vẽ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con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vật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mà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em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yêu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thích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đặt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tên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cho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bức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tranh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em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vẽ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" name="AutoShape 2" descr="https://f16.photo.talk.zdn.vn/6305821816467018651/8c8aff08fdb701e958a6.jpg"/>
          <p:cNvSpPr>
            <a:spLocks noChangeAspect="1" noChangeArrowheads="1"/>
          </p:cNvSpPr>
          <p:nvPr/>
        </p:nvSpPr>
        <p:spPr bwMode="auto">
          <a:xfrm>
            <a:off x="1250729" y="4544496"/>
            <a:ext cx="205827" cy="205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340" name="Picture 4" descr="https://f16.photo.talk.zdn.vn/6305821816467018651/8c8aff08fdb701e958a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1027"/>
            <a:ext cx="9144000" cy="4002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24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36" name="Google Shape;636;p24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637" name="Google Shape;637;p24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24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39" name="Google Shape;639;p24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640" name="Google Shape;640;p24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24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2" name="Google Shape;642;p24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643" name="Google Shape;643;p24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24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5" name="Google Shape;645;p24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646" name="Google Shape;646;p24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24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8" name="Google Shape;648;p24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649" name="Google Shape;649;p24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24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1" name="Google Shape;651;p24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652" name="Google Shape;652;p24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24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4" name="Google Shape;654;p24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655" name="Google Shape;655;p24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24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7" name="Google Shape;657;p24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658" name="Google Shape;658;p24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24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0" name="Google Shape;660;p24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661" name="Google Shape;661;p24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2" name="Google Shape;662;p24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3" name="Google Shape;663;p24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664" name="Google Shape;664;p24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24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6" name="Google Shape;666;p2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67" name="Google Shape;667;p24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68" name="Google Shape;668;p24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69" name="Google Shape;669;p24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Củng cố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670" name="Google Shape;670;p24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10</a:t>
            </a:r>
            <a:endParaRPr sz="5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671" name="Google Shape;671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6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6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6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6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6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6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6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6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6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6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243227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 rot="3042559">
            <a:off x="3293945" y="854390"/>
            <a:ext cx="707765" cy="41349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098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f4.photo.talk.zdn.vn/2419275048068022184/8e11f9752dc8d19688d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22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oa Đào Mùa - Miễn Phí vector hình ảnh trên Pixab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07982" y="-1175428"/>
            <a:ext cx="5990926" cy="270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1418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37932" y="19312"/>
            <a:ext cx="2963918" cy="3871221"/>
          </a:xfrm>
          <a:prstGeom prst="rect">
            <a:avLst/>
          </a:prstGeom>
        </p:spPr>
      </p:pic>
      <p:sp>
        <p:nvSpPr>
          <p:cNvPr id="226" name="Google Shape;226;p4"/>
          <p:cNvSpPr txBox="1"/>
          <p:nvPr/>
        </p:nvSpPr>
        <p:spPr>
          <a:xfrm>
            <a:off x="242852" y="1828216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FFFF0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Đọc</a:t>
            </a:r>
            <a:endParaRPr sz="4400" b="1" dirty="0">
              <a:solidFill>
                <a:srgbClr val="FFFF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27" name="Google Shape;227;p4"/>
          <p:cNvSpPr txBox="1"/>
          <p:nvPr/>
        </p:nvSpPr>
        <p:spPr>
          <a:xfrm>
            <a:off x="1464869" y="1005394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chemeClr val="bg1"/>
                </a:solidFill>
                <a:latin typeface="Arial Rounded"/>
                <a:ea typeface="Arial Rounded"/>
                <a:cs typeface="Arial Rounded"/>
                <a:sym typeface="Arial Rounded"/>
              </a:rPr>
              <a:t>2</a:t>
            </a:r>
            <a:endParaRPr sz="5400" b="1" dirty="0">
              <a:solidFill>
                <a:schemeClr val="bg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228" name="Google Shape;228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46557" y="235856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11612" y="2002700"/>
            <a:ext cx="1125835" cy="2607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Picture 2" descr="Hoa Đào Mùa - Miễn Phí vector hình ảnh trên Pixaba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96066" y="115550"/>
            <a:ext cx="5990926" cy="270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250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47082" y="-1105837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474" y="4412343"/>
            <a:ext cx="3473641" cy="847271"/>
          </a:xfrm>
          <a:prstGeom prst="rect">
            <a:avLst/>
          </a:prstGeom>
        </p:spPr>
      </p:pic>
      <p:pic>
        <p:nvPicPr>
          <p:cNvPr id="4" name="Đôi tai xấu xí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32474" y="0"/>
            <a:ext cx="485554" cy="4855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495" y="276126"/>
            <a:ext cx="5064092" cy="44950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351" t="8300"/>
          <a:stretch/>
        </p:blipFill>
        <p:spPr>
          <a:xfrm>
            <a:off x="5326742" y="870857"/>
            <a:ext cx="3752339" cy="34543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"/>
          <p:cNvSpPr/>
          <p:nvPr/>
        </p:nvSpPr>
        <p:spPr>
          <a:xfrm>
            <a:off x="420777" y="728907"/>
            <a:ext cx="8505646" cy="1354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trong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bài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có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chứa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vần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mới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0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uây</a:t>
            </a:r>
            <a:r>
              <a:rPr lang="en-US" sz="40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      </a:t>
            </a:r>
            <a:r>
              <a:rPr lang="en-US" sz="4000" dirty="0" err="1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oang</a:t>
            </a:r>
            <a:r>
              <a:rPr lang="en-US" sz="40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        </a:t>
            </a:r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uyt</a:t>
            </a:r>
            <a:endParaRPr sz="4000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  <p:extLst>
      <p:ext uri="{BB962C8B-B14F-4D97-AF65-F5344CB8AC3E}">
        <p14:creationId xmlns:p14="http://schemas.microsoft.com/office/powerpoint/2010/main" val="113980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 主题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1180</TotalTime>
  <Words>1062</Words>
  <Application>Microsoft Office PowerPoint</Application>
  <PresentationFormat>On-screen Show (16:9)</PresentationFormat>
  <Paragraphs>140</Paragraphs>
  <Slides>43</Slides>
  <Notes>41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43</vt:i4>
      </vt:variant>
    </vt:vector>
  </HeadingPairs>
  <TitlesOfParts>
    <vt:vector size="52" baseType="lpstr">
      <vt:lpstr>微软雅黑</vt:lpstr>
      <vt:lpstr>宋体</vt:lpstr>
      <vt:lpstr>Arial</vt:lpstr>
      <vt:lpstr>Arial Rounded</vt:lpstr>
      <vt:lpstr>Calibri</vt:lpstr>
      <vt:lpstr>Calibri Light</vt:lpstr>
      <vt:lpstr>Times New Roman</vt:lpstr>
      <vt:lpstr>Office 主题</vt:lpstr>
      <vt:lpstr>2_Office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Thi Minh Phuong</dc:creator>
  <cp:lastModifiedBy>Windows User</cp:lastModifiedBy>
  <cp:revision>56</cp:revision>
  <dcterms:created xsi:type="dcterms:W3CDTF">2020-08-13T09:19:08Z</dcterms:created>
  <dcterms:modified xsi:type="dcterms:W3CDTF">2022-01-19T13:22:27Z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