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6" r:id="rId5"/>
    <p:sldId id="301" r:id="rId6"/>
    <p:sldId id="299" r:id="rId7"/>
    <p:sldId id="261" r:id="rId8"/>
    <p:sldId id="298" r:id="rId9"/>
    <p:sldId id="262" r:id="rId10"/>
    <p:sldId id="263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2"/>
    </mc:Choice>
    <mc:Fallback xmlns="">
      <p:transition spd="slow" advTm="16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280632" y="339024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2" y="509438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939284" y="1233496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610436" y="3425588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712334" y="4858604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585648" y="4981433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866785" y="2447062"/>
            <a:ext cx="398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6" y="372600"/>
            <a:ext cx="7931440" cy="5432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184" y="5354744"/>
            <a:ext cx="9038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</a:t>
            </a:r>
            <a:r>
              <a:rPr lang="en-US" sz="7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con!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460585" y="13299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149096" y="310215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4" y="4085259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3" y="5388875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5867400" cy="441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8" r="54910"/>
          <a:stretch>
            <a:fillRect/>
          </a:stretch>
        </p:blipFill>
        <p:spPr bwMode="auto">
          <a:xfrm>
            <a:off x="1600200" y="914400"/>
            <a:ext cx="4114800" cy="4114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0068" t="25720" r="65436" b="57818"/>
          <a:stretch>
            <a:fillRect/>
          </a:stretch>
        </p:blipFill>
        <p:spPr bwMode="auto">
          <a:xfrm>
            <a:off x="6248400" y="3200400"/>
            <a:ext cx="960120" cy="87283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41920" y="2387768"/>
            <a:ext cx="1600200" cy="1015663"/>
            <a:chOff x="6019800" y="2362200"/>
            <a:chExt cx="1600200" cy="1015663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6019800" y="28956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362200"/>
              <a:ext cx="9906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27413"/>
              </p:ext>
            </p:extLst>
          </p:nvPr>
        </p:nvGraphicFramePr>
        <p:xfrm>
          <a:off x="398670" y="4240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398670" y="14809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398670" y="23953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398670" y="31507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398670" y="41810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398670" y="50954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64583" y="1544638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64583" y="2386834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51335" y="3273954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64583" y="4218960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64583" y="5029206"/>
            <a:ext cx="2173355" cy="9472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15973" y="15935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70995" y="3395471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15973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15973" y="33258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05977" y="42656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05976" y="52055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177694" y="15819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177694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37938" y="33698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04806" y="42638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04199" y="51460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3996635" y="24147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3996635" y="32988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36395" y="4196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3996635" y="50845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37868" y="1525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64371" y="24147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36391" y="15779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37868" y="42108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04122" y="5123317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3883" y="5858414"/>
            <a:ext cx="182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515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4659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81938" y="24440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3604976" y="244403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4728014" y="24567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642414" y="243152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6658414" y="243152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7674414" y="244403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588814" y="243152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9604814" y="2431525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0620814" y="24440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33700" y="4386949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185133" y="43617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130359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12 gồm 1 chục và 2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261605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14 gồm 1 chục và 4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3748818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18 gồm 1 chục và 8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4881582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 gồm 2 chục và 0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212393" y="147955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132764" y="1226128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63543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96110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654286" y="5577618"/>
            <a:ext cx="844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15 gồm …. chục và ….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409192" y="557761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402981" y="557761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167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121</cp:revision>
  <dcterms:created xsi:type="dcterms:W3CDTF">2020-08-15T17:27:32Z</dcterms:created>
  <dcterms:modified xsi:type="dcterms:W3CDTF">2022-01-16T15:20:29Z</dcterms:modified>
</cp:coreProperties>
</file>