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3"/>
  </p:notesMasterIdLst>
  <p:sldIdLst>
    <p:sldId id="256" r:id="rId2"/>
    <p:sldId id="282" r:id="rId3"/>
    <p:sldId id="262" r:id="rId4"/>
    <p:sldId id="278" r:id="rId5"/>
    <p:sldId id="286" r:id="rId6"/>
    <p:sldId id="268" r:id="rId7"/>
    <p:sldId id="269" r:id="rId8"/>
    <p:sldId id="287" r:id="rId9"/>
    <p:sldId id="288" r:id="rId10"/>
    <p:sldId id="289" r:id="rId11"/>
    <p:sldId id="264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696" y="4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0F731-120A-40BE-91D6-BBE1710026D5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6E053-AEA7-4031-ACD1-C720725F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984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anose="020F050202020403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79B443-8EB6-41AA-89E5-47DA1D540096}" type="slidenum">
              <a:rPr lang="en-US" altLang="vi-VN"/>
              <a:pPr eaLnBrk="1" hangingPunct="1"/>
              <a:t>11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163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844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14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790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343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35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357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316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561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952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838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555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2A01-AE30-4AF8-ADA4-C275546385B7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480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4" y="0"/>
            <a:ext cx="12020086" cy="68580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90185" y="1618670"/>
            <a:ext cx="9144000" cy="16557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13: ĂN UỐNG HỢP LÍ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0283" y="401445"/>
            <a:ext cx="9144000" cy="94518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>
            <a:extLst>
              <a:ext uri="{FF2B5EF4-FFF2-40B4-BE49-F238E27FC236}">
                <a16:creationId xmlns:a16="http://schemas.microsoft.com/office/drawing/2014/main" id="{1CED9931-208F-4141-8542-964061B5F34A}"/>
              </a:ext>
            </a:extLst>
          </p:cNvPr>
          <p:cNvSpPr/>
          <p:nvPr/>
        </p:nvSpPr>
        <p:spPr>
          <a:xfrm>
            <a:off x="2328985" y="1893353"/>
            <a:ext cx="7182338" cy="2868246"/>
          </a:xfrm>
          <a:prstGeom prst="doubleWav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DEB5E-2A82-46C1-9144-D612008D38FD}"/>
              </a:ext>
            </a:extLst>
          </p:cNvPr>
          <p:cNvSpPr txBox="1"/>
          <p:nvPr/>
        </p:nvSpPr>
        <p:spPr>
          <a:xfrm>
            <a:off x="2383692" y="2357980"/>
            <a:ext cx="7072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004129-95C7-4649-B477-06697160A77A}"/>
              </a:ext>
            </a:extLst>
          </p:cNvPr>
          <p:cNvSpPr/>
          <p:nvPr/>
        </p:nvSpPr>
        <p:spPr>
          <a:xfrm>
            <a:off x="422031" y="367323"/>
            <a:ext cx="1961661" cy="10707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CA206-C9E1-4DEE-B6F1-BA10BA9BBCB8}"/>
              </a:ext>
            </a:extLst>
          </p:cNvPr>
          <p:cNvSpPr txBox="1"/>
          <p:nvPr/>
        </p:nvSpPr>
        <p:spPr>
          <a:xfrm>
            <a:off x="656492" y="641067"/>
            <a:ext cx="158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789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4444" y="3338514"/>
            <a:ext cx="9696450" cy="1495425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06" y="3352800"/>
            <a:ext cx="9704388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40720" y="152400"/>
            <a:ext cx="8918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dirty="0">
                <a:latin typeface="+mj-lt"/>
              </a:rPr>
              <a:t>Thứ ba ngày 15 tháng 12</a:t>
            </a:r>
            <a:r>
              <a:rPr lang="vi-VN" sz="3200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năm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5431" y="609601"/>
            <a:ext cx="7094538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u="sng" dirty="0">
                <a:latin typeface="+mj-lt"/>
              </a:rPr>
              <a:t>Tiếng Việt: </a:t>
            </a:r>
          </a:p>
          <a:p>
            <a:pPr algn="ctr">
              <a:defRPr/>
            </a:pPr>
            <a:r>
              <a:rPr lang="vi-VN" sz="4400" b="1" dirty="0">
                <a:latin typeface="+mj-lt"/>
              </a:rPr>
              <a:t>Bài 67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: uôc   </a:t>
            </a:r>
            <a:r>
              <a:rPr lang="vi-VN" sz="4400" b="1" dirty="0">
                <a:solidFill>
                  <a:srgbClr val="FF3300"/>
                </a:solidFill>
                <a:latin typeface="+mj-lt"/>
              </a:rPr>
              <a:t>uôt</a:t>
            </a:r>
          </a:p>
        </p:txBody>
      </p:sp>
      <p:pic>
        <p:nvPicPr>
          <p:cNvPr id="11270" name="Picture 4" descr="Theme1963634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28529"/>
            <a:ext cx="1216183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9" descr="addemoticons1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114301"/>
            <a:ext cx="24336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addemoticons1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569" y="63501"/>
            <a:ext cx="24320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57200" y="2961248"/>
            <a:ext cx="10191874" cy="401105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7310903"/>
              </a:avLst>
            </a:prstTxWarp>
            <a:spAutoFit/>
          </a:bodyPr>
          <a:lstStyle/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4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77069" y="2162176"/>
            <a:ext cx="609600" cy="2762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0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>
            <a:normAutofit/>
          </a:bodyPr>
          <a:lstStyle/>
          <a:p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64" t="32169" r="53374" b="30762"/>
          <a:stretch/>
        </p:blipFill>
        <p:spPr>
          <a:xfrm>
            <a:off x="650966" y="1140823"/>
            <a:ext cx="3840480" cy="263869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46677" t="32169" r="27003" b="30762"/>
          <a:stretch/>
        </p:blipFill>
        <p:spPr>
          <a:xfrm>
            <a:off x="650966" y="3683724"/>
            <a:ext cx="3840480" cy="2891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336" t="18897" r="27267" b="28923"/>
          <a:stretch/>
        </p:blipFill>
        <p:spPr>
          <a:xfrm>
            <a:off x="4778827" y="1201784"/>
            <a:ext cx="6690361" cy="53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7318" r="14457"/>
          <a:stretch/>
        </p:blipFill>
        <p:spPr>
          <a:xfrm>
            <a:off x="799036" y="1489177"/>
            <a:ext cx="3076277" cy="2490640"/>
          </a:xfrm>
          <a:prstGeom prst="rect">
            <a:avLst/>
          </a:prstGeom>
        </p:spPr>
      </p:pic>
      <p:sp>
        <p:nvSpPr>
          <p:cNvPr id="4" name="Tiêu đề 1"/>
          <p:cNvSpPr txBox="1">
            <a:spLocks/>
          </p:cNvSpPr>
          <p:nvPr/>
        </p:nvSpPr>
        <p:spPr>
          <a:xfrm>
            <a:off x="799039" y="122820"/>
            <a:ext cx="11236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vi-V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075" r="23015" b="4311"/>
          <a:stretch/>
        </p:blipFill>
        <p:spPr>
          <a:xfrm>
            <a:off x="4284617" y="1560220"/>
            <a:ext cx="3422469" cy="23398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5050" r="6129" b="3725"/>
          <a:stretch/>
        </p:blipFill>
        <p:spPr>
          <a:xfrm>
            <a:off x="8087703" y="1473134"/>
            <a:ext cx="3239588" cy="251677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9792" r="14635" b="10538"/>
          <a:stretch/>
        </p:blipFill>
        <p:spPr>
          <a:xfrm>
            <a:off x="687977" y="4155195"/>
            <a:ext cx="3187336" cy="242098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7" y="4076997"/>
            <a:ext cx="3492137" cy="249918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10" y="4014663"/>
            <a:ext cx="3088981" cy="25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3143"/>
            <a:ext cx="10515600" cy="627017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930791"/>
              </p:ext>
            </p:extLst>
          </p:nvPr>
        </p:nvGraphicFramePr>
        <p:xfrm>
          <a:off x="278673" y="1184683"/>
          <a:ext cx="11416937" cy="545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6315">
                  <a:extLst>
                    <a:ext uri="{9D8B030D-6E8A-4147-A177-3AD203B41FA5}">
                      <a16:colId xmlns:a16="http://schemas.microsoft.com/office/drawing/2014/main" val="3112541601"/>
                    </a:ext>
                  </a:extLst>
                </a:gridCol>
                <a:gridCol w="5150622">
                  <a:extLst>
                    <a:ext uri="{9D8B030D-6E8A-4147-A177-3AD203B41FA5}">
                      <a16:colId xmlns:a16="http://schemas.microsoft.com/office/drawing/2014/main" val="4033236856"/>
                    </a:ext>
                  </a:extLst>
                </a:gridCol>
              </a:tblGrid>
              <a:tr h="12919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endParaRPr lang="en-US" sz="32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Ăn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uống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hợp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lí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có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hại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cho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sức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khỏe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72941"/>
                  </a:ext>
                </a:extLst>
              </a:tr>
              <a:tr h="415929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                     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33447"/>
                  </a:ext>
                </a:extLst>
              </a:tr>
            </a:tbl>
          </a:graphicData>
        </a:graphic>
      </p:graphicFrame>
      <p:pic>
        <p:nvPicPr>
          <p:cNvPr id="5" name="Content Placeholder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7318" r="14457"/>
          <a:stretch/>
        </p:blipFill>
        <p:spPr>
          <a:xfrm>
            <a:off x="542109" y="2554377"/>
            <a:ext cx="2540725" cy="209599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5050" r="6129" b="3725"/>
          <a:stretch/>
        </p:blipFill>
        <p:spPr>
          <a:xfrm>
            <a:off x="3439886" y="2554377"/>
            <a:ext cx="2821577" cy="20960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9792" r="14635" b="10538"/>
          <a:stretch/>
        </p:blipFill>
        <p:spPr>
          <a:xfrm>
            <a:off x="542109" y="4780993"/>
            <a:ext cx="2540725" cy="18549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6" y="4778417"/>
            <a:ext cx="2821577" cy="185751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075" r="23015" b="4311"/>
          <a:stretch/>
        </p:blipFill>
        <p:spPr>
          <a:xfrm>
            <a:off x="7508032" y="2554377"/>
            <a:ext cx="2941008" cy="205017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32" y="4778417"/>
            <a:ext cx="2941008" cy="18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AP DINH DUO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365125"/>
            <a:ext cx="10596153" cy="5811838"/>
          </a:xfrm>
        </p:spPr>
      </p:pic>
    </p:spTree>
    <p:extLst>
      <p:ext uri="{BB962C8B-B14F-4D97-AF65-F5344CB8AC3E}">
        <p14:creationId xmlns:p14="http://schemas.microsoft.com/office/powerpoint/2010/main" val="12921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https://img.giaoduc.net.vn/w700/Uploaded/2020/fcivpcvo/2012_02_28/tre_em_beo_phi_o_viet_nam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" y="392610"/>
            <a:ext cx="5242560" cy="59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Thế nào là suy dinh dưỡng thể teo đét (Marasmus)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عواقب و عوارض غذا خوردن جلوی تلویزیون و کامپیوتر برای کودکان و بزرگسالا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14" y="365125"/>
            <a:ext cx="4575749" cy="59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2" y="598380"/>
            <a:ext cx="4306578" cy="5661237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83" y="598380"/>
            <a:ext cx="4291361" cy="566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8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4137"/>
            <a:ext cx="10515600" cy="59479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hỗ dành sẵn cho Nội du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567" y="1010195"/>
            <a:ext cx="4694524" cy="49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̉nh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4" y="1010194"/>
            <a:ext cx="4850674" cy="49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4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8120FF58-0309-43CD-B961-7BB0E5182298}"/>
              </a:ext>
            </a:extLst>
          </p:cNvPr>
          <p:cNvSpPr/>
          <p:nvPr/>
        </p:nvSpPr>
        <p:spPr>
          <a:xfrm>
            <a:off x="410308" y="291124"/>
            <a:ext cx="2540000" cy="15318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7142C-B56F-42D7-9149-062C57FB5D46}"/>
              </a:ext>
            </a:extLst>
          </p:cNvPr>
          <p:cNvSpPr txBox="1"/>
          <p:nvPr/>
        </p:nvSpPr>
        <p:spPr>
          <a:xfrm>
            <a:off x="746370" y="695569"/>
            <a:ext cx="220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A56EAE-38AE-4AB0-8B84-D352814C3DFF}"/>
              </a:ext>
            </a:extLst>
          </p:cNvPr>
          <p:cNvSpPr/>
          <p:nvPr/>
        </p:nvSpPr>
        <p:spPr>
          <a:xfrm>
            <a:off x="1848339" y="2096478"/>
            <a:ext cx="7541846" cy="38119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F05927-EF54-4ABE-8C12-D6656533140A}"/>
              </a:ext>
            </a:extLst>
          </p:cNvPr>
          <p:cNvSpPr txBox="1"/>
          <p:nvPr/>
        </p:nvSpPr>
        <p:spPr>
          <a:xfrm>
            <a:off x="2039815" y="2532185"/>
            <a:ext cx="6822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1788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295</Words>
  <Application>Microsoft Office PowerPoint</Application>
  <PresentationFormat>Widescreen</PresentationFormat>
  <Paragraphs>25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HOẠT ĐỘNG TRẢI NGHIỆM</vt:lpstr>
      <vt:lpstr>Hoạt động 1: Các bữa ăn trong ngày</vt:lpstr>
      <vt:lpstr>PowerPoint Presentation</vt:lpstr>
      <vt:lpstr>Hoạt động 2: Xác định ăn uống hợp lí và       không hợp lí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TRẢI NGHIỆM- TÍCH HỢP NỘI DUNG TNXH- BÀI 22: ĂN, UỐNG HẰNG NGÀY</dc:title>
  <dc:creator>Sky123.Org</dc:creator>
  <cp:lastModifiedBy>Windows User</cp:lastModifiedBy>
  <cp:revision>50</cp:revision>
  <dcterms:created xsi:type="dcterms:W3CDTF">2020-12-29T16:08:11Z</dcterms:created>
  <dcterms:modified xsi:type="dcterms:W3CDTF">2022-01-20T13:10:22Z</dcterms:modified>
</cp:coreProperties>
</file>