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69" r:id="rId2"/>
    <p:sldId id="281" r:id="rId3"/>
    <p:sldId id="270" r:id="rId4"/>
    <p:sldId id="271" r:id="rId5"/>
    <p:sldId id="289" r:id="rId6"/>
    <p:sldId id="272" r:id="rId7"/>
    <p:sldId id="273" r:id="rId8"/>
    <p:sldId id="283" r:id="rId9"/>
    <p:sldId id="274" r:id="rId10"/>
    <p:sldId id="290" r:id="rId11"/>
    <p:sldId id="284" r:id="rId12"/>
    <p:sldId id="291" r:id="rId13"/>
    <p:sldId id="285" r:id="rId14"/>
    <p:sldId id="293" r:id="rId15"/>
    <p:sldId id="286" r:id="rId16"/>
    <p:sldId id="292" r:id="rId17"/>
    <p:sldId id="287" r:id="rId18"/>
    <p:sldId id="288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61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11512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17944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6" Type="http://schemas.openxmlformats.org/officeDocument/2006/relationships/image" Target="../media/image3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3581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66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66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66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66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(</a:t>
            </a: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1)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2362200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</a:rPr>
              <a:t>CHÀO MỪNG CÁC CON</a:t>
            </a:r>
            <a:br>
              <a:rPr lang="en-US" sz="6600" b="1" dirty="0" smtClean="0">
                <a:solidFill>
                  <a:srgbClr val="FF0000"/>
                </a:solidFill>
              </a:rPr>
            </a:br>
            <a:r>
              <a:rPr lang="en-US" sz="6600" b="1" dirty="0" smtClean="0">
                <a:solidFill>
                  <a:srgbClr val="FF0000"/>
                </a:solidFill>
              </a:rPr>
              <a:t>ĐẾN VỚI GIỜ HỌC VẦN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65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7037" r="13333" b="18889"/>
          <a:stretch/>
        </p:blipFill>
        <p:spPr>
          <a:xfrm>
            <a:off x="0" y="1066800"/>
            <a:ext cx="9144000" cy="494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000" t="3592" r="4167" b="10242"/>
          <a:stretch/>
        </p:blipFill>
        <p:spPr>
          <a:xfrm>
            <a:off x="0" y="457200"/>
            <a:ext cx="914400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r="14091" b="30182"/>
          <a:stretch/>
        </p:blipFill>
        <p:spPr>
          <a:xfrm>
            <a:off x="6626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7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1- Kết nối tri thức với cuộc sống- Bài 42 ao eo - Đánh vần Tiếng Việt- Cô Thu- #4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882" t="2913" r="7563" b="5826"/>
          <a:stretch/>
        </p:blipFill>
        <p:spPr>
          <a:xfrm>
            <a:off x="-228600" y="76200"/>
            <a:ext cx="9753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9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11" objId="2"/>
        <p14:triggerEvt type="onClick" time="2112" objId="2"/>
        <p14:pauseEvt time="2915" objId="2"/>
        <p14:stopEvt time="3860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34619" r="19836" b="25712"/>
          <a:stretch/>
        </p:blipFill>
        <p:spPr>
          <a:xfrm>
            <a:off x="685800" y="1143000"/>
            <a:ext cx="784860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1- Kết nối tri thức với cuộc sống- Bài 42 ao eo - Đánh vần Tiếng Việt- Cô Thu- #42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0016" r="63333" b="13186"/>
          <a:stretch/>
        </p:blipFill>
        <p:spPr>
          <a:xfrm>
            <a:off x="990600" y="1371600"/>
            <a:ext cx="7772400" cy="44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319" objId="2"/>
        <p14:triggerEvt type="onClick" time="9319" objId="2"/>
        <p14:stopEvt time="6092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6667" r="23333" b="40740"/>
          <a:stretch/>
        </p:blipFill>
        <p:spPr>
          <a:xfrm>
            <a:off x="609600" y="1219200"/>
            <a:ext cx="817418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Việt lớp 1- Kết nối tri thức với cuộc sống- Bài 42 ao eo - Đánh vần Tiếng Việt- Cô Thu- #42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1667" t="50015" r="33333" b="13187"/>
          <a:stretch/>
        </p:blipFill>
        <p:spPr>
          <a:xfrm>
            <a:off x="838200" y="609600"/>
            <a:ext cx="7086600" cy="53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734" objId="4"/>
        <p14:triggerEvt type="onClick" time="7734" objId="4"/>
        <p14:stopEvt time="44123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5" y="16318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" y="0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4344" y="4659872"/>
            <a:ext cx="907138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con ở </a:t>
            </a:r>
            <a:r>
              <a:rPr lang="en-US" sz="4400" b="1" dirty="0" err="1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 2!</a:t>
            </a:r>
            <a:endParaRPr lang="en-US" sz="44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10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421891" y="1829175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41677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594402" y="4155748"/>
            <a:ext cx="5549598" cy="62050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Lan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gửi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thư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cho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Hà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kể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quê</a:t>
            </a:r>
            <a:r>
              <a:rPr lang="en-US" altLang="zh-CN" sz="24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Lan.</a:t>
            </a:r>
            <a:endParaRPr lang="zh-CN" altLang="en-US" sz="24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828800" y="231267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828800" y="3026082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897852" y="339528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017264" y="3527491"/>
            <a:ext cx="1674030" cy="86773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038600" y="203423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ũi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		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ngửi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977334" y="3416131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b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ụi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cỏ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387299" y="2405013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0"/>
            </p:custDataLst>
          </p:nvPr>
        </p:nvSpPr>
        <p:spPr>
          <a:xfrm>
            <a:off x="576103" y="2630222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360928"/>
            <a:ext cx="563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ÔN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CŨ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4466666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H_SubTitle_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548237" y="4944758"/>
            <a:ext cx="4876800" cy="71107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Lan </a:t>
            </a:r>
            <a:r>
              <a:rPr lang="en-US" altLang="zh-CN" sz="2400" b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mời</a:t>
            </a: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b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Hà</a:t>
            </a: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b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b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thăm</a:t>
            </a: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400" b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quê</a:t>
            </a:r>
            <a:r>
              <a:rPr lang="en-US" altLang="zh-CN" sz="24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Lan.</a:t>
            </a:r>
            <a:endParaRPr lang="zh-CN" altLang="en-US" sz="24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80275" y="3829859"/>
            <a:ext cx="1467962" cy="115659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MH_SubTitle_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038600" y="2776990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d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ãy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2333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9939" y="152400"/>
            <a:ext cx="9089218" cy="4495800"/>
          </a:xfrm>
        </p:spPr>
      </p:pic>
      <p:sp>
        <p:nvSpPr>
          <p:cNvPr id="7" name="TextBox 6"/>
          <p:cNvSpPr txBox="1"/>
          <p:nvPr/>
        </p:nvSpPr>
        <p:spPr>
          <a:xfrm>
            <a:off x="680714" y="55258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Ao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lạnh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lẽo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nước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veo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175" y="5525868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thu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lạnh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ẽo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nước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r>
              <a:rPr lang="en-US" sz="3600" b="1" dirty="0" smtClean="0">
                <a:latin typeface="UTM Avo" panose="02040603050506020204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0" y="51248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65140" y="2375393"/>
            <a:ext cx="21018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9407" y="2378423"/>
            <a:ext cx="2073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636" y="2375393"/>
            <a:ext cx="11288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115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8162" y="2375393"/>
            <a:ext cx="11288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115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231" y="548205"/>
            <a:ext cx="4526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So </a:t>
            </a:r>
            <a:r>
              <a:rPr lang="en-US" sz="6600" b="1" dirty="0" err="1" smtClean="0"/>
              <a:t>sánh</a:t>
            </a:r>
            <a:endParaRPr lang="en-US" sz="6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65140" y="2375393"/>
            <a:ext cx="11576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115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0655" y="1662943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1662943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00533" y="3048000"/>
            <a:ext cx="1593093" cy="953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6602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48651" y="3048000"/>
            <a:ext cx="1593093" cy="953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eo</a:t>
            </a:r>
            <a:endParaRPr lang="en-US" sz="6602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201516" y="4048436"/>
            <a:ext cx="3222311" cy="953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92" tIns="34246" rIns="68492" bIns="342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2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2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602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ẽo</a:t>
            </a:r>
            <a:endParaRPr lang="en-US" sz="6602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21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348" y="2448838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chµo    dao    s¸o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77" y="2466960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dÎo     ®Ïo      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852" y="2447960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486" y="2465134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dirty="0" smtClean="0">
                <a:latin typeface=".VnAvant" pitchFamily="34" charset="0"/>
              </a:rPr>
              <a:t>  </a:t>
            </a:r>
            <a:r>
              <a:rPr lang="en-US" sz="14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1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  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1105" y="2670084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ng«i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c¸i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645575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</a:rPr>
              <a:t>¶ </a:t>
            </a:r>
            <a:r>
              <a:rPr lang="en-US" sz="3600" b="1" dirty="0" err="1" smtClean="0">
                <a:latin typeface=".VnAvant" pitchFamily="34" charset="0"/>
              </a:rPr>
              <a:t>t¸o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7545" r="70811" b="34256"/>
          <a:stretch/>
        </p:blipFill>
        <p:spPr>
          <a:xfrm>
            <a:off x="738557" y="160691"/>
            <a:ext cx="2614243" cy="2277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5623664" y="160691"/>
            <a:ext cx="2531041" cy="25310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60031" r="29945" b="34324"/>
          <a:stretch/>
        </p:blipFill>
        <p:spPr>
          <a:xfrm>
            <a:off x="901288" y="3810000"/>
            <a:ext cx="2984911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5562600" y="3657600"/>
            <a:ext cx="2893057" cy="19689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ao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bÌo</a:t>
            </a:r>
            <a:endParaRPr lang="en-US" sz="3600" b="1" dirty="0">
              <a:latin typeface=".VnAvant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086600" y="3291906"/>
            <a:ext cx="762000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24600" y="6430434"/>
            <a:ext cx="664375" cy="1730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45678" y="3279913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131561" y="6412610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891183" y="6455090"/>
            <a:ext cx="832376" cy="1404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6"/>
            <a:ext cx="9144000" cy="68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5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74026" r="39095" b="5909"/>
          <a:stretch/>
        </p:blipFill>
        <p:spPr>
          <a:xfrm>
            <a:off x="0" y="274638"/>
            <a:ext cx="9081052" cy="4900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3.9|25.2|5.1|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1.7|4.8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2|17|8|18.1|6.4|20|5.8|18.5|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3.7|0.9|2.5|1.4|1.7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106</Words>
  <Application>Microsoft Office PowerPoint</Application>
  <PresentationFormat>On-screen Show (4:3)</PresentationFormat>
  <Paragraphs>34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#9Slide07 IcielCadena</vt:lpstr>
      <vt:lpstr>.VnAvant</vt:lpstr>
      <vt:lpstr>.VnTime</vt:lpstr>
      <vt:lpstr>Arial</vt:lpstr>
      <vt:lpstr>Arial-Rounded</vt:lpstr>
      <vt:lpstr>Calibri</vt:lpstr>
      <vt:lpstr>等线</vt:lpstr>
      <vt:lpstr>Tahoma</vt:lpstr>
      <vt:lpstr>Times New Roman</vt:lpstr>
      <vt:lpstr>UTM Avo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DELL</cp:lastModifiedBy>
  <cp:revision>60</cp:revision>
  <dcterms:created xsi:type="dcterms:W3CDTF">2020-08-12T07:49:48Z</dcterms:created>
  <dcterms:modified xsi:type="dcterms:W3CDTF">2021-11-06T21:17:05Z</dcterms:modified>
</cp:coreProperties>
</file>