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841" r:id="rId2"/>
    <p:sldMasterId id="2147483877" r:id="rId3"/>
    <p:sldMasterId id="2147483889" r:id="rId4"/>
    <p:sldMasterId id="2147483901" r:id="rId5"/>
    <p:sldMasterId id="2147483913" r:id="rId6"/>
    <p:sldMasterId id="2147483925" r:id="rId7"/>
    <p:sldMasterId id="2147483936" r:id="rId8"/>
  </p:sldMasterIdLst>
  <p:notesMasterIdLst>
    <p:notesMasterId r:id="rId19"/>
  </p:notesMasterIdLst>
  <p:sldIdLst>
    <p:sldId id="334" r:id="rId9"/>
    <p:sldId id="336" r:id="rId10"/>
    <p:sldId id="318" r:id="rId11"/>
    <p:sldId id="322" r:id="rId12"/>
    <p:sldId id="325" r:id="rId13"/>
    <p:sldId id="326" r:id="rId14"/>
    <p:sldId id="327" r:id="rId15"/>
    <p:sldId id="328" r:id="rId16"/>
    <p:sldId id="330" r:id="rId17"/>
    <p:sldId id="329" r:id="rId18"/>
  </p:sldIdLst>
  <p:sldSz cx="9144000" cy="5145088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>
      <p:cViewPr varScale="1">
        <p:scale>
          <a:sx n="110" d="100"/>
          <a:sy n="110" d="100"/>
        </p:scale>
        <p:origin x="643" y="7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C427115A-5D91-4F73-B7D2-5CF1B0081547}" type="datetimeFigureOut">
              <a:rPr lang="zh-CN" altLang="en-US" smtClean="0"/>
              <a:pPr/>
              <a:t>2022/10/21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180DA490-5FB8-498A-9411-3B2086015F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21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153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9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10/21/2022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21/10/2022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16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7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5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1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6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64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48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43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35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7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69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7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82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91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67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01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32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83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24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44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95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98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5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01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37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74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33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3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5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78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52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28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94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6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00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478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87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0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76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53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54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007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82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74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12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03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61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4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541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423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165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266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470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049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1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1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148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2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4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0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10/21/2022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21/10/2022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6083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7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3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1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10/21/2022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21/10/2022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409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5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3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0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0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4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2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10/21/2022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1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5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3.wma"/><Relationship Id="rId7" Type="http://schemas.openxmlformats.org/officeDocument/2006/relationships/image" Target="../media/image15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3.wm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1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11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11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1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9744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6" cstate="print"/>
          <a:srcRect l="30313"/>
          <a:stretch>
            <a:fillRect/>
          </a:stretch>
        </p:blipFill>
        <p:spPr bwMode="auto">
          <a:xfrm>
            <a:off x="3203848" y="-35159"/>
            <a:ext cx="6372200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-180523" y="916360"/>
            <a:ext cx="9325036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 GIỜ HỌC MÔN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VIỆT </a:t>
            </a:r>
          </a:p>
        </p:txBody>
      </p:sp>
      <p:sp>
        <p:nvSpPr>
          <p:cNvPr id="6" name="矩形 6"/>
          <p:cNvSpPr/>
          <p:nvPr/>
        </p:nvSpPr>
        <p:spPr>
          <a:xfrm>
            <a:off x="-90518" y="2752564"/>
            <a:ext cx="9325036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31: an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ân</a:t>
            </a:r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2)</a:t>
            </a:r>
            <a:endParaRPr lang="en-US" altLang="zh-C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5013" y="435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80"/>
    </mc:Choice>
    <mc:Fallback xmlns="">
      <p:transition spd="slow" advTm="13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1421160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735411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2932796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2653690" y="2494508"/>
            <a:ext cx="3990522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3600" dirty="0" err="1" smtClean="0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Chăm</a:t>
            </a:r>
            <a:r>
              <a:rPr lang="en-US" altLang="zh-CN" sz="3600" dirty="0" smtClean="0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 </a:t>
            </a:r>
            <a:r>
              <a:rPr lang="en-US" altLang="zh-CN" sz="3600" dirty="0" err="1" smtClean="0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ngoan</a:t>
            </a:r>
            <a:r>
              <a:rPr lang="en-US" altLang="zh-CN" sz="3600" dirty="0" smtClean="0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, </a:t>
            </a:r>
            <a:r>
              <a:rPr lang="en-US" altLang="zh-CN" sz="3600" dirty="0" err="1" smtClean="0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học</a:t>
            </a:r>
            <a:r>
              <a:rPr lang="en-US" altLang="zh-CN" sz="3600" dirty="0" smtClean="0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 </a:t>
            </a:r>
            <a:r>
              <a:rPr lang="en-US" altLang="zh-CN" sz="3600" dirty="0" err="1" smtClean="0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giỏi</a:t>
            </a:r>
            <a:endParaRPr lang="zh-CN" altLang="en-US" sz="3600" dirty="0">
              <a:ln w="0">
                <a:noFill/>
              </a:ln>
              <a:solidFill>
                <a:srgbClr val="00B050"/>
              </a:solidFill>
              <a:latin typeface="UTM Avo" panose="02040603050506020204" pitchFamily="18" charset="0"/>
              <a:ea typeface="Microsoft YaHei"/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01520" y="1260578"/>
            <a:ext cx="2371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2149224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3784917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2678961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800304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1705299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71" y="190760"/>
            <a:ext cx="8130160" cy="4901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81" y="3755920"/>
            <a:ext cx="2098434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375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337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80433E-C35A-46F1-8050-FEA9ABBB6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253" y="1334160"/>
            <a:ext cx="2993221" cy="1328997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699" y="572412"/>
            <a:ext cx="4989916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   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75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558" y="3706493"/>
            <a:ext cx="2098434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375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</a:t>
            </a:r>
            <a:endParaRPr lang="en-US" sz="337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958" y="3736057"/>
            <a:ext cx="2098434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375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mận</a:t>
            </a:r>
            <a:endParaRPr lang="en-US" sz="337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521" y="2882891"/>
            <a:ext cx="7335491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eaLnBrk="1" hangingPunct="1">
              <a:spcBef>
                <a:spcPct val="50000"/>
              </a:spcBef>
              <a:defRPr/>
            </a:pPr>
            <a:r>
              <a:rPr lang="en-US" sz="375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75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75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r>
              <a:rPr lang="en-US" sz="375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75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75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75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375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75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375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75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endParaRPr lang="en-US" sz="375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5013" y="435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00"/>
    </mc:Choice>
    <mc:Fallback xmlns="">
      <p:transition spd="slow" advTm="3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55776" y="880356"/>
            <a:ext cx="4806287" cy="2772308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7884" y="1708448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" cap="none" spc="0" normalizeH="0" baseline="0" noProof="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Microsoft YaHei"/>
                <a:cs typeface="Times New Roman"/>
              </a:rPr>
              <a:t>Viết</a:t>
            </a:r>
            <a:r>
              <a:rPr kumimoji="0" lang="en-US" sz="5400" b="1" i="0" u="none" strike="noStrike" kern="10" cap="none" spc="0" normalizeH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Microsoft YaHei"/>
                <a:cs typeface="Times New Roman"/>
              </a:rPr>
              <a:t> </a:t>
            </a:r>
            <a:r>
              <a:rPr kumimoji="0" lang="en-US" sz="5400" b="1" i="0" u="none" strike="noStrike" kern="10" cap="none" spc="0" normalizeH="0" noProof="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Microsoft YaHei"/>
                <a:cs typeface="Times New Roman"/>
              </a:rPr>
              <a:t>vở</a:t>
            </a:r>
            <a:endParaRPr kumimoji="0" lang="en-US" sz="5400" b="1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Microsoft YaHei"/>
              <a:cs typeface="Times New Roman"/>
            </a:endParaRPr>
          </a:p>
        </p:txBody>
      </p:sp>
      <p:pic>
        <p:nvPicPr>
          <p:cNvPr id="69634" name="Picture 2" descr="小女孩写字卡通_万图壁纸网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52264"/>
            <a:ext cx="1682787" cy="195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735465" y="4339503"/>
            <a:ext cx="2406572" cy="793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5013" y="435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456"/>
    </mc:Choice>
    <mc:Fallback xmlns="">
      <p:transition advTm="10456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-91752"/>
            <a:ext cx="5893972" cy="5145088"/>
          </a:xfrm>
          <a:prstGeom prst="rect">
            <a:avLst/>
          </a:prstGeom>
        </p:spPr>
      </p:pic>
      <p:pic>
        <p:nvPicPr>
          <p:cNvPr id="3" name="Picture 2" descr="tu the ngoi">
            <a:extLst>
              <a:ext uri="{FF2B5EF4-FFF2-40B4-BE49-F238E27FC236}">
                <a16:creationId xmlns:a16="http://schemas.microsoft.com/office/drawing/2014/main" id="{6A2B093C-5BF1-4D9F-B1A3-9D1EE9EE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7" y="2788568"/>
            <a:ext cx="2514742" cy="235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848235-B0B9-47AC-9945-B61110BD7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2516" y="-99670"/>
            <a:ext cx="2376264" cy="1007929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5013" y="435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52"/>
    </mc:Choice>
    <mc:Fallback xmlns="">
      <p:transition spd="slow" advTm="67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4"/>
            <a:ext cx="9144000" cy="5000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2572544"/>
            <a:ext cx="668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NGHỈ GIẢI LAO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5013" y="435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2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6"/>
    </mc:Choice>
    <mc:Fallback xmlns="">
      <p:transition spd="slow" advTm="12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5C000-624C-4A66-81D2-CDA0B69AAEB8}"/>
              </a:ext>
            </a:extLst>
          </p:cNvPr>
          <p:cNvSpPr txBox="1"/>
          <p:nvPr/>
        </p:nvSpPr>
        <p:spPr>
          <a:xfrm>
            <a:off x="0" y="40678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</a:t>
            </a:r>
            <a:r>
              <a:rPr lang="vi-VN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 cứ tha thẩn gần chân mẹ. Đã có mẹ che chắn, cả đàn chả sợ gì lũ quạ </a:t>
            </a:r>
            <a:r>
              <a:rPr lang="vi-VN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A2874-594B-4FF8-AD0B-15B8ED763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042" y="106671"/>
            <a:ext cx="5978909" cy="3993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535652-1C14-4AAC-9F92-1940BCC12A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16" y="-91752"/>
            <a:ext cx="1527627" cy="795474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5013" y="43561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21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38"/>
    </mc:Choice>
    <mc:Fallback xmlns="">
      <p:transition spd="slow" advTm="83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 rot="21380542">
            <a:off x="82086" y="1592905"/>
            <a:ext cx="345841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292728" y="1492424"/>
            <a:ext cx="281968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433712" y="1774941"/>
            <a:ext cx="59339" cy="38689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07904" y="2262278"/>
            <a:ext cx="70718" cy="388338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756190" y="2292218"/>
            <a:ext cx="70718" cy="388338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460432" y="1785224"/>
            <a:ext cx="70718" cy="388338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364088" y="1774940"/>
            <a:ext cx="70718" cy="388338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B05C000-624C-4A66-81D2-CDA0B69AAEB8}"/>
              </a:ext>
            </a:extLst>
          </p:cNvPr>
          <p:cNvSpPr txBox="1"/>
          <p:nvPr/>
        </p:nvSpPr>
        <p:spPr>
          <a:xfrm>
            <a:off x="0" y="1788994"/>
            <a:ext cx="9072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 cứ tha thẩn gần chân mẹ.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mẹ che chắn,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chả sợ gì lũ quạ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7A3BDF-3AFF-4F5C-B5FD-1450DF1709E7}"/>
              </a:ext>
            </a:extLst>
          </p:cNvPr>
          <p:cNvCxnSpPr/>
          <p:nvPr/>
        </p:nvCxnSpPr>
        <p:spPr>
          <a:xfrm>
            <a:off x="2792714" y="2212504"/>
            <a:ext cx="3391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3B28ED-9BF1-4AE0-B43E-44158C57EDC8}"/>
              </a:ext>
            </a:extLst>
          </p:cNvPr>
          <p:cNvCxnSpPr/>
          <p:nvPr/>
        </p:nvCxnSpPr>
        <p:spPr>
          <a:xfrm>
            <a:off x="3512794" y="2212504"/>
            <a:ext cx="3391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59EC1F-8E93-4D0B-8B2E-858127C374CC}"/>
              </a:ext>
            </a:extLst>
          </p:cNvPr>
          <p:cNvCxnSpPr/>
          <p:nvPr/>
        </p:nvCxnSpPr>
        <p:spPr>
          <a:xfrm>
            <a:off x="4283968" y="2212504"/>
            <a:ext cx="3391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C139EF-9181-48F2-994E-2060331BD5D9}"/>
              </a:ext>
            </a:extLst>
          </p:cNvPr>
          <p:cNvCxnSpPr/>
          <p:nvPr/>
        </p:nvCxnSpPr>
        <p:spPr>
          <a:xfrm>
            <a:off x="7992380" y="2212504"/>
            <a:ext cx="3391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9CED69-83A3-4EDE-920D-BF10E4C97CD4}"/>
              </a:ext>
            </a:extLst>
          </p:cNvPr>
          <p:cNvCxnSpPr/>
          <p:nvPr/>
        </p:nvCxnSpPr>
        <p:spPr>
          <a:xfrm>
            <a:off x="308438" y="2680556"/>
            <a:ext cx="3391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5013" y="43561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7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15"/>
    </mc:Choice>
    <mc:Fallback xmlns="">
      <p:transition spd="slow" advTm="127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FFA7A-18EB-4854-916B-03596A522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9" y="0"/>
            <a:ext cx="2127291" cy="952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F382D5-D6A4-499D-ADEF-C409BE205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837050"/>
            <a:ext cx="7075611" cy="4517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8808B0-3B76-43D8-8353-529665D0936B}"/>
              </a:ext>
            </a:extLst>
          </p:cNvPr>
          <p:cNvSpPr txBox="1"/>
          <p:nvPr/>
        </p:nvSpPr>
        <p:spPr>
          <a:xfrm>
            <a:off x="4640428" y="182923"/>
            <a:ext cx="1754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n-ea"/>
              </a:rPr>
              <a:t>Xin lỗi</a:t>
            </a:r>
            <a:endParaRPr lang="en-US" sz="4400" dirty="0">
              <a:latin typeface="+mn-ea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5013" y="43561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7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39"/>
    </mc:Choice>
    <mc:Fallback xmlns="">
      <p:transition spd="slow" advTm="73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9296400" cy="51435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5013" y="435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501">
        <p14:reveal/>
      </p:transition>
    </mc:Choice>
    <mc:Fallback xmlns="">
      <p:transition spd="slow" advTm="105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4DF341D-8218-4E58-8181-1F5337EEB4D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9282f9f831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8|36.1|9.9|0.8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4"/>
</p:tagLst>
</file>

<file path=ppt/theme/theme1.xml><?xml version="1.0" encoding="utf-8"?>
<a:theme xmlns:a="http://schemas.openxmlformats.org/drawingml/2006/main" name="2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7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8.xml><?xml version="1.0" encoding="utf-8"?>
<a:theme xmlns:a="http://schemas.openxmlformats.org/drawingml/2006/main" name="18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106</Words>
  <Application>Microsoft Office PowerPoint</Application>
  <PresentationFormat>Custom</PresentationFormat>
  <Paragraphs>21</Paragraphs>
  <Slides>10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Microsoft YaHei</vt:lpstr>
      <vt:lpstr>宋体</vt:lpstr>
      <vt:lpstr>A3.BoosterNextFYBlackRegular-San</vt:lpstr>
      <vt:lpstr>Arial</vt:lpstr>
      <vt:lpstr>Arial-Rounded</vt:lpstr>
      <vt:lpstr>Arial-SGK-TV</vt:lpstr>
      <vt:lpstr>Calibri</vt:lpstr>
      <vt:lpstr>Calibri Light</vt:lpstr>
      <vt:lpstr>Times New Roman</vt:lpstr>
      <vt:lpstr>UTM Avo</vt:lpstr>
      <vt:lpstr>UTM Cookies</vt:lpstr>
      <vt:lpstr>印品黑体</vt:lpstr>
      <vt:lpstr>2_Office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59282f9f83106</dc:title>
  <dc:creator>Administrator</dc:creator>
  <cp:lastModifiedBy>Windows User</cp:lastModifiedBy>
  <cp:revision>101</cp:revision>
  <dcterms:created xsi:type="dcterms:W3CDTF">2017-05-10T05:48:58Z</dcterms:created>
  <dcterms:modified xsi:type="dcterms:W3CDTF">2022-10-21T12:00:03Z</dcterms:modified>
</cp:coreProperties>
</file>