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82" r:id="rId5"/>
    <p:sldId id="28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ặc định" id="{2D39788A-7B12-499B-A152-26C7848129D5}">
          <p14:sldIdLst>
            <p14:sldId id="256"/>
          </p14:sldIdLst>
        </p14:section>
        <p14:section name="Tiết 1: lớn hơn, dấu &gt;" id="{FC1EB638-55A5-41E2-BCD3-97F546B7510E}">
          <p14:sldIdLst/>
        </p14:section>
        <p14:section name="Tiết 2: bé hơn, dấu &lt;" id="{DD7DF943-936F-4592-AAAB-F544FA049C4A}">
          <p14:sldIdLst/>
        </p14:section>
        <p14:section name="Tiết 3: bằng nhau, dấu =" id="{B7273C16-7089-461E-AA77-A2450A07B741}">
          <p14:sldIdLst/>
        </p14:section>
        <p14:section name="Tiết 4" id="{BEC81AB3-888F-4B23-8C68-BA53DE62F370}">
          <p14:sldIdLst>
            <p14:sldId id="280"/>
            <p14:sldId id="281"/>
            <p14:sldId id="282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DED"/>
    <a:srgbClr val="7AC3E8"/>
    <a:srgbClr val="E67C07"/>
    <a:srgbClr val="7798D3"/>
    <a:srgbClr val="578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97" autoAdjust="0"/>
    <p:restoredTop sz="94660"/>
  </p:normalViewPr>
  <p:slideViewPr>
    <p:cSldViewPr snapToGrid="0">
      <p:cViewPr varScale="1">
        <p:scale>
          <a:sx n="75" d="100"/>
          <a:sy n="75" d="100"/>
        </p:scale>
        <p:origin x="4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7B85C-C2AA-41CB-BC51-7837DC3DE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031CB-E554-4765-8D2C-D96C3B2D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F55F-03A1-4A4C-80D0-CA18F1D5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6EA82-2E31-4C09-B752-1C109D5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A9D9B-BD89-4B1C-A197-466C87FC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9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C324-23BD-4C22-8F7F-FBC964C3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AEF54-BCB7-45D4-9B94-E919E20CE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D82A3-F63A-436D-A2FC-B090D836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B6ECD-A512-40F7-82C0-DA6EBC12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EF873-D2AA-4E41-87E7-CE8FAF71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7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38F13-E4E6-4464-A80D-F44795491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D2928-0417-4883-8463-D1E0CDF5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A0094-4A9D-4933-9FF2-A878912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F3734-5049-4F6C-950B-C3463AA3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595A3-1EEA-43B0-9BC4-F85B4FAF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4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AA41-52C4-4293-9D86-CB0DBB23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2B3E6-F90A-448A-9BB1-00E80EF0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15965-F5B0-4998-9B20-7DB35469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65E5F-5AC2-43BC-93C2-60EB5F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96715-9FE9-4D3F-A655-99C01F80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8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178A-6AA6-4B57-A4A2-C18A90C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F7384-4E13-4C03-8BC7-362BA0B1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E11DC-3203-42C3-A52F-C94FF142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B9ED5-B51D-4142-8043-6C736BBF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E5D3F-1FCF-4A3C-9943-8891473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7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3E94-2FFE-4F98-8CCE-39BC2D8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D82A7-A12B-4C9B-B06B-70E77F11B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BD2F9-1D83-4F97-9355-1D652B29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1D1CF-9782-41CC-9D61-D0BA0218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A66E0-1159-4E2F-986B-F186B62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8C95F-78CB-4CBF-AD0D-F708EEF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19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2BBE-9909-438B-ABD4-43A1CE0B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99173-568E-43FA-95CA-7CAE159C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69D9BF-C122-4606-882D-BAE74739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17946-FE3F-40F4-9B3F-F3D37D35B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004CDA-FE6D-42F0-9D5B-FA5F9B9ED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FEB6B3-1759-4831-86A3-0DC25C1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1B77E-F33C-4842-AA8E-0CB810C1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91E10-BD62-4878-9A5B-EE884608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4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3C5B-BB26-492A-9A74-84DE521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CD449-B7F1-4691-BCF5-E6320260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DF24B-9028-4335-A16A-C438781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F4643-0AF3-4DB4-8025-07A4344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7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A92DB-2C90-45CC-8F7B-FAF3C4D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AF30E-C142-48A8-9A11-88C86DC1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5400B-8318-4A48-A417-E6A08192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2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5ED9-D2C0-4496-87C2-074C0032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0F883-1A90-4B99-9C73-27781355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1ED8B-3C32-4ADE-9650-52DA0CE0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8D3BD-60B8-42F3-9377-C289517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208FE-A325-4F70-978A-D1ECBBE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E8DB1-F201-4B10-BE98-C6DEEE6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7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959A4-076B-4A52-B02B-4BE56BC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FBCB05-9FD5-440A-8938-FD6EE3956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D24CD-B532-4E61-90BA-61C8594D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5DA7A-2E51-497C-853D-6CA8A55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7ED75-0A62-49D0-8876-BC2C27AA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7B795-F87F-4E6A-A6E6-48AC7862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9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5C3E4-2891-45A8-8309-164BFC32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E1E42-B720-4CFC-A601-F2164E73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5053F-7D79-4EBC-BDF2-606F98F49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0DC12-C689-42A4-8E3A-8EEDAD46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DED5-1101-476E-BCB5-521ABD1A8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6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5780C9"/>
            </a:gs>
            <a:gs pos="83000">
              <a:srgbClr val="7798D3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rd">
            <a:extLst>
              <a:ext uri="{FF2B5EF4-FFF2-40B4-BE49-F238E27FC236}">
                <a16:creationId xmlns:a16="http://schemas.microsoft.com/office/drawing/2014/main" id="{5D9FFE77-8434-4609-8466-7494E9540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5" name="bg-cloud">
            <a:extLst>
              <a:ext uri="{FF2B5EF4-FFF2-40B4-BE49-F238E27FC236}">
                <a16:creationId xmlns:a16="http://schemas.microsoft.com/office/drawing/2014/main" id="{E7396881-DE40-40B7-AE47-B0CDD42C8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6" name="bg-tree">
            <a:extLst>
              <a:ext uri="{FF2B5EF4-FFF2-40B4-BE49-F238E27FC236}">
                <a16:creationId xmlns:a16="http://schemas.microsoft.com/office/drawing/2014/main" id="{07EC0289-C14C-4058-85FF-5B16A8848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7" name="bg-flower">
            <a:extLst>
              <a:ext uri="{FF2B5EF4-FFF2-40B4-BE49-F238E27FC236}">
                <a16:creationId xmlns:a16="http://schemas.microsoft.com/office/drawing/2014/main" id="{B2697014-6528-445B-8331-5FE2B2219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8" name="bg-white">
            <a:extLst>
              <a:ext uri="{FF2B5EF4-FFF2-40B4-BE49-F238E27FC236}">
                <a16:creationId xmlns:a16="http://schemas.microsoft.com/office/drawing/2014/main" id="{47FD9C34-AA4B-40E8-9D86-AF0E94ECA850}"/>
              </a:ext>
            </a:extLst>
          </p:cNvPr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tex02">
            <a:extLst>
              <a:ext uri="{FF2B5EF4-FFF2-40B4-BE49-F238E27FC236}">
                <a16:creationId xmlns:a16="http://schemas.microsoft.com/office/drawing/2014/main" id="{42976E72-D805-4783-B14C-CCD6189DC1FB}"/>
              </a:ext>
            </a:extLst>
          </p:cNvPr>
          <p:cNvSpPr txBox="1"/>
          <p:nvPr/>
        </p:nvSpPr>
        <p:spPr>
          <a:xfrm>
            <a:off x="2485583" y="3592168"/>
            <a:ext cx="7296185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SO SÁNH SỐ</a:t>
            </a:r>
            <a:endParaRPr lang="vi-VN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text01">
            <a:extLst>
              <a:ext uri="{FF2B5EF4-FFF2-40B4-BE49-F238E27FC236}">
                <a16:creationId xmlns:a16="http://schemas.microsoft.com/office/drawing/2014/main" id="{F506004E-FF86-4769-ACF3-1FFF8AA08EDD}"/>
              </a:ext>
            </a:extLst>
          </p:cNvPr>
          <p:cNvSpPr/>
          <p:nvPr/>
        </p:nvSpPr>
        <p:spPr>
          <a:xfrm>
            <a:off x="5252660" y="2307793"/>
            <a:ext cx="1686680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4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light">
            <a:extLst>
              <a:ext uri="{FF2B5EF4-FFF2-40B4-BE49-F238E27FC236}">
                <a16:creationId xmlns:a16="http://schemas.microsoft.com/office/drawing/2014/main" id="{9DC13DB2-6CF9-463C-84D5-EBFD7E66E5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12" name="hangrao02">
            <a:extLst>
              <a:ext uri="{FF2B5EF4-FFF2-40B4-BE49-F238E27FC236}">
                <a16:creationId xmlns:a16="http://schemas.microsoft.com/office/drawing/2014/main" id="{86B22370-4B45-47AD-A297-A928E50724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3" name="tree-left">
            <a:extLst>
              <a:ext uri="{FF2B5EF4-FFF2-40B4-BE49-F238E27FC236}">
                <a16:creationId xmlns:a16="http://schemas.microsoft.com/office/drawing/2014/main" id="{718A54E1-343F-476A-AE24-4A909DD61056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4" name="图片 17">
              <a:extLst>
                <a:ext uri="{FF2B5EF4-FFF2-40B4-BE49-F238E27FC236}">
                  <a16:creationId xmlns:a16="http://schemas.microsoft.com/office/drawing/2014/main" id="{152BCC95-1551-43E5-B94F-1314AA10F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5" name="图片 18">
              <a:extLst>
                <a:ext uri="{FF2B5EF4-FFF2-40B4-BE49-F238E27FC236}">
                  <a16:creationId xmlns:a16="http://schemas.microsoft.com/office/drawing/2014/main" id="{36E0F17A-E4AD-46D7-AA70-996254AF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6" name="图片 19">
              <a:extLst>
                <a:ext uri="{FF2B5EF4-FFF2-40B4-BE49-F238E27FC236}">
                  <a16:creationId xmlns:a16="http://schemas.microsoft.com/office/drawing/2014/main" id="{B43F8869-8044-4F42-AF02-1082DF69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7" name="hangrao01">
            <a:extLst>
              <a:ext uri="{FF2B5EF4-FFF2-40B4-BE49-F238E27FC236}">
                <a16:creationId xmlns:a16="http://schemas.microsoft.com/office/drawing/2014/main" id="{2F8F8182-4FC4-4E2B-8533-D45CAC90A4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18" name="tree-right">
            <a:extLst>
              <a:ext uri="{FF2B5EF4-FFF2-40B4-BE49-F238E27FC236}">
                <a16:creationId xmlns:a16="http://schemas.microsoft.com/office/drawing/2014/main" id="{375A1F6B-8BA0-4993-AC37-EC08248CAA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19" name="bg03">
            <a:extLst>
              <a:ext uri="{FF2B5EF4-FFF2-40B4-BE49-F238E27FC236}">
                <a16:creationId xmlns:a16="http://schemas.microsoft.com/office/drawing/2014/main" id="{B2D06E2D-BCE3-43FB-9EFD-B8B4935762C2}"/>
              </a:ext>
            </a:extLst>
          </p:cNvPr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bg02">
            <a:extLst>
              <a:ext uri="{FF2B5EF4-FFF2-40B4-BE49-F238E27FC236}">
                <a16:creationId xmlns:a16="http://schemas.microsoft.com/office/drawing/2014/main" id="{03B630EC-CF24-40B7-92CD-A202067B3821}"/>
              </a:ext>
            </a:extLst>
          </p:cNvPr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bg01">
            <a:extLst>
              <a:ext uri="{FF2B5EF4-FFF2-40B4-BE49-F238E27FC236}">
                <a16:creationId xmlns:a16="http://schemas.microsoft.com/office/drawing/2014/main" id="{DC5C79E7-ABF4-4256-A2FE-991EC7C95180}"/>
              </a:ext>
            </a:extLst>
          </p:cNvPr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2" name="tenGV">
            <a:extLst>
              <a:ext uri="{FF2B5EF4-FFF2-40B4-BE49-F238E27FC236}">
                <a16:creationId xmlns:a16="http://schemas.microsoft.com/office/drawing/2014/main" id="{45B1AFD7-F1CC-4298-B392-F2122DE57A5B}"/>
              </a:ext>
            </a:extLst>
          </p:cNvPr>
          <p:cNvSpPr/>
          <p:nvPr/>
        </p:nvSpPr>
        <p:spPr>
          <a:xfrm>
            <a:off x="4521654" y="5431464"/>
            <a:ext cx="3509294" cy="47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867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867" b="1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……………………….</a:t>
            </a:r>
            <a:endParaRPr lang="zh-CN" altLang="zh-CN" sz="1467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5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9" grpId="0" animBg="1"/>
      <p:bldP spid="20" grpId="0" animBg="1"/>
      <p:bldP spid="21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28A3EA-7E02-4930-B02F-B4C0B72AD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E72F030-78C3-410B-BD6E-1E6471D54284}"/>
              </a:ext>
            </a:extLst>
          </p:cNvPr>
          <p:cNvSpPr/>
          <p:nvPr/>
        </p:nvSpPr>
        <p:spPr>
          <a:xfrm>
            <a:off x="578576" y="1915886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1224EAF-655A-43B7-995F-FE4DDA926EA5}"/>
              </a:ext>
            </a:extLst>
          </p:cNvPr>
          <p:cNvGrpSpPr/>
          <p:nvPr/>
        </p:nvGrpSpPr>
        <p:grpSpPr>
          <a:xfrm>
            <a:off x="1196884" y="1904294"/>
            <a:ext cx="1835876" cy="523220"/>
            <a:chOff x="1135924" y="2437694"/>
            <a:chExt cx="1835876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9E7DEBC-82E6-452B-94AE-85D5443836D0}"/>
                </a:ext>
              </a:extLst>
            </p:cNvPr>
            <p:cNvSpPr txBox="1"/>
            <p:nvPr/>
          </p:nvSpPr>
          <p:spPr>
            <a:xfrm>
              <a:off x="253419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5DAA0A2-A257-4A0B-B995-FE84BE3AACC0}"/>
                </a:ext>
              </a:extLst>
            </p:cNvPr>
            <p:cNvSpPr/>
            <p:nvPr/>
          </p:nvSpPr>
          <p:spPr>
            <a:xfrm>
              <a:off x="1135924" y="2438400"/>
              <a:ext cx="1363436" cy="522514"/>
            </a:xfrm>
            <a:prstGeom prst="roundRect">
              <a:avLst/>
            </a:prstGeom>
            <a:solidFill>
              <a:srgbClr val="E67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&gt;; &lt;; =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22DD8A5-B5BB-446D-9C58-B8653F6FB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205" y="1772783"/>
            <a:ext cx="7024464" cy="470074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FBD51C5-A181-4277-BA54-20B785091855}"/>
              </a:ext>
            </a:extLst>
          </p:cNvPr>
          <p:cNvSpPr/>
          <p:nvPr/>
        </p:nvSpPr>
        <p:spPr>
          <a:xfrm>
            <a:off x="8803482" y="3100403"/>
            <a:ext cx="457675" cy="4576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62F318F-1EA9-46B6-8367-0F9FC518C140}"/>
              </a:ext>
            </a:extLst>
          </p:cNvPr>
          <p:cNvSpPr/>
          <p:nvPr/>
        </p:nvSpPr>
        <p:spPr>
          <a:xfrm>
            <a:off x="4622801" y="5862655"/>
            <a:ext cx="457675" cy="4576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6F8220-7849-4730-B1A8-817ABD2E2306}"/>
              </a:ext>
            </a:extLst>
          </p:cNvPr>
          <p:cNvSpPr/>
          <p:nvPr/>
        </p:nvSpPr>
        <p:spPr>
          <a:xfrm>
            <a:off x="8798877" y="5862654"/>
            <a:ext cx="457675" cy="4576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21304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4DEF65-7F7F-4237-826E-DB3C56350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715" y="1806906"/>
            <a:ext cx="8428571" cy="50476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28A3EA-7E02-4930-B02F-B4C0B72AD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E72F030-78C3-410B-BD6E-1E6471D54284}"/>
              </a:ext>
            </a:extLst>
          </p:cNvPr>
          <p:cNvSpPr/>
          <p:nvPr/>
        </p:nvSpPr>
        <p:spPr>
          <a:xfrm>
            <a:off x="578576" y="1915886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1224EAF-655A-43B7-995F-FE4DDA926EA5}"/>
              </a:ext>
            </a:extLst>
          </p:cNvPr>
          <p:cNvGrpSpPr/>
          <p:nvPr/>
        </p:nvGrpSpPr>
        <p:grpSpPr>
          <a:xfrm>
            <a:off x="1196884" y="1904294"/>
            <a:ext cx="1211036" cy="523220"/>
            <a:chOff x="1135924" y="2437694"/>
            <a:chExt cx="1211036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9E7DEBC-82E6-452B-94AE-85D5443836D0}"/>
                </a:ext>
              </a:extLst>
            </p:cNvPr>
            <p:cNvSpPr txBox="1"/>
            <p:nvPr/>
          </p:nvSpPr>
          <p:spPr>
            <a:xfrm>
              <a:off x="190935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5DAA0A2-A257-4A0B-B995-FE84BE3AACC0}"/>
                </a:ext>
              </a:extLst>
            </p:cNvPr>
            <p:cNvSpPr/>
            <p:nvPr/>
          </p:nvSpPr>
          <p:spPr>
            <a:xfrm>
              <a:off x="1135924" y="2438400"/>
              <a:ext cx="784316" cy="522514"/>
            </a:xfrm>
            <a:prstGeom prst="roundRect">
              <a:avLst/>
            </a:prstGeom>
            <a:solidFill>
              <a:srgbClr val="E67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5C54A3F-2F5E-48E7-B05C-36712762940B}"/>
              </a:ext>
            </a:extLst>
          </p:cNvPr>
          <p:cNvGrpSpPr/>
          <p:nvPr/>
        </p:nvGrpSpPr>
        <p:grpSpPr>
          <a:xfrm>
            <a:off x="3133068" y="1969603"/>
            <a:ext cx="564305" cy="564448"/>
            <a:chOff x="3133068" y="1969603"/>
            <a:chExt cx="564305" cy="56444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2EB0CEA-67FE-4B2A-AE93-6098C8D24C1E}"/>
                </a:ext>
              </a:extLst>
            </p:cNvPr>
            <p:cNvSpPr/>
            <p:nvPr/>
          </p:nvSpPr>
          <p:spPr>
            <a:xfrm>
              <a:off x="3133068" y="1969603"/>
              <a:ext cx="519507" cy="544122"/>
            </a:xfrm>
            <a:custGeom>
              <a:avLst/>
              <a:gdLst>
                <a:gd name="connsiteX0" fmla="*/ 0 w 437606"/>
                <a:gd name="connsiteY0" fmla="*/ 228838 h 457675"/>
                <a:gd name="connsiteX1" fmla="*/ 218803 w 437606"/>
                <a:gd name="connsiteY1" fmla="*/ 0 h 457675"/>
                <a:gd name="connsiteX2" fmla="*/ 437606 w 437606"/>
                <a:gd name="connsiteY2" fmla="*/ 228838 h 457675"/>
                <a:gd name="connsiteX3" fmla="*/ 218803 w 437606"/>
                <a:gd name="connsiteY3" fmla="*/ 457676 h 457675"/>
                <a:gd name="connsiteX4" fmla="*/ 0 w 437606"/>
                <a:gd name="connsiteY4" fmla="*/ 228838 h 457675"/>
                <a:gd name="connsiteX0" fmla="*/ 344 w 437950"/>
                <a:gd name="connsiteY0" fmla="*/ 228838 h 543401"/>
                <a:gd name="connsiteX1" fmla="*/ 219147 w 437950"/>
                <a:gd name="connsiteY1" fmla="*/ 0 h 543401"/>
                <a:gd name="connsiteX2" fmla="*/ 437950 w 437950"/>
                <a:gd name="connsiteY2" fmla="*/ 228838 h 543401"/>
                <a:gd name="connsiteX3" fmla="*/ 262009 w 437950"/>
                <a:gd name="connsiteY3" fmla="*/ 543401 h 543401"/>
                <a:gd name="connsiteX4" fmla="*/ 344 w 437950"/>
                <a:gd name="connsiteY4" fmla="*/ 228838 h 543401"/>
                <a:gd name="connsiteX0" fmla="*/ 344 w 446842"/>
                <a:gd name="connsiteY0" fmla="*/ 228838 h 550749"/>
                <a:gd name="connsiteX1" fmla="*/ 219147 w 446842"/>
                <a:gd name="connsiteY1" fmla="*/ 0 h 550749"/>
                <a:gd name="connsiteX2" fmla="*/ 437950 w 446842"/>
                <a:gd name="connsiteY2" fmla="*/ 228838 h 550749"/>
                <a:gd name="connsiteX3" fmla="*/ 262009 w 446842"/>
                <a:gd name="connsiteY3" fmla="*/ 543401 h 550749"/>
                <a:gd name="connsiteX4" fmla="*/ 344 w 446842"/>
                <a:gd name="connsiteY4" fmla="*/ 228838 h 550749"/>
                <a:gd name="connsiteX0" fmla="*/ 258 w 495014"/>
                <a:gd name="connsiteY0" fmla="*/ 228867 h 543453"/>
                <a:gd name="connsiteX1" fmla="*/ 219061 w 495014"/>
                <a:gd name="connsiteY1" fmla="*/ 29 h 543453"/>
                <a:gd name="connsiteX2" fmla="*/ 495014 w 495014"/>
                <a:gd name="connsiteY2" fmla="*/ 243154 h 543453"/>
                <a:gd name="connsiteX3" fmla="*/ 261923 w 495014"/>
                <a:gd name="connsiteY3" fmla="*/ 543430 h 543453"/>
                <a:gd name="connsiteX4" fmla="*/ 258 w 495014"/>
                <a:gd name="connsiteY4" fmla="*/ 228867 h 543453"/>
                <a:gd name="connsiteX0" fmla="*/ 258 w 508964"/>
                <a:gd name="connsiteY0" fmla="*/ 228867 h 543468"/>
                <a:gd name="connsiteX1" fmla="*/ 219061 w 508964"/>
                <a:gd name="connsiteY1" fmla="*/ 29 h 543468"/>
                <a:gd name="connsiteX2" fmla="*/ 495014 w 508964"/>
                <a:gd name="connsiteY2" fmla="*/ 243154 h 543468"/>
                <a:gd name="connsiteX3" fmla="*/ 261923 w 508964"/>
                <a:gd name="connsiteY3" fmla="*/ 543430 h 543468"/>
                <a:gd name="connsiteX4" fmla="*/ 258 w 508964"/>
                <a:gd name="connsiteY4" fmla="*/ 228867 h 543468"/>
                <a:gd name="connsiteX0" fmla="*/ 1258 w 509964"/>
                <a:gd name="connsiteY0" fmla="*/ 229028 h 543629"/>
                <a:gd name="connsiteX1" fmla="*/ 220061 w 509964"/>
                <a:gd name="connsiteY1" fmla="*/ 190 h 543629"/>
                <a:gd name="connsiteX2" fmla="*/ 496014 w 509964"/>
                <a:gd name="connsiteY2" fmla="*/ 243315 h 543629"/>
                <a:gd name="connsiteX3" fmla="*/ 262923 w 509964"/>
                <a:gd name="connsiteY3" fmla="*/ 543591 h 543629"/>
                <a:gd name="connsiteX4" fmla="*/ 1258 w 509964"/>
                <a:gd name="connsiteY4" fmla="*/ 229028 h 543629"/>
                <a:gd name="connsiteX0" fmla="*/ 1200 w 519507"/>
                <a:gd name="connsiteY0" fmla="*/ 281461 h 544122"/>
                <a:gd name="connsiteX1" fmla="*/ 229528 w 519507"/>
                <a:gd name="connsiteY1" fmla="*/ 235 h 544122"/>
                <a:gd name="connsiteX2" fmla="*/ 505481 w 519507"/>
                <a:gd name="connsiteY2" fmla="*/ 243360 h 544122"/>
                <a:gd name="connsiteX3" fmla="*/ 272390 w 519507"/>
                <a:gd name="connsiteY3" fmla="*/ 543636 h 544122"/>
                <a:gd name="connsiteX4" fmla="*/ 1200 w 519507"/>
                <a:gd name="connsiteY4" fmla="*/ 281461 h 544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507" h="544122">
                  <a:moveTo>
                    <a:pt x="1200" y="281461"/>
                  </a:moveTo>
                  <a:cubicBezTo>
                    <a:pt x="-15469" y="67069"/>
                    <a:pt x="145481" y="6585"/>
                    <a:pt x="229528" y="235"/>
                  </a:cubicBezTo>
                  <a:cubicBezTo>
                    <a:pt x="313575" y="-6115"/>
                    <a:pt x="505481" y="116976"/>
                    <a:pt x="505481" y="243360"/>
                  </a:cubicBezTo>
                  <a:cubicBezTo>
                    <a:pt x="576919" y="436419"/>
                    <a:pt x="356437" y="537286"/>
                    <a:pt x="272390" y="543636"/>
                  </a:cubicBezTo>
                  <a:cubicBezTo>
                    <a:pt x="188343" y="549986"/>
                    <a:pt x="17869" y="495853"/>
                    <a:pt x="1200" y="281461"/>
                  </a:cubicBezTo>
                  <a:close/>
                </a:path>
              </a:pathLst>
            </a:custGeom>
            <a:solidFill>
              <a:srgbClr val="94C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F53F0F1-6746-4BB4-9C8F-E6C4A1208271}"/>
                </a:ext>
              </a:extLst>
            </p:cNvPr>
            <p:cNvSpPr txBox="1"/>
            <p:nvPr/>
          </p:nvSpPr>
          <p:spPr>
            <a:xfrm>
              <a:off x="3133068" y="2010831"/>
              <a:ext cx="5643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sp>
        <p:nvSpPr>
          <p:cNvPr id="16" name="Oval 11">
            <a:extLst>
              <a:ext uri="{FF2B5EF4-FFF2-40B4-BE49-F238E27FC236}">
                <a16:creationId xmlns:a16="http://schemas.microsoft.com/office/drawing/2014/main" id="{ED39F119-7A62-4C66-815A-AC2A68D37CA1}"/>
              </a:ext>
            </a:extLst>
          </p:cNvPr>
          <p:cNvSpPr/>
          <p:nvPr/>
        </p:nvSpPr>
        <p:spPr>
          <a:xfrm>
            <a:off x="7998935" y="2078173"/>
            <a:ext cx="519507" cy="544122"/>
          </a:xfrm>
          <a:custGeom>
            <a:avLst/>
            <a:gdLst>
              <a:gd name="connsiteX0" fmla="*/ 0 w 437606"/>
              <a:gd name="connsiteY0" fmla="*/ 228838 h 457675"/>
              <a:gd name="connsiteX1" fmla="*/ 218803 w 437606"/>
              <a:gd name="connsiteY1" fmla="*/ 0 h 457675"/>
              <a:gd name="connsiteX2" fmla="*/ 437606 w 437606"/>
              <a:gd name="connsiteY2" fmla="*/ 228838 h 457675"/>
              <a:gd name="connsiteX3" fmla="*/ 218803 w 437606"/>
              <a:gd name="connsiteY3" fmla="*/ 457676 h 457675"/>
              <a:gd name="connsiteX4" fmla="*/ 0 w 437606"/>
              <a:gd name="connsiteY4" fmla="*/ 228838 h 457675"/>
              <a:gd name="connsiteX0" fmla="*/ 344 w 437950"/>
              <a:gd name="connsiteY0" fmla="*/ 228838 h 543401"/>
              <a:gd name="connsiteX1" fmla="*/ 219147 w 437950"/>
              <a:gd name="connsiteY1" fmla="*/ 0 h 543401"/>
              <a:gd name="connsiteX2" fmla="*/ 437950 w 437950"/>
              <a:gd name="connsiteY2" fmla="*/ 228838 h 543401"/>
              <a:gd name="connsiteX3" fmla="*/ 262009 w 437950"/>
              <a:gd name="connsiteY3" fmla="*/ 543401 h 543401"/>
              <a:gd name="connsiteX4" fmla="*/ 344 w 437950"/>
              <a:gd name="connsiteY4" fmla="*/ 228838 h 543401"/>
              <a:gd name="connsiteX0" fmla="*/ 344 w 446842"/>
              <a:gd name="connsiteY0" fmla="*/ 228838 h 550749"/>
              <a:gd name="connsiteX1" fmla="*/ 219147 w 446842"/>
              <a:gd name="connsiteY1" fmla="*/ 0 h 550749"/>
              <a:gd name="connsiteX2" fmla="*/ 437950 w 446842"/>
              <a:gd name="connsiteY2" fmla="*/ 228838 h 550749"/>
              <a:gd name="connsiteX3" fmla="*/ 262009 w 446842"/>
              <a:gd name="connsiteY3" fmla="*/ 543401 h 550749"/>
              <a:gd name="connsiteX4" fmla="*/ 344 w 446842"/>
              <a:gd name="connsiteY4" fmla="*/ 228838 h 550749"/>
              <a:gd name="connsiteX0" fmla="*/ 258 w 495014"/>
              <a:gd name="connsiteY0" fmla="*/ 228867 h 543453"/>
              <a:gd name="connsiteX1" fmla="*/ 219061 w 495014"/>
              <a:gd name="connsiteY1" fmla="*/ 29 h 543453"/>
              <a:gd name="connsiteX2" fmla="*/ 495014 w 495014"/>
              <a:gd name="connsiteY2" fmla="*/ 243154 h 543453"/>
              <a:gd name="connsiteX3" fmla="*/ 261923 w 495014"/>
              <a:gd name="connsiteY3" fmla="*/ 543430 h 543453"/>
              <a:gd name="connsiteX4" fmla="*/ 258 w 495014"/>
              <a:gd name="connsiteY4" fmla="*/ 228867 h 543453"/>
              <a:gd name="connsiteX0" fmla="*/ 258 w 508964"/>
              <a:gd name="connsiteY0" fmla="*/ 228867 h 543468"/>
              <a:gd name="connsiteX1" fmla="*/ 219061 w 508964"/>
              <a:gd name="connsiteY1" fmla="*/ 29 h 543468"/>
              <a:gd name="connsiteX2" fmla="*/ 495014 w 508964"/>
              <a:gd name="connsiteY2" fmla="*/ 243154 h 543468"/>
              <a:gd name="connsiteX3" fmla="*/ 261923 w 508964"/>
              <a:gd name="connsiteY3" fmla="*/ 543430 h 543468"/>
              <a:gd name="connsiteX4" fmla="*/ 258 w 508964"/>
              <a:gd name="connsiteY4" fmla="*/ 228867 h 543468"/>
              <a:gd name="connsiteX0" fmla="*/ 1258 w 509964"/>
              <a:gd name="connsiteY0" fmla="*/ 229028 h 543629"/>
              <a:gd name="connsiteX1" fmla="*/ 220061 w 509964"/>
              <a:gd name="connsiteY1" fmla="*/ 190 h 543629"/>
              <a:gd name="connsiteX2" fmla="*/ 496014 w 509964"/>
              <a:gd name="connsiteY2" fmla="*/ 243315 h 543629"/>
              <a:gd name="connsiteX3" fmla="*/ 262923 w 509964"/>
              <a:gd name="connsiteY3" fmla="*/ 543591 h 543629"/>
              <a:gd name="connsiteX4" fmla="*/ 1258 w 509964"/>
              <a:gd name="connsiteY4" fmla="*/ 229028 h 543629"/>
              <a:gd name="connsiteX0" fmla="*/ 1200 w 519507"/>
              <a:gd name="connsiteY0" fmla="*/ 281461 h 544122"/>
              <a:gd name="connsiteX1" fmla="*/ 229528 w 519507"/>
              <a:gd name="connsiteY1" fmla="*/ 235 h 544122"/>
              <a:gd name="connsiteX2" fmla="*/ 505481 w 519507"/>
              <a:gd name="connsiteY2" fmla="*/ 243360 h 544122"/>
              <a:gd name="connsiteX3" fmla="*/ 272390 w 519507"/>
              <a:gd name="connsiteY3" fmla="*/ 543636 h 544122"/>
              <a:gd name="connsiteX4" fmla="*/ 1200 w 519507"/>
              <a:gd name="connsiteY4" fmla="*/ 281461 h 54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507" h="544122">
                <a:moveTo>
                  <a:pt x="1200" y="281461"/>
                </a:moveTo>
                <a:cubicBezTo>
                  <a:pt x="-15469" y="67069"/>
                  <a:pt x="145481" y="6585"/>
                  <a:pt x="229528" y="235"/>
                </a:cubicBezTo>
                <a:cubicBezTo>
                  <a:pt x="313575" y="-6115"/>
                  <a:pt x="505481" y="116976"/>
                  <a:pt x="505481" y="243360"/>
                </a:cubicBezTo>
                <a:cubicBezTo>
                  <a:pt x="576919" y="436419"/>
                  <a:pt x="356437" y="537286"/>
                  <a:pt x="272390" y="543636"/>
                </a:cubicBezTo>
                <a:cubicBezTo>
                  <a:pt x="188343" y="549986"/>
                  <a:pt x="17869" y="495853"/>
                  <a:pt x="1200" y="281461"/>
                </a:cubicBezTo>
                <a:close/>
              </a:path>
            </a:pathLst>
          </a:custGeom>
          <a:solidFill>
            <a:srgbClr val="94C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Oval 11">
            <a:extLst>
              <a:ext uri="{FF2B5EF4-FFF2-40B4-BE49-F238E27FC236}">
                <a16:creationId xmlns:a16="http://schemas.microsoft.com/office/drawing/2014/main" id="{29B0280E-8FF0-456B-8B91-3BC104C07018}"/>
              </a:ext>
            </a:extLst>
          </p:cNvPr>
          <p:cNvSpPr/>
          <p:nvPr/>
        </p:nvSpPr>
        <p:spPr>
          <a:xfrm>
            <a:off x="2114883" y="3223614"/>
            <a:ext cx="519507" cy="544122"/>
          </a:xfrm>
          <a:custGeom>
            <a:avLst/>
            <a:gdLst>
              <a:gd name="connsiteX0" fmla="*/ 0 w 437606"/>
              <a:gd name="connsiteY0" fmla="*/ 228838 h 457675"/>
              <a:gd name="connsiteX1" fmla="*/ 218803 w 437606"/>
              <a:gd name="connsiteY1" fmla="*/ 0 h 457675"/>
              <a:gd name="connsiteX2" fmla="*/ 437606 w 437606"/>
              <a:gd name="connsiteY2" fmla="*/ 228838 h 457675"/>
              <a:gd name="connsiteX3" fmla="*/ 218803 w 437606"/>
              <a:gd name="connsiteY3" fmla="*/ 457676 h 457675"/>
              <a:gd name="connsiteX4" fmla="*/ 0 w 437606"/>
              <a:gd name="connsiteY4" fmla="*/ 228838 h 457675"/>
              <a:gd name="connsiteX0" fmla="*/ 344 w 437950"/>
              <a:gd name="connsiteY0" fmla="*/ 228838 h 543401"/>
              <a:gd name="connsiteX1" fmla="*/ 219147 w 437950"/>
              <a:gd name="connsiteY1" fmla="*/ 0 h 543401"/>
              <a:gd name="connsiteX2" fmla="*/ 437950 w 437950"/>
              <a:gd name="connsiteY2" fmla="*/ 228838 h 543401"/>
              <a:gd name="connsiteX3" fmla="*/ 262009 w 437950"/>
              <a:gd name="connsiteY3" fmla="*/ 543401 h 543401"/>
              <a:gd name="connsiteX4" fmla="*/ 344 w 437950"/>
              <a:gd name="connsiteY4" fmla="*/ 228838 h 543401"/>
              <a:gd name="connsiteX0" fmla="*/ 344 w 446842"/>
              <a:gd name="connsiteY0" fmla="*/ 228838 h 550749"/>
              <a:gd name="connsiteX1" fmla="*/ 219147 w 446842"/>
              <a:gd name="connsiteY1" fmla="*/ 0 h 550749"/>
              <a:gd name="connsiteX2" fmla="*/ 437950 w 446842"/>
              <a:gd name="connsiteY2" fmla="*/ 228838 h 550749"/>
              <a:gd name="connsiteX3" fmla="*/ 262009 w 446842"/>
              <a:gd name="connsiteY3" fmla="*/ 543401 h 550749"/>
              <a:gd name="connsiteX4" fmla="*/ 344 w 446842"/>
              <a:gd name="connsiteY4" fmla="*/ 228838 h 550749"/>
              <a:gd name="connsiteX0" fmla="*/ 258 w 495014"/>
              <a:gd name="connsiteY0" fmla="*/ 228867 h 543453"/>
              <a:gd name="connsiteX1" fmla="*/ 219061 w 495014"/>
              <a:gd name="connsiteY1" fmla="*/ 29 h 543453"/>
              <a:gd name="connsiteX2" fmla="*/ 495014 w 495014"/>
              <a:gd name="connsiteY2" fmla="*/ 243154 h 543453"/>
              <a:gd name="connsiteX3" fmla="*/ 261923 w 495014"/>
              <a:gd name="connsiteY3" fmla="*/ 543430 h 543453"/>
              <a:gd name="connsiteX4" fmla="*/ 258 w 495014"/>
              <a:gd name="connsiteY4" fmla="*/ 228867 h 543453"/>
              <a:gd name="connsiteX0" fmla="*/ 258 w 508964"/>
              <a:gd name="connsiteY0" fmla="*/ 228867 h 543468"/>
              <a:gd name="connsiteX1" fmla="*/ 219061 w 508964"/>
              <a:gd name="connsiteY1" fmla="*/ 29 h 543468"/>
              <a:gd name="connsiteX2" fmla="*/ 495014 w 508964"/>
              <a:gd name="connsiteY2" fmla="*/ 243154 h 543468"/>
              <a:gd name="connsiteX3" fmla="*/ 261923 w 508964"/>
              <a:gd name="connsiteY3" fmla="*/ 543430 h 543468"/>
              <a:gd name="connsiteX4" fmla="*/ 258 w 508964"/>
              <a:gd name="connsiteY4" fmla="*/ 228867 h 543468"/>
              <a:gd name="connsiteX0" fmla="*/ 1258 w 509964"/>
              <a:gd name="connsiteY0" fmla="*/ 229028 h 543629"/>
              <a:gd name="connsiteX1" fmla="*/ 220061 w 509964"/>
              <a:gd name="connsiteY1" fmla="*/ 190 h 543629"/>
              <a:gd name="connsiteX2" fmla="*/ 496014 w 509964"/>
              <a:gd name="connsiteY2" fmla="*/ 243315 h 543629"/>
              <a:gd name="connsiteX3" fmla="*/ 262923 w 509964"/>
              <a:gd name="connsiteY3" fmla="*/ 543591 h 543629"/>
              <a:gd name="connsiteX4" fmla="*/ 1258 w 509964"/>
              <a:gd name="connsiteY4" fmla="*/ 229028 h 543629"/>
              <a:gd name="connsiteX0" fmla="*/ 1200 w 519507"/>
              <a:gd name="connsiteY0" fmla="*/ 281461 h 544122"/>
              <a:gd name="connsiteX1" fmla="*/ 229528 w 519507"/>
              <a:gd name="connsiteY1" fmla="*/ 235 h 544122"/>
              <a:gd name="connsiteX2" fmla="*/ 505481 w 519507"/>
              <a:gd name="connsiteY2" fmla="*/ 243360 h 544122"/>
              <a:gd name="connsiteX3" fmla="*/ 272390 w 519507"/>
              <a:gd name="connsiteY3" fmla="*/ 543636 h 544122"/>
              <a:gd name="connsiteX4" fmla="*/ 1200 w 519507"/>
              <a:gd name="connsiteY4" fmla="*/ 281461 h 54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507" h="544122">
                <a:moveTo>
                  <a:pt x="1200" y="281461"/>
                </a:moveTo>
                <a:cubicBezTo>
                  <a:pt x="-15469" y="67069"/>
                  <a:pt x="145481" y="6585"/>
                  <a:pt x="229528" y="235"/>
                </a:cubicBezTo>
                <a:cubicBezTo>
                  <a:pt x="313575" y="-6115"/>
                  <a:pt x="505481" y="116976"/>
                  <a:pt x="505481" y="243360"/>
                </a:cubicBezTo>
                <a:cubicBezTo>
                  <a:pt x="576919" y="436419"/>
                  <a:pt x="356437" y="537286"/>
                  <a:pt x="272390" y="543636"/>
                </a:cubicBezTo>
                <a:cubicBezTo>
                  <a:pt x="188343" y="549986"/>
                  <a:pt x="17869" y="495853"/>
                  <a:pt x="1200" y="281461"/>
                </a:cubicBezTo>
                <a:close/>
              </a:path>
            </a:pathLst>
          </a:custGeom>
          <a:solidFill>
            <a:srgbClr val="94C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9" name="Oval 11">
            <a:extLst>
              <a:ext uri="{FF2B5EF4-FFF2-40B4-BE49-F238E27FC236}">
                <a16:creationId xmlns:a16="http://schemas.microsoft.com/office/drawing/2014/main" id="{D6633204-E79B-44DB-B1C8-E86859AE7182}"/>
              </a:ext>
            </a:extLst>
          </p:cNvPr>
          <p:cNvSpPr/>
          <p:nvPr/>
        </p:nvSpPr>
        <p:spPr>
          <a:xfrm>
            <a:off x="9579888" y="3056926"/>
            <a:ext cx="519507" cy="544122"/>
          </a:xfrm>
          <a:custGeom>
            <a:avLst/>
            <a:gdLst>
              <a:gd name="connsiteX0" fmla="*/ 0 w 437606"/>
              <a:gd name="connsiteY0" fmla="*/ 228838 h 457675"/>
              <a:gd name="connsiteX1" fmla="*/ 218803 w 437606"/>
              <a:gd name="connsiteY1" fmla="*/ 0 h 457675"/>
              <a:gd name="connsiteX2" fmla="*/ 437606 w 437606"/>
              <a:gd name="connsiteY2" fmla="*/ 228838 h 457675"/>
              <a:gd name="connsiteX3" fmla="*/ 218803 w 437606"/>
              <a:gd name="connsiteY3" fmla="*/ 457676 h 457675"/>
              <a:gd name="connsiteX4" fmla="*/ 0 w 437606"/>
              <a:gd name="connsiteY4" fmla="*/ 228838 h 457675"/>
              <a:gd name="connsiteX0" fmla="*/ 344 w 437950"/>
              <a:gd name="connsiteY0" fmla="*/ 228838 h 543401"/>
              <a:gd name="connsiteX1" fmla="*/ 219147 w 437950"/>
              <a:gd name="connsiteY1" fmla="*/ 0 h 543401"/>
              <a:gd name="connsiteX2" fmla="*/ 437950 w 437950"/>
              <a:gd name="connsiteY2" fmla="*/ 228838 h 543401"/>
              <a:gd name="connsiteX3" fmla="*/ 262009 w 437950"/>
              <a:gd name="connsiteY3" fmla="*/ 543401 h 543401"/>
              <a:gd name="connsiteX4" fmla="*/ 344 w 437950"/>
              <a:gd name="connsiteY4" fmla="*/ 228838 h 543401"/>
              <a:gd name="connsiteX0" fmla="*/ 344 w 446842"/>
              <a:gd name="connsiteY0" fmla="*/ 228838 h 550749"/>
              <a:gd name="connsiteX1" fmla="*/ 219147 w 446842"/>
              <a:gd name="connsiteY1" fmla="*/ 0 h 550749"/>
              <a:gd name="connsiteX2" fmla="*/ 437950 w 446842"/>
              <a:gd name="connsiteY2" fmla="*/ 228838 h 550749"/>
              <a:gd name="connsiteX3" fmla="*/ 262009 w 446842"/>
              <a:gd name="connsiteY3" fmla="*/ 543401 h 550749"/>
              <a:gd name="connsiteX4" fmla="*/ 344 w 446842"/>
              <a:gd name="connsiteY4" fmla="*/ 228838 h 550749"/>
              <a:gd name="connsiteX0" fmla="*/ 258 w 495014"/>
              <a:gd name="connsiteY0" fmla="*/ 228867 h 543453"/>
              <a:gd name="connsiteX1" fmla="*/ 219061 w 495014"/>
              <a:gd name="connsiteY1" fmla="*/ 29 h 543453"/>
              <a:gd name="connsiteX2" fmla="*/ 495014 w 495014"/>
              <a:gd name="connsiteY2" fmla="*/ 243154 h 543453"/>
              <a:gd name="connsiteX3" fmla="*/ 261923 w 495014"/>
              <a:gd name="connsiteY3" fmla="*/ 543430 h 543453"/>
              <a:gd name="connsiteX4" fmla="*/ 258 w 495014"/>
              <a:gd name="connsiteY4" fmla="*/ 228867 h 543453"/>
              <a:gd name="connsiteX0" fmla="*/ 258 w 508964"/>
              <a:gd name="connsiteY0" fmla="*/ 228867 h 543468"/>
              <a:gd name="connsiteX1" fmla="*/ 219061 w 508964"/>
              <a:gd name="connsiteY1" fmla="*/ 29 h 543468"/>
              <a:gd name="connsiteX2" fmla="*/ 495014 w 508964"/>
              <a:gd name="connsiteY2" fmla="*/ 243154 h 543468"/>
              <a:gd name="connsiteX3" fmla="*/ 261923 w 508964"/>
              <a:gd name="connsiteY3" fmla="*/ 543430 h 543468"/>
              <a:gd name="connsiteX4" fmla="*/ 258 w 508964"/>
              <a:gd name="connsiteY4" fmla="*/ 228867 h 543468"/>
              <a:gd name="connsiteX0" fmla="*/ 1258 w 509964"/>
              <a:gd name="connsiteY0" fmla="*/ 229028 h 543629"/>
              <a:gd name="connsiteX1" fmla="*/ 220061 w 509964"/>
              <a:gd name="connsiteY1" fmla="*/ 190 h 543629"/>
              <a:gd name="connsiteX2" fmla="*/ 496014 w 509964"/>
              <a:gd name="connsiteY2" fmla="*/ 243315 h 543629"/>
              <a:gd name="connsiteX3" fmla="*/ 262923 w 509964"/>
              <a:gd name="connsiteY3" fmla="*/ 543591 h 543629"/>
              <a:gd name="connsiteX4" fmla="*/ 1258 w 509964"/>
              <a:gd name="connsiteY4" fmla="*/ 229028 h 543629"/>
              <a:gd name="connsiteX0" fmla="*/ 1200 w 519507"/>
              <a:gd name="connsiteY0" fmla="*/ 281461 h 544122"/>
              <a:gd name="connsiteX1" fmla="*/ 229528 w 519507"/>
              <a:gd name="connsiteY1" fmla="*/ 235 h 544122"/>
              <a:gd name="connsiteX2" fmla="*/ 505481 w 519507"/>
              <a:gd name="connsiteY2" fmla="*/ 243360 h 544122"/>
              <a:gd name="connsiteX3" fmla="*/ 272390 w 519507"/>
              <a:gd name="connsiteY3" fmla="*/ 543636 h 544122"/>
              <a:gd name="connsiteX4" fmla="*/ 1200 w 519507"/>
              <a:gd name="connsiteY4" fmla="*/ 281461 h 54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507" h="544122">
                <a:moveTo>
                  <a:pt x="1200" y="281461"/>
                </a:moveTo>
                <a:cubicBezTo>
                  <a:pt x="-15469" y="67069"/>
                  <a:pt x="145481" y="6585"/>
                  <a:pt x="229528" y="235"/>
                </a:cubicBezTo>
                <a:cubicBezTo>
                  <a:pt x="313575" y="-6115"/>
                  <a:pt x="505481" y="116976"/>
                  <a:pt x="505481" y="243360"/>
                </a:cubicBezTo>
                <a:cubicBezTo>
                  <a:pt x="576919" y="436419"/>
                  <a:pt x="356437" y="537286"/>
                  <a:pt x="272390" y="543636"/>
                </a:cubicBezTo>
                <a:cubicBezTo>
                  <a:pt x="188343" y="549986"/>
                  <a:pt x="17869" y="495853"/>
                  <a:pt x="1200" y="281461"/>
                </a:cubicBezTo>
                <a:close/>
              </a:path>
            </a:pathLst>
          </a:custGeom>
          <a:solidFill>
            <a:srgbClr val="94C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5569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67A8F51-D5BC-49F8-904E-245B3540F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143" y="2256209"/>
            <a:ext cx="8185714" cy="46017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28A3EA-7E02-4930-B02F-B4C0B72AD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E72F030-78C3-410B-BD6E-1E6471D54284}"/>
              </a:ext>
            </a:extLst>
          </p:cNvPr>
          <p:cNvSpPr/>
          <p:nvPr/>
        </p:nvSpPr>
        <p:spPr>
          <a:xfrm>
            <a:off x="578576" y="1756231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E7DEBC-82E6-452B-94AE-85D5443836D0}"/>
              </a:ext>
            </a:extLst>
          </p:cNvPr>
          <p:cNvSpPr txBox="1"/>
          <p:nvPr/>
        </p:nvSpPr>
        <p:spPr>
          <a:xfrm>
            <a:off x="1142999" y="1744639"/>
            <a:ext cx="5373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Tàu nào chở nhiều thùng hàng nhất?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631145C-4351-43C1-851E-53F0CA17FD69}"/>
              </a:ext>
            </a:extLst>
          </p:cNvPr>
          <p:cNvSpPr/>
          <p:nvPr/>
        </p:nvSpPr>
        <p:spPr>
          <a:xfrm>
            <a:off x="6313713" y="2256209"/>
            <a:ext cx="3468916" cy="189487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24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28A3EA-7E02-4930-B02F-B4C0B72AD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E72F030-78C3-410B-BD6E-1E6471D54284}"/>
              </a:ext>
            </a:extLst>
          </p:cNvPr>
          <p:cNvSpPr/>
          <p:nvPr/>
        </p:nvSpPr>
        <p:spPr>
          <a:xfrm>
            <a:off x="578576" y="1915886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1224EAF-655A-43B7-995F-FE4DDA926EA5}"/>
              </a:ext>
            </a:extLst>
          </p:cNvPr>
          <p:cNvGrpSpPr/>
          <p:nvPr/>
        </p:nvGrpSpPr>
        <p:grpSpPr>
          <a:xfrm>
            <a:off x="1196884" y="1904294"/>
            <a:ext cx="1211036" cy="523220"/>
            <a:chOff x="1135924" y="2437694"/>
            <a:chExt cx="1211036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9E7DEBC-82E6-452B-94AE-85D5443836D0}"/>
                </a:ext>
              </a:extLst>
            </p:cNvPr>
            <p:cNvSpPr txBox="1"/>
            <p:nvPr/>
          </p:nvSpPr>
          <p:spPr>
            <a:xfrm>
              <a:off x="190935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5DAA0A2-A257-4A0B-B995-FE84BE3AACC0}"/>
                </a:ext>
              </a:extLst>
            </p:cNvPr>
            <p:cNvSpPr/>
            <p:nvPr/>
          </p:nvSpPr>
          <p:spPr>
            <a:xfrm>
              <a:off x="1135924" y="2438400"/>
              <a:ext cx="784316" cy="522514"/>
            </a:xfrm>
            <a:prstGeom prst="roundRect">
              <a:avLst/>
            </a:prstGeom>
            <a:solidFill>
              <a:srgbClr val="E67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72E3DE8-02BB-472E-B3DD-8EDBB7CB9946}"/>
              </a:ext>
            </a:extLst>
          </p:cNvPr>
          <p:cNvGrpSpPr/>
          <p:nvPr/>
        </p:nvGrpSpPr>
        <p:grpSpPr>
          <a:xfrm>
            <a:off x="2754630" y="1351399"/>
            <a:ext cx="9036608" cy="3506172"/>
            <a:chOff x="2754630" y="1351399"/>
            <a:chExt cx="9036608" cy="350617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F7231DC-8953-4A55-9266-EA8F41D58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81714" y="1351399"/>
              <a:ext cx="2809524" cy="337142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39A2D03-86E6-420C-B3C6-92EF6A331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54630" y="2000428"/>
              <a:ext cx="5771429" cy="2857143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0117F8A-D52C-45B3-B3EE-6472B686A68B}"/>
              </a:ext>
            </a:extLst>
          </p:cNvPr>
          <p:cNvSpPr txBox="1"/>
          <p:nvPr/>
        </p:nvSpPr>
        <p:spPr>
          <a:xfrm>
            <a:off x="809353" y="5068384"/>
            <a:ext cx="7884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Có  </a:t>
            </a:r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quả màu đỏ và  </a:t>
            </a:r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quả màu xanh:  </a:t>
            </a:r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 &lt;  </a:t>
            </a:r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560874-D879-4B8F-89EA-EF98292DC8EC}"/>
              </a:ext>
            </a:extLst>
          </p:cNvPr>
          <p:cNvSpPr txBox="1"/>
          <p:nvPr/>
        </p:nvSpPr>
        <p:spPr>
          <a:xfrm>
            <a:off x="809353" y="5891327"/>
            <a:ext cx="6796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 Có  </a:t>
            </a:r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quả ớt và  </a:t>
            </a:r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quả táo:  </a:t>
            </a:r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 &gt;  </a:t>
            </a:r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A0CF8FC-0174-40FA-8E01-ECE6D81B1682}"/>
              </a:ext>
            </a:extLst>
          </p:cNvPr>
          <p:cNvSpPr/>
          <p:nvPr/>
        </p:nvSpPr>
        <p:spPr>
          <a:xfrm>
            <a:off x="1744893" y="5134732"/>
            <a:ext cx="361194" cy="36119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C4769C3-7656-4CAC-B2CD-19401902D978}"/>
              </a:ext>
            </a:extLst>
          </p:cNvPr>
          <p:cNvSpPr/>
          <p:nvPr/>
        </p:nvSpPr>
        <p:spPr>
          <a:xfrm>
            <a:off x="4390511" y="5149397"/>
            <a:ext cx="361194" cy="36119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10EF344-EE2B-4907-B6D1-F598BDCC399B}"/>
              </a:ext>
            </a:extLst>
          </p:cNvPr>
          <p:cNvSpPr/>
          <p:nvPr/>
        </p:nvSpPr>
        <p:spPr>
          <a:xfrm>
            <a:off x="7036129" y="5164062"/>
            <a:ext cx="361194" cy="36119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AA9FE4C-3A9E-41FF-A5F7-0C56FD56C3BC}"/>
              </a:ext>
            </a:extLst>
          </p:cNvPr>
          <p:cNvSpPr/>
          <p:nvPr/>
        </p:nvSpPr>
        <p:spPr>
          <a:xfrm>
            <a:off x="7757697" y="5155294"/>
            <a:ext cx="361194" cy="36119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59AA11C-D5CE-4E5E-8AE0-E505BC69B1FD}"/>
              </a:ext>
            </a:extLst>
          </p:cNvPr>
          <p:cNvSpPr/>
          <p:nvPr/>
        </p:nvSpPr>
        <p:spPr>
          <a:xfrm>
            <a:off x="1789717" y="5972340"/>
            <a:ext cx="361194" cy="36119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6C0AA93-F9E0-4D9F-9CDF-DC60FD542AA1}"/>
              </a:ext>
            </a:extLst>
          </p:cNvPr>
          <p:cNvSpPr/>
          <p:nvPr/>
        </p:nvSpPr>
        <p:spPr>
          <a:xfrm>
            <a:off x="3691916" y="5972340"/>
            <a:ext cx="361194" cy="36119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FD5FDDE-979B-4FF4-B78A-4352038B36DD}"/>
              </a:ext>
            </a:extLst>
          </p:cNvPr>
          <p:cNvSpPr/>
          <p:nvPr/>
        </p:nvSpPr>
        <p:spPr>
          <a:xfrm>
            <a:off x="5279790" y="5972340"/>
            <a:ext cx="361194" cy="36119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D3283A0-5302-45C4-BFF4-D4CBF04ECD11}"/>
              </a:ext>
            </a:extLst>
          </p:cNvPr>
          <p:cNvSpPr/>
          <p:nvPr/>
        </p:nvSpPr>
        <p:spPr>
          <a:xfrm>
            <a:off x="6058039" y="5972340"/>
            <a:ext cx="361194" cy="36119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5992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15" grpId="0" animBg="1"/>
      <p:bldP spid="15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74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微软雅黑</vt:lpstr>
      <vt:lpstr>宋体</vt:lpstr>
      <vt:lpstr>Arial</vt:lpstr>
      <vt:lpstr>Arial-Rounded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hqphuc NTK</dc:creator>
  <cp:lastModifiedBy>Ngoc Yen</cp:lastModifiedBy>
  <cp:revision>87</cp:revision>
  <dcterms:created xsi:type="dcterms:W3CDTF">2020-08-20T03:35:56Z</dcterms:created>
  <dcterms:modified xsi:type="dcterms:W3CDTF">2020-09-12T15:41:38Z</dcterms:modified>
</cp:coreProperties>
</file>