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28"/>
  </p:notesMasterIdLst>
  <p:sldIdLst>
    <p:sldId id="3401" r:id="rId6"/>
    <p:sldId id="2007577095" r:id="rId7"/>
    <p:sldId id="3399" r:id="rId8"/>
    <p:sldId id="332" r:id="rId9"/>
    <p:sldId id="323" r:id="rId10"/>
    <p:sldId id="2007577097" r:id="rId11"/>
    <p:sldId id="326" r:id="rId12"/>
    <p:sldId id="327" r:id="rId13"/>
    <p:sldId id="328" r:id="rId14"/>
    <p:sldId id="329" r:id="rId15"/>
    <p:sldId id="330" r:id="rId16"/>
    <p:sldId id="2007577098" r:id="rId17"/>
    <p:sldId id="2007577099" r:id="rId18"/>
    <p:sldId id="324" r:id="rId19"/>
    <p:sldId id="333" r:id="rId20"/>
    <p:sldId id="334" r:id="rId21"/>
    <p:sldId id="2007577102" r:id="rId22"/>
    <p:sldId id="336" r:id="rId23"/>
    <p:sldId id="335" r:id="rId24"/>
    <p:sldId id="337" r:id="rId25"/>
    <p:sldId id="2007577103" r:id="rId26"/>
    <p:sldId id="51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88" d="100"/>
          <a:sy n="88" d="100"/>
        </p:scale>
        <p:origin x="1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5" Type="http://schemas.microsoft.com/office/2007/relationships/hdphoto" Target="../media/hdphoto1.wdp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3023317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321521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8" y="3336318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7434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341834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978343" y="3400098"/>
            <a:ext cx="736099" cy="666658"/>
            <a:chOff x="7805100" y="1923840"/>
            <a:chExt cx="552266" cy="500167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05100" y="1923840"/>
              <a:ext cx="552266" cy="5001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Lato"/>
                </a:rPr>
                <a:t>10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85264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e)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45005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3848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826167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820217" y="3301496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54617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75498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0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8882378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153513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g)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2656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297FE-3898-4D9D-927C-F7C93D9642F6}"/>
              </a:ext>
            </a:extLst>
          </p:cNvPr>
          <p:cNvSpPr txBox="1"/>
          <p:nvPr/>
        </p:nvSpPr>
        <p:spPr>
          <a:xfrm>
            <a:off x="9094128" y="2005779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09A2A2-5E12-49B2-B4A0-FCF4E556DC5F}"/>
              </a:ext>
            </a:extLst>
          </p:cNvPr>
          <p:cNvSpPr txBox="1"/>
          <p:nvPr/>
        </p:nvSpPr>
        <p:spPr>
          <a:xfrm>
            <a:off x="464994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B9E5CD-3651-4529-92E6-4B342C4E19A1}"/>
              </a:ext>
            </a:extLst>
          </p:cNvPr>
          <p:cNvSpPr txBox="1"/>
          <p:nvPr/>
        </p:nvSpPr>
        <p:spPr>
          <a:xfrm>
            <a:off x="4649948" y="4679156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C1FAA9-C656-4395-A91A-BAB44536E16D}"/>
              </a:ext>
            </a:extLst>
          </p:cNvPr>
          <p:cNvSpPr txBox="1"/>
          <p:nvPr/>
        </p:nvSpPr>
        <p:spPr>
          <a:xfrm>
            <a:off x="9094128" y="3327620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C114BB-420A-4282-BF17-004CB05E83E2}"/>
              </a:ext>
            </a:extLst>
          </p:cNvPr>
          <p:cNvSpPr txBox="1"/>
          <p:nvPr/>
        </p:nvSpPr>
        <p:spPr>
          <a:xfrm>
            <a:off x="9094128" y="4702488"/>
            <a:ext cx="42349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09402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131832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43D2-C268-4BF0-8F10-7A58E3A38DBF}"/>
              </a:ext>
            </a:extLst>
          </p:cNvPr>
          <p:cNvSpPr txBox="1"/>
          <p:nvPr/>
        </p:nvSpPr>
        <p:spPr>
          <a:xfrm>
            <a:off x="2875936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C9881-E6D6-49F0-A53A-43F2CB328FD2}"/>
              </a:ext>
            </a:extLst>
          </p:cNvPr>
          <p:cNvSpPr txBox="1"/>
          <p:nvPr/>
        </p:nvSpPr>
        <p:spPr>
          <a:xfrm>
            <a:off x="8878529" y="2467896"/>
            <a:ext cx="87507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97E1D4-9438-4686-B597-C9E79631BE8D}"/>
              </a:ext>
            </a:extLst>
          </p:cNvPr>
          <p:cNvSpPr txBox="1"/>
          <p:nvPr/>
        </p:nvSpPr>
        <p:spPr>
          <a:xfrm>
            <a:off x="5075903" y="2504832"/>
            <a:ext cx="2652252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3648-BCC1-40EC-8C71-5E17C7472A75}"/>
              </a:ext>
            </a:extLst>
          </p:cNvPr>
          <p:cNvSpPr txBox="1"/>
          <p:nvPr/>
        </p:nvSpPr>
        <p:spPr>
          <a:xfrm>
            <a:off x="5082661" y="2517848"/>
            <a:ext cx="2652251" cy="7694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7 , 8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6E4A43-469E-46AF-8B64-8B34D135D319}"/>
              </a:ext>
            </a:extLst>
          </p:cNvPr>
          <p:cNvSpPr txBox="1"/>
          <p:nvPr/>
        </p:nvSpPr>
        <p:spPr>
          <a:xfrm>
            <a:off x="3975919" y="2467895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B7FDB3-C580-4AAB-A46B-4D034010C5AC}"/>
              </a:ext>
            </a:extLst>
          </p:cNvPr>
          <p:cNvSpPr txBox="1"/>
          <p:nvPr/>
        </p:nvSpPr>
        <p:spPr>
          <a:xfrm>
            <a:off x="7895303" y="2504832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6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1094" y="491072"/>
            <a:ext cx="2230362" cy="991397"/>
          </a:xfrm>
          <a:prstGeom prst="rect">
            <a:avLst/>
          </a:prstGeom>
          <a:noFill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0738" y="4135209"/>
            <a:ext cx="2275779" cy="2649947"/>
          </a:xfrm>
          <a:prstGeom prst="rect">
            <a:avLst/>
          </a:prstGeom>
        </p:spPr>
      </p:pic>
      <p:grpSp>
        <p:nvGrpSpPr>
          <p:cNvPr id="124" name="Group 123"/>
          <p:cNvGrpSpPr/>
          <p:nvPr/>
        </p:nvGrpSpPr>
        <p:grpSpPr>
          <a:xfrm>
            <a:off x="530737" y="1351642"/>
            <a:ext cx="4145409" cy="2394754"/>
            <a:chOff x="479833" y="1367073"/>
            <a:chExt cx="2453490" cy="1104533"/>
          </a:xfrm>
        </p:grpSpPr>
        <p:sp>
          <p:nvSpPr>
            <p:cNvPr id="125" name="Cloud Callout 124"/>
            <p:cNvSpPr/>
            <p:nvPr/>
          </p:nvSpPr>
          <p:spPr>
            <a:xfrm>
              <a:off x="479833" y="1367073"/>
              <a:ext cx="2453490" cy="1104533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36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679801" y="1564611"/>
              <a:ext cx="1945698" cy="894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có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đám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mây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,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ông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mặt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trời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con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trâu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trong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hình</a:t>
              </a:r>
              <a:r>
                <a:rPr lang="en-US" sz="2400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33" name="Picture 4" descr="F:\AAA-LÀM ẢNH SLIDE\Bai6-LT2-2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77740" y="5672169"/>
            <a:ext cx="986859" cy="691155"/>
          </a:xfrm>
          <a:prstGeom prst="rect">
            <a:avLst/>
          </a:prstGeom>
          <a:noFill/>
        </p:spPr>
      </p:pic>
      <p:pic>
        <p:nvPicPr>
          <p:cNvPr id="134" name="Picture 5" descr="F:\AAA-LÀM ẢNH SLIDE\Bai6-LT2-2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37411" y="5674852"/>
            <a:ext cx="685791" cy="685791"/>
          </a:xfrm>
          <a:prstGeom prst="rect">
            <a:avLst/>
          </a:prstGeom>
          <a:noFill/>
        </p:spPr>
      </p:pic>
      <p:pic>
        <p:nvPicPr>
          <p:cNvPr id="3074" name="Picture 2" descr="F:\AAA-LÀM ẢNH SLIDE\Bai6-LT2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05842" y="5652113"/>
            <a:ext cx="509082" cy="731266"/>
          </a:xfrm>
          <a:prstGeom prst="rect">
            <a:avLst/>
          </a:prstGeom>
          <a:noFill/>
        </p:spPr>
      </p:pic>
      <p:grpSp>
        <p:nvGrpSpPr>
          <p:cNvPr id="153" name="Group 152"/>
          <p:cNvGrpSpPr/>
          <p:nvPr/>
        </p:nvGrpSpPr>
        <p:grpSpPr>
          <a:xfrm>
            <a:off x="4175284" y="5761166"/>
            <a:ext cx="500862" cy="514599"/>
            <a:chOff x="3132549" y="4322274"/>
            <a:chExt cx="375777" cy="386083"/>
          </a:xfrm>
        </p:grpSpPr>
        <p:sp>
          <p:nvSpPr>
            <p:cNvPr id="140" name="Rounded Rectangle 139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31506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4" name="Group 153"/>
          <p:cNvGrpSpPr/>
          <p:nvPr/>
        </p:nvGrpSpPr>
        <p:grpSpPr>
          <a:xfrm>
            <a:off x="6085793" y="5761166"/>
            <a:ext cx="500863" cy="514599"/>
            <a:chOff x="4565929" y="4322274"/>
            <a:chExt cx="375778" cy="386083"/>
          </a:xfrm>
        </p:grpSpPr>
        <p:sp>
          <p:nvSpPr>
            <p:cNvPr id="143" name="Rounded Rectangle 142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579545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021736" y="5761166"/>
            <a:ext cx="500863" cy="514599"/>
            <a:chOff x="6018390" y="4322274"/>
            <a:chExt cx="375778" cy="386083"/>
          </a:xfrm>
        </p:grpSpPr>
        <p:sp>
          <p:nvSpPr>
            <p:cNvPr id="138" name="Rounded Rectangle 137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037153" y="4322274"/>
              <a:ext cx="250397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57" name="Group 156"/>
          <p:cNvGrpSpPr/>
          <p:nvPr/>
        </p:nvGrpSpPr>
        <p:grpSpPr>
          <a:xfrm>
            <a:off x="9954332" y="5761166"/>
            <a:ext cx="500862" cy="514599"/>
            <a:chOff x="7468340" y="4322274"/>
            <a:chExt cx="375777" cy="386083"/>
          </a:xfrm>
        </p:grpSpPr>
        <p:sp>
          <p:nvSpPr>
            <p:cNvPr id="136" name="Rounded Rectangle 135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7485706" y="4322274"/>
              <a:ext cx="25039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pic>
        <p:nvPicPr>
          <p:cNvPr id="173" name="Picture 3" descr="F:\AAA-PDF-SGK\B6-LT2-1.png"/>
          <p:cNvPicPr>
            <a:picLocks noChangeAspect="1" noChangeArrowheads="1"/>
          </p:cNvPicPr>
          <p:nvPr/>
        </p:nvPicPr>
        <p:blipFill>
          <a:blip r:embed="rId7" cstate="print"/>
          <a:srcRect l="17175" t="46362" r="6134" b="14181"/>
          <a:stretch>
            <a:fillRect/>
          </a:stretch>
        </p:blipFill>
        <p:spPr bwMode="auto">
          <a:xfrm>
            <a:off x="4736395" y="1351641"/>
            <a:ext cx="6449802" cy="4271753"/>
          </a:xfrm>
          <a:prstGeom prst="rect">
            <a:avLst/>
          </a:prstGeom>
          <a:noFill/>
        </p:spPr>
      </p:pic>
      <p:grpSp>
        <p:nvGrpSpPr>
          <p:cNvPr id="174" name="Group 173"/>
          <p:cNvGrpSpPr/>
          <p:nvPr/>
        </p:nvGrpSpPr>
        <p:grpSpPr>
          <a:xfrm>
            <a:off x="4179313" y="5771232"/>
            <a:ext cx="500862" cy="514599"/>
            <a:chOff x="3132549" y="4322274"/>
            <a:chExt cx="375777" cy="386083"/>
          </a:xfrm>
        </p:grpSpPr>
        <p:sp>
          <p:nvSpPr>
            <p:cNvPr id="175" name="Rounded Rectangle 174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3168712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6089832" y="5771232"/>
            <a:ext cx="500864" cy="514599"/>
            <a:chOff x="4565929" y="4322274"/>
            <a:chExt cx="375778" cy="386083"/>
          </a:xfrm>
        </p:grpSpPr>
        <p:sp>
          <p:nvSpPr>
            <p:cNvPr id="178" name="Rounded Rectangle 177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588598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8025763" y="5771232"/>
            <a:ext cx="500863" cy="514599"/>
            <a:chOff x="6018390" y="4322274"/>
            <a:chExt cx="375778" cy="386083"/>
          </a:xfrm>
        </p:grpSpPr>
        <p:sp>
          <p:nvSpPr>
            <p:cNvPr id="181" name="Rounded Rectangle 180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046206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9958364" y="5771232"/>
            <a:ext cx="500862" cy="514599"/>
            <a:chOff x="7468340" y="4322274"/>
            <a:chExt cx="375777" cy="386083"/>
          </a:xfrm>
        </p:grpSpPr>
        <p:sp>
          <p:nvSpPr>
            <p:cNvPr id="184" name="Rounded Rectangle 183"/>
            <p:cNvSpPr/>
            <p:nvPr/>
          </p:nvSpPr>
          <p:spPr>
            <a:xfrm>
              <a:off x="7468340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494759" y="4322274"/>
              <a:ext cx="28647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026" name="Picture 2" descr="F:\AAA-LÀM ẢNH SLIDE\Bai6-LT2-2(9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60848" y="5719105"/>
            <a:ext cx="815057" cy="630450"/>
          </a:xfrm>
          <a:prstGeom prst="rect">
            <a:avLst/>
          </a:prstGeom>
          <a:noFill/>
        </p:spPr>
      </p:pic>
      <p:sp>
        <p:nvSpPr>
          <p:cNvPr id="39" name="Rectangle 38"/>
          <p:cNvSpPr/>
          <p:nvPr/>
        </p:nvSpPr>
        <p:spPr>
          <a:xfrm>
            <a:off x="6943720" y="644976"/>
            <a:ext cx="1430200" cy="64633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076027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2394484" y="1264050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200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2561547" y="1991262"/>
            <a:ext cx="7068906" cy="3972062"/>
            <a:chOff x="3728205" y="1132498"/>
            <a:chExt cx="5303520" cy="2980081"/>
          </a:xfrm>
        </p:grpSpPr>
        <p:pic>
          <p:nvPicPr>
            <p:cNvPr id="41" name="Picture 4" descr="F:\AAA-PDF-SGK\B6-LT2-3.png"/>
            <p:cNvPicPr>
              <a:picLocks noChangeAspect="1" noChangeArrowheads="1"/>
            </p:cNvPicPr>
            <p:nvPr/>
          </p:nvPicPr>
          <p:blipFill>
            <a:blip r:embed="rId2" cstate="print"/>
            <a:srcRect l="17175" t="10909" r="8588" b="58180"/>
            <a:stretch>
              <a:fillRect/>
            </a:stretch>
          </p:blipFill>
          <p:spPr bwMode="auto">
            <a:xfrm>
              <a:off x="3728205" y="1132498"/>
              <a:ext cx="5303520" cy="2980081"/>
            </a:xfrm>
            <a:prstGeom prst="rect">
              <a:avLst/>
            </a:prstGeom>
            <a:noFill/>
          </p:spPr>
        </p:pic>
        <p:sp>
          <p:nvSpPr>
            <p:cNvPr id="42" name="TextBox 41"/>
            <p:cNvSpPr txBox="1"/>
            <p:nvPr/>
          </p:nvSpPr>
          <p:spPr>
            <a:xfrm>
              <a:off x="465455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257800" y="1649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67300" y="13157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067300" y="1906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518150" y="26619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3B6BDD"/>
                  </a:solidFill>
                  <a:latin typeface="+mj-lt"/>
                </a:rPr>
                <a:t>10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851400" y="279527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6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546600" y="3182620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3B6BDD"/>
                  </a:solidFill>
                  <a:latin typeface="+mj-lt"/>
                </a:rPr>
                <a:t>8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401050" y="2128520"/>
              <a:ext cx="314137" cy="2770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b="1" dirty="0">
                  <a:solidFill>
                    <a:srgbClr val="00B050"/>
                  </a:solidFill>
                  <a:latin typeface="+mj-lt"/>
                </a:rPr>
                <a:t>10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02550" y="18586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1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401050" y="23983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9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401050" y="30143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607300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061325" y="253809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6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061325" y="3192145"/>
              <a:ext cx="255207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srgbClr val="00B050"/>
                  </a:solidFill>
                  <a:latin typeface="+mj-lt"/>
                </a:rPr>
                <a:t>7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124700" y="24936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099300" y="31540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65175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22900" y="33254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56200" y="229679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48150" y="2658745"/>
              <a:ext cx="245586" cy="346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400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pic>
        <p:nvPicPr>
          <p:cNvPr id="6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9181" y="370661"/>
            <a:ext cx="2230362" cy="9913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967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T2-b3-a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3913" y="1095630"/>
            <a:ext cx="4893377" cy="4893378"/>
          </a:xfrm>
          <a:prstGeom prst="rect">
            <a:avLst/>
          </a:prstGeom>
          <a:noFill/>
        </p:spPr>
      </p:pic>
      <p:pic>
        <p:nvPicPr>
          <p:cNvPr id="3" name="Picture 3" descr="C:\Users\TUAN\Downloads\LT2-b3-b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2394" y="1095630"/>
            <a:ext cx="4893377" cy="4893378"/>
          </a:xfrm>
          <a:prstGeom prst="rect">
            <a:avLst/>
          </a:prstGeom>
          <a:noFill/>
        </p:spPr>
      </p:pic>
      <p:grpSp>
        <p:nvGrpSpPr>
          <p:cNvPr id="4" name="Group 22"/>
          <p:cNvGrpSpPr/>
          <p:nvPr/>
        </p:nvGrpSpPr>
        <p:grpSpPr>
          <a:xfrm>
            <a:off x="3330048" y="3280733"/>
            <a:ext cx="575263" cy="666657"/>
            <a:chOff x="2531059" y="2611524"/>
            <a:chExt cx="431597" cy="500166"/>
          </a:xfrm>
        </p:grpSpPr>
        <p:sp>
          <p:nvSpPr>
            <p:cNvPr id="5" name="Rounded Rectangle 4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38377" y="2611524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7" name="Group 23"/>
          <p:cNvGrpSpPr/>
          <p:nvPr/>
        </p:nvGrpSpPr>
        <p:grpSpPr>
          <a:xfrm>
            <a:off x="4097064" y="5355906"/>
            <a:ext cx="575263" cy="666657"/>
            <a:chOff x="3106521" y="4168442"/>
            <a:chExt cx="431597" cy="500166"/>
          </a:xfrm>
        </p:grpSpPr>
        <p:sp>
          <p:nvSpPr>
            <p:cNvPr id="8" name="Rounded Rectangle 7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22374" y="4168442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0" name="Group 21"/>
          <p:cNvGrpSpPr/>
          <p:nvPr/>
        </p:nvGrpSpPr>
        <p:grpSpPr>
          <a:xfrm>
            <a:off x="1329629" y="4184253"/>
            <a:ext cx="575263" cy="666657"/>
            <a:chOff x="1030224" y="3289399"/>
            <a:chExt cx="431597" cy="500166"/>
          </a:xfrm>
        </p:grpSpPr>
        <p:sp>
          <p:nvSpPr>
            <p:cNvPr id="11" name="Rounded Rectangle 10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43638" y="32893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3" name="Group 20"/>
          <p:cNvGrpSpPr/>
          <p:nvPr/>
        </p:nvGrpSpPr>
        <p:grpSpPr>
          <a:xfrm>
            <a:off x="6581744" y="2965475"/>
            <a:ext cx="575263" cy="666657"/>
            <a:chOff x="4970678" y="2374999"/>
            <a:chExt cx="431597" cy="500166"/>
          </a:xfrm>
        </p:grpSpPr>
        <p:sp>
          <p:nvSpPr>
            <p:cNvPr id="14" name="Rounded Rectangle 13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79215" y="2374999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6" name="Group 19"/>
          <p:cNvGrpSpPr/>
          <p:nvPr/>
        </p:nvGrpSpPr>
        <p:grpSpPr>
          <a:xfrm>
            <a:off x="6628870" y="5264902"/>
            <a:ext cx="575263" cy="666657"/>
            <a:chOff x="5006035" y="4100166"/>
            <a:chExt cx="431597" cy="500166"/>
          </a:xfrm>
        </p:grpSpPr>
        <p:sp>
          <p:nvSpPr>
            <p:cNvPr id="17" name="Rounded Rectangle 16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14572" y="4100166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060527" y="5342903"/>
            <a:ext cx="575263" cy="666657"/>
            <a:chOff x="6080150" y="4158687"/>
            <a:chExt cx="431597" cy="500166"/>
          </a:xfrm>
        </p:grpSpPr>
        <p:sp>
          <p:nvSpPr>
            <p:cNvPr id="20" name="Rounded Rectangle 19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089906" y="4158687"/>
              <a:ext cx="304516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prstClr val="black"/>
                  </a:solidFill>
                  <a:latin typeface="+mj-lt"/>
                </a:rPr>
                <a:t>?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30047" y="3308035"/>
            <a:ext cx="575263" cy="666657"/>
            <a:chOff x="2531059" y="2632007"/>
            <a:chExt cx="431597" cy="500166"/>
          </a:xfrm>
        </p:grpSpPr>
        <p:sp>
          <p:nvSpPr>
            <p:cNvPr id="23" name="Rounded Rectangle 22"/>
            <p:cNvSpPr/>
            <p:nvPr/>
          </p:nvSpPr>
          <p:spPr>
            <a:xfrm>
              <a:off x="2531059" y="2662201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558860" y="2632007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5</a:t>
              </a:r>
            </a:p>
          </p:txBody>
        </p:sp>
      </p:grpSp>
      <p:grpSp>
        <p:nvGrpSpPr>
          <p:cNvPr id="25" name="Group 21"/>
          <p:cNvGrpSpPr/>
          <p:nvPr/>
        </p:nvGrpSpPr>
        <p:grpSpPr>
          <a:xfrm>
            <a:off x="1329630" y="4196319"/>
            <a:ext cx="575263" cy="666657"/>
            <a:chOff x="1030224" y="3298452"/>
            <a:chExt cx="431597" cy="500166"/>
          </a:xfrm>
        </p:grpSpPr>
        <p:sp>
          <p:nvSpPr>
            <p:cNvPr id="26" name="Rounded Rectangle 25"/>
            <p:cNvSpPr/>
            <p:nvPr/>
          </p:nvSpPr>
          <p:spPr>
            <a:xfrm>
              <a:off x="1030224" y="3333980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70797" y="32984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7</a:t>
              </a:r>
            </a:p>
          </p:txBody>
        </p:sp>
      </p:grpSp>
      <p:grpSp>
        <p:nvGrpSpPr>
          <p:cNvPr id="28" name="Group 20"/>
          <p:cNvGrpSpPr/>
          <p:nvPr/>
        </p:nvGrpSpPr>
        <p:grpSpPr>
          <a:xfrm>
            <a:off x="6581745" y="2977542"/>
            <a:ext cx="575263" cy="666657"/>
            <a:chOff x="4970678" y="2384052"/>
            <a:chExt cx="431597" cy="500166"/>
          </a:xfrm>
        </p:grpSpPr>
        <p:sp>
          <p:nvSpPr>
            <p:cNvPr id="29" name="Rounded Rectangle 28"/>
            <p:cNvSpPr/>
            <p:nvPr/>
          </p:nvSpPr>
          <p:spPr>
            <a:xfrm>
              <a:off x="4970678" y="2424456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08751" y="238405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2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060531" y="5354970"/>
            <a:ext cx="575263" cy="666657"/>
            <a:chOff x="6080150" y="4167740"/>
            <a:chExt cx="431597" cy="500166"/>
          </a:xfrm>
        </p:grpSpPr>
        <p:sp>
          <p:nvSpPr>
            <p:cNvPr id="32" name="Rounded Rectangle 31"/>
            <p:cNvSpPr/>
            <p:nvPr/>
          </p:nvSpPr>
          <p:spPr>
            <a:xfrm>
              <a:off x="6080150" y="4214242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110389" y="4167740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4</a:t>
              </a:r>
            </a:p>
          </p:txBody>
        </p:sp>
      </p:grpSp>
      <p:grpSp>
        <p:nvGrpSpPr>
          <p:cNvPr id="34" name="Group 23"/>
          <p:cNvGrpSpPr/>
          <p:nvPr/>
        </p:nvGrpSpPr>
        <p:grpSpPr>
          <a:xfrm>
            <a:off x="4097062" y="5355906"/>
            <a:ext cx="575263" cy="666657"/>
            <a:chOff x="3106521" y="4168442"/>
            <a:chExt cx="431597" cy="500166"/>
          </a:xfrm>
        </p:grpSpPr>
        <p:sp>
          <p:nvSpPr>
            <p:cNvPr id="35" name="Rounded Rectangle 34"/>
            <p:cNvSpPr/>
            <p:nvPr/>
          </p:nvSpPr>
          <p:spPr>
            <a:xfrm>
              <a:off x="3106521" y="421058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140480" y="4168442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3B6BDD"/>
                  </a:solidFill>
                  <a:latin typeface="+mj-lt"/>
                </a:rPr>
                <a:t>9</a:t>
              </a:r>
            </a:p>
          </p:txBody>
        </p:sp>
      </p:grpSp>
      <p:grpSp>
        <p:nvGrpSpPr>
          <p:cNvPr id="37" name="Group 19"/>
          <p:cNvGrpSpPr/>
          <p:nvPr/>
        </p:nvGrpSpPr>
        <p:grpSpPr>
          <a:xfrm>
            <a:off x="6628874" y="5276969"/>
            <a:ext cx="575263" cy="666657"/>
            <a:chOff x="5006035" y="4109219"/>
            <a:chExt cx="431597" cy="500166"/>
          </a:xfrm>
        </p:grpSpPr>
        <p:sp>
          <p:nvSpPr>
            <p:cNvPr id="38" name="Rounded Rectangle 37"/>
            <p:cNvSpPr/>
            <p:nvPr/>
          </p:nvSpPr>
          <p:spPr>
            <a:xfrm>
              <a:off x="5006035" y="4149624"/>
              <a:ext cx="431597" cy="439444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32678" y="4109219"/>
              <a:ext cx="320151" cy="500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3732" b="1" dirty="0">
                  <a:solidFill>
                    <a:srgbClr val="00B050"/>
                  </a:solidFill>
                  <a:latin typeface="+mj-l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39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43D2-C268-4BF0-8F10-7A58E3A38DBF}"/>
              </a:ext>
            </a:extLst>
          </p:cNvPr>
          <p:cNvSpPr txBox="1"/>
          <p:nvPr/>
        </p:nvSpPr>
        <p:spPr>
          <a:xfrm>
            <a:off x="1332885" y="1924971"/>
            <a:ext cx="9725640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FC9881-E6D6-49F0-A53A-43F2CB328FD2}"/>
              </a:ext>
            </a:extLst>
          </p:cNvPr>
          <p:cNvSpPr txBox="1"/>
          <p:nvPr/>
        </p:nvSpPr>
        <p:spPr>
          <a:xfrm>
            <a:off x="1328277" y="4410996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0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tất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:…..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BD3648-BCC1-40EC-8C71-5E17C7472A75}"/>
              </a:ext>
            </a:extLst>
          </p:cNvPr>
          <p:cNvSpPr txBox="1"/>
          <p:nvPr/>
        </p:nvSpPr>
        <p:spPr>
          <a:xfrm>
            <a:off x="1328277" y="3235944"/>
            <a:ext cx="9730248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:…..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835B2F-A3D5-46EA-9051-7758C9EC9C91}"/>
              </a:ext>
            </a:extLst>
          </p:cNvPr>
          <p:cNvSpPr txBox="1"/>
          <p:nvPr/>
        </p:nvSpPr>
        <p:spPr>
          <a:xfrm>
            <a:off x="5075903" y="839121"/>
            <a:ext cx="2467897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CC55F7-BD79-438B-8083-837AB255B2C1}"/>
              </a:ext>
            </a:extLst>
          </p:cNvPr>
          <p:cNvSpPr txBox="1"/>
          <p:nvPr/>
        </p:nvSpPr>
        <p:spPr>
          <a:xfrm>
            <a:off x="7543800" y="1846561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80FA0D-C35D-4752-BF41-CA0E1BAFC3CA}"/>
              </a:ext>
            </a:extLst>
          </p:cNvPr>
          <p:cNvSpPr txBox="1"/>
          <p:nvPr/>
        </p:nvSpPr>
        <p:spPr>
          <a:xfrm>
            <a:off x="9315450" y="4313536"/>
            <a:ext cx="1647825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B8CC3B-3618-4C77-8703-487DDF1EAC3A}"/>
              </a:ext>
            </a:extLst>
          </p:cNvPr>
          <p:cNvSpPr txBox="1"/>
          <p:nvPr/>
        </p:nvSpPr>
        <p:spPr>
          <a:xfrm>
            <a:off x="7696200" y="3146720"/>
            <a:ext cx="875071" cy="76944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07158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AAA-PDF-SGK\B6-LT2-4.png"/>
          <p:cNvPicPr>
            <a:picLocks noChangeAspect="1" noChangeArrowheads="1"/>
          </p:cNvPicPr>
          <p:nvPr/>
        </p:nvPicPr>
        <p:blipFill>
          <a:blip r:embed="rId2" cstate="print"/>
          <a:srcRect l="17175" t="46362" r="14721" b="10000"/>
          <a:stretch>
            <a:fillRect/>
          </a:stretch>
        </p:blipFill>
        <p:spPr bwMode="auto">
          <a:xfrm>
            <a:off x="4322618" y="501162"/>
            <a:ext cx="6925499" cy="5988543"/>
          </a:xfrm>
          <a:prstGeom prst="rect">
            <a:avLst/>
          </a:prstGeom>
          <a:noFill/>
        </p:spPr>
      </p:pic>
      <p:pic>
        <p:nvPicPr>
          <p:cNvPr id="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2544" y="501162"/>
            <a:ext cx="2230362" cy="99139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78793" y="1611312"/>
            <a:ext cx="4945114" cy="461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4.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đáp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án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GB" sz="2399" b="1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304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9704" y="401731"/>
            <a:ext cx="2230362" cy="991397"/>
          </a:xfrm>
          <a:prstGeom prst="rect">
            <a:avLst/>
          </a:prstGeom>
          <a:noFill/>
        </p:spPr>
      </p:pic>
      <p:pic>
        <p:nvPicPr>
          <p:cNvPr id="7" name="Picture 2" descr="F:\AAA-LÀM ẢNH SLIDE\Bai6-LT2-4a(4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3692" y="2484095"/>
            <a:ext cx="1735901" cy="3168820"/>
          </a:xfrm>
          <a:prstGeom prst="rect">
            <a:avLst/>
          </a:prstGeom>
          <a:noFill/>
        </p:spPr>
      </p:pic>
      <p:pic>
        <p:nvPicPr>
          <p:cNvPr id="8" name="Picture 3" descr="F:\AAA-LÀM ẢNH SLIDE\Bai6-LT2-4a(1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8293" y="2484095"/>
            <a:ext cx="1731346" cy="3168820"/>
          </a:xfrm>
          <a:prstGeom prst="rect">
            <a:avLst/>
          </a:prstGeom>
          <a:noFill/>
        </p:spPr>
      </p:pic>
      <p:pic>
        <p:nvPicPr>
          <p:cNvPr id="9" name="Picture 4" descr="F:\AAA-LÀM ẢNH SLIDE\Bai6-LT2-4a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85457" y="2484095"/>
            <a:ext cx="1735901" cy="3168820"/>
          </a:xfrm>
          <a:prstGeom prst="rect">
            <a:avLst/>
          </a:prstGeom>
          <a:noFill/>
        </p:spPr>
      </p:pic>
      <p:pic>
        <p:nvPicPr>
          <p:cNvPr id="10" name="Picture 5" descr="F:\AAA-LÀM ẢNH SLIDE\Bai6-LT2-4a(3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6488" y="2484095"/>
            <a:ext cx="1735901" cy="3168820"/>
          </a:xfrm>
          <a:prstGeom prst="rect">
            <a:avLst/>
          </a:prstGeom>
          <a:noFill/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320024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709465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050497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427701" y="5996742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78432" y="1565042"/>
            <a:ext cx="761742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nhiều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306104" y="5867416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90117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1998499"/>
            <a:ext cx="8813492" cy="20276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ài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6: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Luyện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tập</a:t>
            </a:r>
            <a:r>
              <a:rPr lang="en-US" sz="60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60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chung</a:t>
            </a:r>
            <a:endParaRPr lang="en-US" sz="60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Tiết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 </a:t>
            </a:r>
            <a:r>
              <a:rPr lang="en-US" sz="48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trang</a:t>
            </a:r>
            <a:r>
              <a:rPr lang="en-US" sz="48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40-41</a:t>
            </a:r>
            <a:endParaRPr lang="vi-VN" sz="48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2739614" y="1148134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022037" y="5677804"/>
            <a:ext cx="670327" cy="670327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3" name="Picture 2" descr="F:\AAA-LÀM ẢNH SLIDE\Bai6-LT2-4a(4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37392" y="2332800"/>
            <a:ext cx="1730663" cy="3159258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743483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132924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473955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851159" y="5807131"/>
            <a:ext cx="52885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399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D.</a:t>
            </a:r>
          </a:p>
        </p:txBody>
      </p:sp>
      <p:pic>
        <p:nvPicPr>
          <p:cNvPr id="8" name="Picture 2" descr="F:\AAA-LÀM ẢNH SLIDE\Bai6-LT2-4b(1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5482" y="2334311"/>
            <a:ext cx="1730663" cy="3159255"/>
          </a:xfrm>
          <a:prstGeom prst="rect">
            <a:avLst/>
          </a:prstGeom>
          <a:noFill/>
        </p:spPr>
      </p:pic>
      <p:pic>
        <p:nvPicPr>
          <p:cNvPr id="9" name="Picture 3" descr="F:\AAA-LÀM ẢNH SLIDE\Bai6-LT2-4b(2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7523" y="2334311"/>
            <a:ext cx="1730663" cy="3158014"/>
          </a:xfrm>
          <a:prstGeom prst="rect">
            <a:avLst/>
          </a:prstGeom>
          <a:noFill/>
        </p:spPr>
      </p:pic>
      <p:pic>
        <p:nvPicPr>
          <p:cNvPr id="10" name="Picture 4" descr="F:\AAA-LÀM ẢNH SLIDE\Bai6-LT2-4b(3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64336" y="2334311"/>
            <a:ext cx="1730663" cy="3160541"/>
          </a:xfrm>
          <a:prstGeom prst="rect">
            <a:avLst/>
          </a:prstGeom>
          <a:noFill/>
        </p:spPr>
      </p:pic>
      <p:pic>
        <p:nvPicPr>
          <p:cNvPr id="11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85632" y="534094"/>
            <a:ext cx="2230362" cy="991397"/>
          </a:xfrm>
          <a:prstGeom prst="rect">
            <a:avLst/>
          </a:prstGeom>
          <a:noFill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88196" y="1551443"/>
            <a:ext cx="580058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Cốc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nào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ít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hạt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sen</a:t>
            </a: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199" dirty="0" err="1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nhất</a:t>
            </a:r>
            <a:endParaRPr lang="en-GB" sz="3199" dirty="0">
              <a:solidFill>
                <a:prstClr val="black"/>
              </a:solidFill>
              <a:latin typeface="+mj-lt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57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LÀM ẢNH SLIDE\Bai6-LT2-4b(1).png">
            <a:extLst>
              <a:ext uri="{FF2B5EF4-FFF2-40B4-BE49-F238E27FC236}">
                <a16:creationId xmlns:a16="http://schemas.microsoft.com/office/drawing/2014/main" id="{ADBA3BE6-6221-446E-BCFB-F520CABA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0553" y="947963"/>
            <a:ext cx="1730663" cy="3159255"/>
          </a:xfrm>
          <a:prstGeom prst="rect">
            <a:avLst/>
          </a:prstGeom>
          <a:noFill/>
        </p:spPr>
      </p:pic>
      <p:pic>
        <p:nvPicPr>
          <p:cNvPr id="3" name="Picture 4" descr="F:\AAA-LÀM ẢNH SLIDE\Bai6-LT2-4b(3).png">
            <a:extLst>
              <a:ext uri="{FF2B5EF4-FFF2-40B4-BE49-F238E27FC236}">
                <a16:creationId xmlns:a16="http://schemas.microsoft.com/office/drawing/2014/main" id="{625B241B-84F1-4309-912F-0E33DFE64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39407" y="947963"/>
            <a:ext cx="1730663" cy="3160541"/>
          </a:xfrm>
          <a:prstGeom prst="rect">
            <a:avLst/>
          </a:prstGeom>
          <a:noFill/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F127582-E1A9-434A-AE11-4A41D5D87F30}"/>
              </a:ext>
            </a:extLst>
          </p:cNvPr>
          <p:cNvSpPr txBox="1">
            <a:spLocks/>
          </p:cNvSpPr>
          <p:nvPr/>
        </p:nvSpPr>
        <p:spPr>
          <a:xfrm>
            <a:off x="3520231" y="4283131"/>
            <a:ext cx="103210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A.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F9C6A8A-A9E7-4D81-926B-C0D88B8D9760}"/>
              </a:ext>
            </a:extLst>
          </p:cNvPr>
          <p:cNvSpPr txBox="1">
            <a:spLocks/>
          </p:cNvSpPr>
          <p:nvPr/>
        </p:nvSpPr>
        <p:spPr>
          <a:xfrm>
            <a:off x="8318576" y="4224137"/>
            <a:ext cx="746766" cy="6440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200" b="1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B.</a:t>
            </a:r>
          </a:p>
        </p:txBody>
      </p:sp>
      <p:pic>
        <p:nvPicPr>
          <p:cNvPr id="6" name="Picture 2" descr="F:\AAA-LÀM ẢNH SLIDE\Bai6-LT2-4b(1).png">
            <a:extLst>
              <a:ext uri="{FF2B5EF4-FFF2-40B4-BE49-F238E27FC236}">
                <a16:creationId xmlns:a16="http://schemas.microsoft.com/office/drawing/2014/main" id="{94779295-5483-48C7-BCEC-9E1E50FAAD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26" l="9936" r="89744">
                        <a14:foregroundMark x1="17628" y1="89649" x2="17628" y2="89649"/>
                        <a14:foregroundMark x1="20513" y1="90175" x2="29167" y2="90526"/>
                        <a14:backgroundMark x1="72436" y1="65088" x2="20513" y2="71228"/>
                        <a14:backgroundMark x1="75000" y1="62281" x2="85897" y2="31053"/>
                        <a14:backgroundMark x1="68910" y1="70351" x2="88141" y2="85789"/>
                        <a14:backgroundMark x1="88141" y1="85789" x2="59936" y2="87719"/>
                        <a14:backgroundMark x1="59936" y1="87719" x2="70513" y2="72632"/>
                        <a14:backgroundMark x1="70513" y1="72632" x2="71795" y2="72456"/>
                        <a14:backgroundMark x1="13782" y1="16140" x2="52244" y2="17895"/>
                        <a14:backgroundMark x1="52244" y1="17895" x2="89423" y2="34035"/>
                        <a14:backgroundMark x1="89423" y1="34035" x2="82051" y2="52982"/>
                        <a14:backgroundMark x1="82051" y1="52982" x2="52564" y2="65789"/>
                        <a14:backgroundMark x1="52564" y1="65789" x2="14744" y2="71754"/>
                        <a14:backgroundMark x1="14744" y1="71754" x2="8654" y2="39298"/>
                        <a14:backgroundMark x1="8654" y1="39298" x2="25641" y2="30702"/>
                        <a14:backgroundMark x1="9295" y1="42281" x2="45192" y2="39649"/>
                        <a14:backgroundMark x1="45192" y1="39649" x2="79487" y2="43509"/>
                        <a14:backgroundMark x1="79487" y1="43509" x2="51603" y2="64035"/>
                        <a14:backgroundMark x1="51603" y1="64035" x2="38782" y2="64035"/>
                        <a14:backgroundMark x1="25000" y1="65088" x2="57372" y2="74912"/>
                        <a14:backgroundMark x1="57372" y1="74912" x2="77885" y2="90175"/>
                        <a14:backgroundMark x1="77885" y1="90175" x2="63782" y2="93684"/>
                        <a14:backgroundMark x1="8654" y1="30702" x2="57051" y2="32105"/>
                        <a14:backgroundMark x1="57051" y1="32105" x2="58654" y2="60702"/>
                        <a14:backgroundMark x1="58654" y1="60702" x2="17308" y2="49474"/>
                        <a14:backgroundMark x1="17308" y1="49474" x2="19551" y2="37719"/>
                        <a14:backgroundMark x1="14423" y1="77719" x2="49038" y2="75789"/>
                        <a14:backgroundMark x1="49038" y1="75789" x2="50000" y2="77544"/>
                      </a14:backgroundRemoval>
                    </a14:imgEffect>
                  </a14:imgLayer>
                </a14:imgProps>
              </a:ext>
            </a:extLst>
          </a:blip>
          <a:srcRect l="8607" t="78075" r="66232" b="5918"/>
          <a:stretch/>
        </p:blipFill>
        <p:spPr bwMode="auto">
          <a:xfrm>
            <a:off x="3361664" y="-672218"/>
            <a:ext cx="521110" cy="605160"/>
          </a:xfrm>
          <a:prstGeom prst="rect">
            <a:avLst/>
          </a:prstGeom>
          <a:noFill/>
        </p:spPr>
      </p:pic>
      <p:pic>
        <p:nvPicPr>
          <p:cNvPr id="7" name="Picture 2" descr="F:\AAA-LÀM ẢNH SLIDE\Bai6-LT2-4b(1).png">
            <a:extLst>
              <a:ext uri="{FF2B5EF4-FFF2-40B4-BE49-F238E27FC236}">
                <a16:creationId xmlns:a16="http://schemas.microsoft.com/office/drawing/2014/main" id="{A3FFA35C-9F93-49E9-A302-9B556269A1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526" l="9936" r="89744">
                        <a14:foregroundMark x1="17628" y1="89649" x2="17628" y2="89649"/>
                        <a14:foregroundMark x1="20513" y1="90175" x2="29167" y2="90526"/>
                        <a14:backgroundMark x1="72436" y1="65088" x2="20513" y2="71228"/>
                        <a14:backgroundMark x1="75000" y1="62281" x2="85897" y2="31053"/>
                        <a14:backgroundMark x1="68910" y1="70351" x2="88141" y2="85789"/>
                        <a14:backgroundMark x1="88141" y1="85789" x2="59936" y2="87719"/>
                        <a14:backgroundMark x1="59936" y1="87719" x2="70513" y2="72632"/>
                        <a14:backgroundMark x1="70513" y1="72632" x2="71795" y2="72456"/>
                        <a14:backgroundMark x1="13782" y1="16140" x2="52244" y2="17895"/>
                        <a14:backgroundMark x1="52244" y1="17895" x2="89423" y2="34035"/>
                        <a14:backgroundMark x1="89423" y1="34035" x2="82051" y2="52982"/>
                        <a14:backgroundMark x1="82051" y1="52982" x2="52564" y2="65789"/>
                        <a14:backgroundMark x1="52564" y1="65789" x2="14744" y2="71754"/>
                        <a14:backgroundMark x1="14744" y1="71754" x2="8654" y2="39298"/>
                        <a14:backgroundMark x1="8654" y1="39298" x2="25641" y2="30702"/>
                        <a14:backgroundMark x1="9295" y1="42281" x2="45192" y2="39649"/>
                        <a14:backgroundMark x1="45192" y1="39649" x2="79487" y2="43509"/>
                        <a14:backgroundMark x1="79487" y1="43509" x2="51603" y2="64035"/>
                        <a14:backgroundMark x1="51603" y1="64035" x2="38782" y2="64035"/>
                        <a14:backgroundMark x1="25000" y1="65088" x2="57372" y2="74912"/>
                        <a14:backgroundMark x1="57372" y1="74912" x2="77885" y2="90175"/>
                        <a14:backgroundMark x1="77885" y1="90175" x2="63782" y2="93684"/>
                        <a14:backgroundMark x1="8654" y1="30702" x2="57051" y2="32105"/>
                        <a14:backgroundMark x1="57051" y1="32105" x2="58654" y2="60702"/>
                        <a14:backgroundMark x1="58654" y1="60702" x2="17308" y2="49474"/>
                        <a14:backgroundMark x1="17308" y1="49474" x2="19551" y2="37719"/>
                        <a14:backgroundMark x1="14423" y1="77719" x2="49038" y2="75789"/>
                        <a14:backgroundMark x1="49038" y1="75789" x2="50000" y2="77544"/>
                      </a14:backgroundRemoval>
                    </a14:imgEffect>
                  </a14:imgLayer>
                </a14:imgProps>
              </a:ext>
            </a:extLst>
          </a:blip>
          <a:srcRect l="8607" t="78075" r="66232" b="5918"/>
          <a:stretch/>
        </p:blipFill>
        <p:spPr bwMode="auto">
          <a:xfrm>
            <a:off x="4173011" y="-605160"/>
            <a:ext cx="521110" cy="605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177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718 L -0.01445 0.4009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" y="2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6 L -0.00847 0.3675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18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178" name="Group 177"/>
          <p:cNvGrpSpPr/>
          <p:nvPr/>
        </p:nvGrpSpPr>
        <p:grpSpPr>
          <a:xfrm>
            <a:off x="4923267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83770" y="188013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9050659" y="3234687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79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917313" y="3236929"/>
            <a:ext cx="635558" cy="748665"/>
            <a:chOff x="4762734" y="1880130"/>
            <a:chExt cx="476834" cy="561694"/>
          </a:xfrm>
        </p:grpSpPr>
        <p:sp>
          <p:nvSpPr>
            <p:cNvPr id="185" name="Rounded Rectangle 184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80663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9044708" y="3234250"/>
            <a:ext cx="635559" cy="748665"/>
            <a:chOff x="7859352" y="1878120"/>
            <a:chExt cx="476835" cy="561694"/>
          </a:xfrm>
        </p:grpSpPr>
        <p:sp>
          <p:nvSpPr>
            <p:cNvPr id="188" name="Rounded Rectangle 187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90023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0481" y="403801"/>
            <a:ext cx="2230362" cy="991397"/>
          </a:xfrm>
          <a:prstGeom prst="rect">
            <a:avLst/>
          </a:prstGeom>
          <a:noFill/>
        </p:spPr>
      </p:pic>
      <p:sp>
        <p:nvSpPr>
          <p:cNvPr id="34" name="Rectangle 33"/>
          <p:cNvSpPr/>
          <p:nvPr/>
        </p:nvSpPr>
        <p:spPr>
          <a:xfrm>
            <a:off x="244515" y="810551"/>
            <a:ext cx="463971" cy="58464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09402"/>
            <a:endParaRPr lang="en-GB" sz="3199" b="1" dirty="0">
              <a:solidFill>
                <a:prstClr val="white"/>
              </a:solidFill>
              <a:latin typeface="UTM Cookies" pitchFamily="18" charset="0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481" y="1547878"/>
            <a:ext cx="9244534" cy="448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568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88494"/>
            <a:ext cx="8359527" cy="2367727"/>
          </a:xfrm>
          <a:prstGeom prst="rect">
            <a:avLst/>
          </a:prstGeom>
          <a:noFill/>
        </p:spPr>
      </p:pic>
      <p:grpSp>
        <p:nvGrpSpPr>
          <p:cNvPr id="4" name="Group 178"/>
          <p:cNvGrpSpPr/>
          <p:nvPr/>
        </p:nvGrpSpPr>
        <p:grpSpPr>
          <a:xfrm>
            <a:off x="6994441" y="3286698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7" name="Group 189"/>
          <p:cNvGrpSpPr/>
          <p:nvPr/>
        </p:nvGrpSpPr>
        <p:grpSpPr>
          <a:xfrm>
            <a:off x="6988483" y="3286261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" name="Group 177"/>
          <p:cNvGrpSpPr/>
          <p:nvPr/>
        </p:nvGrpSpPr>
        <p:grpSpPr>
          <a:xfrm>
            <a:off x="4923269" y="3307011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3" name="Group 179"/>
          <p:cNvGrpSpPr/>
          <p:nvPr/>
        </p:nvGrpSpPr>
        <p:grpSpPr>
          <a:xfrm>
            <a:off x="9050661" y="3304332"/>
            <a:ext cx="635559" cy="748665"/>
            <a:chOff x="7859352" y="187812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73680" y="18781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850441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2525" y="178881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400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400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70824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83" y="3216616"/>
            <a:ext cx="620603" cy="748665"/>
            <a:chOff x="6316654" y="186489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51480" y="186489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9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79520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7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8511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c)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153076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AAA-LÀM ẢNH SLIDE\Bai6-LT2-1(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2123" y="2918849"/>
            <a:ext cx="8359527" cy="2367727"/>
          </a:xfrm>
          <a:prstGeom prst="rect">
            <a:avLst/>
          </a:prstGeom>
          <a:noFill/>
        </p:spPr>
      </p:pic>
      <p:grpSp>
        <p:nvGrpSpPr>
          <p:cNvPr id="2" name="Group 178"/>
          <p:cNvGrpSpPr/>
          <p:nvPr/>
        </p:nvGrpSpPr>
        <p:grpSpPr>
          <a:xfrm>
            <a:off x="6994441" y="3217053"/>
            <a:ext cx="620603" cy="748665"/>
            <a:chOff x="6316654" y="1864890"/>
            <a:chExt cx="465614" cy="561694"/>
          </a:xfrm>
        </p:grpSpPr>
        <p:sp>
          <p:nvSpPr>
            <p:cNvPr id="170" name="Rounded Rectangle 169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328620" y="1864890"/>
              <a:ext cx="317746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prstClr val="black"/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3" name="Group 189"/>
          <p:cNvGrpSpPr/>
          <p:nvPr/>
        </p:nvGrpSpPr>
        <p:grpSpPr>
          <a:xfrm>
            <a:off x="6988492" y="3231850"/>
            <a:ext cx="620603" cy="748665"/>
            <a:chOff x="6316654" y="1876320"/>
            <a:chExt cx="465614" cy="561694"/>
          </a:xfrm>
        </p:grpSpPr>
        <p:sp>
          <p:nvSpPr>
            <p:cNvPr id="191" name="Rounded Rectangle 190"/>
            <p:cNvSpPr/>
            <p:nvPr/>
          </p:nvSpPr>
          <p:spPr>
            <a:xfrm>
              <a:off x="6316654" y="1935388"/>
              <a:ext cx="465614" cy="4768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6362910" y="187632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8</a:t>
              </a:r>
            </a:p>
          </p:txBody>
        </p:sp>
      </p:grpSp>
      <p:grpSp>
        <p:nvGrpSpPr>
          <p:cNvPr id="4" name="Group 177"/>
          <p:cNvGrpSpPr/>
          <p:nvPr/>
        </p:nvGrpSpPr>
        <p:grpSpPr>
          <a:xfrm>
            <a:off x="4923264" y="3237366"/>
            <a:ext cx="635558" cy="748665"/>
            <a:chOff x="4762734" y="1880130"/>
            <a:chExt cx="476834" cy="561694"/>
          </a:xfrm>
        </p:grpSpPr>
        <p:sp>
          <p:nvSpPr>
            <p:cNvPr id="169" name="Rounded Rectangle 168"/>
            <p:cNvSpPr/>
            <p:nvPr/>
          </p:nvSpPr>
          <p:spPr>
            <a:xfrm>
              <a:off x="4762734" y="1935387"/>
              <a:ext cx="476834" cy="48244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818060" y="188013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5" name="Group 179"/>
          <p:cNvGrpSpPr/>
          <p:nvPr/>
        </p:nvGrpSpPr>
        <p:grpSpPr>
          <a:xfrm>
            <a:off x="9050653" y="3249921"/>
            <a:ext cx="635559" cy="748665"/>
            <a:chOff x="7859352" y="1889550"/>
            <a:chExt cx="476835" cy="561694"/>
          </a:xfrm>
        </p:grpSpPr>
        <p:sp>
          <p:nvSpPr>
            <p:cNvPr id="171" name="Rounded Rectangle 170"/>
            <p:cNvSpPr/>
            <p:nvPr/>
          </p:nvSpPr>
          <p:spPr>
            <a:xfrm>
              <a:off x="7859352" y="1935388"/>
              <a:ext cx="476835" cy="4824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7896540" y="1889550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9</a:t>
              </a:r>
            </a:p>
          </p:txBody>
        </p:sp>
      </p:grpSp>
      <p:pic>
        <p:nvPicPr>
          <p:cNvPr id="19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71" y="796917"/>
            <a:ext cx="2230362" cy="991397"/>
          </a:xfrm>
          <a:prstGeom prst="rect">
            <a:avLst/>
          </a:prstGeom>
          <a:noFill/>
        </p:spPr>
      </p:pic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21788" y="2780796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28352" y="1803394"/>
            <a:ext cx="1109598" cy="4615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1. </a:t>
            </a:r>
            <a:r>
              <a:rPr lang="en-GB" sz="2399" b="1" dirty="0" err="1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Số</a:t>
            </a:r>
            <a:r>
              <a:rPr lang="en-GB" sz="2399" b="1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39819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264</Words>
  <Application>Microsoft Office PowerPoint</Application>
  <PresentationFormat>Widescreen</PresentationFormat>
  <Paragraphs>120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微软雅黑</vt:lpstr>
      <vt:lpstr>Arial</vt:lpstr>
      <vt:lpstr>Arial-Rounded</vt:lpstr>
      <vt:lpstr>Calibri</vt:lpstr>
      <vt:lpstr>等线</vt:lpstr>
      <vt:lpstr>Lato</vt:lpstr>
      <vt:lpstr>Times New Roman</vt:lpstr>
      <vt:lpstr>UTM Cookies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55</cp:revision>
  <dcterms:created xsi:type="dcterms:W3CDTF">2021-07-20T01:55:21Z</dcterms:created>
  <dcterms:modified xsi:type="dcterms:W3CDTF">2022-10-21T11:43:34Z</dcterms:modified>
</cp:coreProperties>
</file>