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8"/>
  </p:notesMasterIdLst>
  <p:sldIdLst>
    <p:sldId id="260" r:id="rId3"/>
    <p:sldId id="263" r:id="rId4"/>
    <p:sldId id="307" r:id="rId5"/>
    <p:sldId id="309" r:id="rId6"/>
    <p:sldId id="308" r:id="rId7"/>
    <p:sldId id="311" r:id="rId8"/>
    <p:sldId id="310" r:id="rId9"/>
    <p:sldId id="296" r:id="rId10"/>
    <p:sldId id="298" r:id="rId11"/>
    <p:sldId id="314" r:id="rId12"/>
    <p:sldId id="315" r:id="rId13"/>
    <p:sldId id="316" r:id="rId14"/>
    <p:sldId id="258" r:id="rId15"/>
    <p:sldId id="304" r:id="rId16"/>
    <p:sldId id="28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258"/>
    <a:srgbClr val="41294A"/>
    <a:srgbClr val="F46060"/>
    <a:srgbClr val="000000"/>
    <a:srgbClr val="B0ECEE"/>
    <a:srgbClr val="C6EAEB"/>
    <a:srgbClr val="BBCCD3"/>
    <a:srgbClr val="DBF0F1"/>
    <a:srgbClr val="741B47"/>
    <a:srgbClr val="828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BDF3-7528-4CB5-AC7E-D2141D3E658E}" type="datetimeFigureOut">
              <a:rPr lang="vi-VN" smtClean="0"/>
              <a:t>12/09/2021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FF39-1C65-4974-B432-23F05A9DC7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77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thầm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văn</a:t>
            </a:r>
            <a:r>
              <a:rPr lang="en-GB" dirty="0"/>
              <a:t>,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sự</a:t>
            </a:r>
            <a:r>
              <a:rPr lang="en-GB" dirty="0"/>
              <a:t> </a:t>
            </a:r>
            <a:r>
              <a:rPr lang="en-GB" dirty="0" err="1"/>
              <a:t>giống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in </a:t>
            </a:r>
            <a:r>
              <a:rPr lang="en-GB" dirty="0" err="1"/>
              <a:t>đậm</a:t>
            </a:r>
            <a:r>
              <a:rPr lang="en-GB" dirty="0"/>
              <a:t>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đặc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Nh</a:t>
            </a:r>
            <a:r>
              <a:rPr lang="vi-VN" dirty="0"/>
              <a:t>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34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3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47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53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60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6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7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54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96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83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952633" y="4031533"/>
            <a:ext cx="399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778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1716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862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141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9736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888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26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10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008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78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23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82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5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802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3288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4567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703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115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68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27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039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983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12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6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92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746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767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62" r:id="rId3"/>
    <p:sldLayoutId id="2147483707" r:id="rId4"/>
    <p:sldLayoutId id="2147483706" r:id="rId5"/>
    <p:sldLayoutId id="2147483695" r:id="rId6"/>
    <p:sldLayoutId id="2147483668" r:id="rId7"/>
    <p:sldLayoutId id="2147483698" r:id="rId8"/>
    <p:sldLayoutId id="2147483696" r:id="rId9"/>
    <p:sldLayoutId id="2147483671" r:id="rId10"/>
    <p:sldLayoutId id="2147483674" r:id="rId11"/>
    <p:sldLayoutId id="2147483694" r:id="rId12"/>
    <p:sldLayoutId id="2147483678" r:id="rId13"/>
    <p:sldLayoutId id="2147483679" r:id="rId14"/>
    <p:sldLayoutId id="2147483691" r:id="rId15"/>
    <p:sldLayoutId id="2147483705" r:id="rId16"/>
    <p:sldLayoutId id="214748370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28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703" r:id="rId5"/>
    <p:sldLayoutId id="2147483700" r:id="rId6"/>
    <p:sldLayoutId id="2147483699" r:id="rId7"/>
    <p:sldLayoutId id="2147483697" r:id="rId8"/>
    <p:sldLayoutId id="2147483687" r:id="rId9"/>
    <p:sldLayoutId id="2147483688" r:id="rId10"/>
    <p:sldLayoutId id="2147483689" r:id="rId11"/>
    <p:sldLayoutId id="2147483690" r:id="rId12"/>
    <p:sldLayoutId id="2147483692" r:id="rId13"/>
    <p:sldLayoutId id="2147483702" r:id="rId14"/>
    <p:sldLayoutId id="214748370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0.wdp"/><Relationship Id="rId18" Type="http://schemas.microsoft.com/office/2007/relationships/hdphoto" Target="../media/hdphoto13.wdp"/><Relationship Id="rId3" Type="http://schemas.openxmlformats.org/officeDocument/2006/relationships/image" Target="../media/image28.jfif"/><Relationship Id="rId7" Type="http://schemas.microsoft.com/office/2007/relationships/hdphoto" Target="../media/hdphoto5.wdp"/><Relationship Id="rId12" Type="http://schemas.microsoft.com/office/2007/relationships/hdphoto" Target="../media/hdphoto9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.jpeg"/><Relationship Id="rId1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microsoft.com/office/2007/relationships/hdphoto" Target="../media/hdphoto6.wdp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588484" y="688955"/>
            <a:ext cx="11015031" cy="29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HỌC TRỰC TUYẾN MÔN TOÁN LỚP 1</a:t>
            </a:r>
            <a:endParaRPr sz="40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319852" y="2846517"/>
            <a:ext cx="7993021" cy="4171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B9DF8-F41F-4021-9853-7F910DC8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79" y="203617"/>
            <a:ext cx="1185584" cy="1589465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A555E55-00D1-4246-BFD9-C7B55B8039CA}"/>
              </a:ext>
            </a:extLst>
          </p:cNvPr>
          <p:cNvSpPr/>
          <p:nvPr/>
        </p:nvSpPr>
        <p:spPr>
          <a:xfrm>
            <a:off x="2624181" y="358257"/>
            <a:ext cx="6276921" cy="944751"/>
          </a:xfrm>
          <a:prstGeom prst="wedgeRoundRectCallout">
            <a:avLst>
              <a:gd name="adj1" fmla="val -56432"/>
              <a:gd name="adj2" fmla="val 1209"/>
              <a:gd name="adj3" fmla="val 16667"/>
            </a:avLst>
          </a:prstGeom>
          <a:solidFill>
            <a:schemeClr val="bg1"/>
          </a:solidFill>
          <a:ln w="28575">
            <a:solidFill>
              <a:srgbClr val="F46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2257" y="5740696"/>
            <a:ext cx="1810531" cy="11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47F2F-7D73-4560-882D-4476B1024724}"/>
              </a:ext>
            </a:extLst>
          </p:cNvPr>
          <p:cNvSpPr txBox="1"/>
          <p:nvPr/>
        </p:nvSpPr>
        <p:spPr>
          <a:xfrm>
            <a:off x="338446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20F8B-582F-4C0D-8D36-C378B35B570E}"/>
              </a:ext>
            </a:extLst>
          </p:cNvPr>
          <p:cNvSpPr txBox="1"/>
          <p:nvPr/>
        </p:nvSpPr>
        <p:spPr>
          <a:xfrm>
            <a:off x="5130008" y="5355389"/>
            <a:ext cx="193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Rô-bốt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2A27CF-853C-4FA7-BC55-8F7393E0D097}"/>
              </a:ext>
            </a:extLst>
          </p:cNvPr>
          <p:cNvSpPr txBox="1"/>
          <p:nvPr/>
        </p:nvSpPr>
        <p:spPr>
          <a:xfrm>
            <a:off x="721882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Việt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0852A-B29B-4ECB-9A9B-EAB2874172BC}"/>
              </a:ext>
            </a:extLst>
          </p:cNvPr>
          <p:cNvSpPr txBox="1"/>
          <p:nvPr/>
        </p:nvSpPr>
        <p:spPr>
          <a:xfrm>
            <a:off x="2466859" y="492303"/>
            <a:ext cx="659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NHÂN VẬT ĐỒNG HÀNH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9F496-2520-42C4-80D2-2DCDEFD2F36D}"/>
              </a:ext>
            </a:extLst>
          </p:cNvPr>
          <p:cNvSpPr txBox="1"/>
          <p:nvPr/>
        </p:nvSpPr>
        <p:spPr>
          <a:xfrm>
            <a:off x="9000192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D9D326-CE2B-4ADC-990B-DE171930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371" y="2112863"/>
            <a:ext cx="9662886" cy="3254482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024661-3BF6-41AE-A3AD-194349A00709}"/>
              </a:ext>
            </a:extLst>
          </p:cNvPr>
          <p:cNvSpPr txBox="1"/>
          <p:nvPr/>
        </p:nvSpPr>
        <p:spPr>
          <a:xfrm>
            <a:off x="1136882" y="5355389"/>
            <a:ext cx="172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Nam</a:t>
            </a:r>
          </a:p>
        </p:txBody>
      </p:sp>
      <p:grpSp>
        <p:nvGrpSpPr>
          <p:cNvPr id="40" name="Google Shape;566;p29">
            <a:extLst>
              <a:ext uri="{FF2B5EF4-FFF2-40B4-BE49-F238E27FC236}">
                <a16:creationId xmlns:a16="http://schemas.microsoft.com/office/drawing/2014/main" id="{B72A9E61-7F5F-458B-A02F-86DEDCD0FE8C}"/>
              </a:ext>
            </a:extLst>
          </p:cNvPr>
          <p:cNvGrpSpPr/>
          <p:nvPr/>
        </p:nvGrpSpPr>
        <p:grpSpPr>
          <a:xfrm>
            <a:off x="9949218" y="203617"/>
            <a:ext cx="2242782" cy="1515352"/>
            <a:chOff x="2981705" y="1619574"/>
            <a:chExt cx="3194949" cy="2291139"/>
          </a:xfrm>
        </p:grpSpPr>
        <p:grpSp>
          <p:nvGrpSpPr>
            <p:cNvPr id="41" name="Google Shape;567;p29">
              <a:extLst>
                <a:ext uri="{FF2B5EF4-FFF2-40B4-BE49-F238E27FC236}">
                  <a16:creationId xmlns:a16="http://schemas.microsoft.com/office/drawing/2014/main" id="{2DFB5EAC-217A-48D5-858D-84510D4E1AEC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0" name="Google Shape;568;p29">
                <a:extLst>
                  <a:ext uri="{FF2B5EF4-FFF2-40B4-BE49-F238E27FC236}">
                    <a16:creationId xmlns:a16="http://schemas.microsoft.com/office/drawing/2014/main" id="{1B86FB0F-684F-4256-8D61-4D8CB2F8D893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" name="Google Shape;569;p29">
                <a:extLst>
                  <a:ext uri="{FF2B5EF4-FFF2-40B4-BE49-F238E27FC236}">
                    <a16:creationId xmlns:a16="http://schemas.microsoft.com/office/drawing/2014/main" id="{EA61479B-4333-4B24-847C-175418346215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2" name="Google Shape;570;p29">
                  <a:extLst>
                    <a:ext uri="{FF2B5EF4-FFF2-40B4-BE49-F238E27FC236}">
                      <a16:creationId xmlns:a16="http://schemas.microsoft.com/office/drawing/2014/main" id="{8FE2F39B-DF21-4B10-A03A-73817163280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71;p29">
                  <a:extLst>
                    <a:ext uri="{FF2B5EF4-FFF2-40B4-BE49-F238E27FC236}">
                      <a16:creationId xmlns:a16="http://schemas.microsoft.com/office/drawing/2014/main" id="{873C8924-8511-4757-8135-B884EA4DE88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72;p29">
                  <a:extLst>
                    <a:ext uri="{FF2B5EF4-FFF2-40B4-BE49-F238E27FC236}">
                      <a16:creationId xmlns:a16="http://schemas.microsoft.com/office/drawing/2014/main" id="{8BEBC579-D25D-4EC2-9BFD-8443B679B73B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73;p29">
                  <a:extLst>
                    <a:ext uri="{FF2B5EF4-FFF2-40B4-BE49-F238E27FC236}">
                      <a16:creationId xmlns:a16="http://schemas.microsoft.com/office/drawing/2014/main" id="{8EAEA570-68B8-4D73-95C5-4EF4F4807242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74;p29">
                  <a:extLst>
                    <a:ext uri="{FF2B5EF4-FFF2-40B4-BE49-F238E27FC236}">
                      <a16:creationId xmlns:a16="http://schemas.microsoft.com/office/drawing/2014/main" id="{0684116C-A6E2-4B21-B1B4-291F19059A46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5;p29">
                  <a:extLst>
                    <a:ext uri="{FF2B5EF4-FFF2-40B4-BE49-F238E27FC236}">
                      <a16:creationId xmlns:a16="http://schemas.microsoft.com/office/drawing/2014/main" id="{E0C21A81-F538-47BE-84D3-ABC82B8E3C36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76;p29">
                  <a:extLst>
                    <a:ext uri="{FF2B5EF4-FFF2-40B4-BE49-F238E27FC236}">
                      <a16:creationId xmlns:a16="http://schemas.microsoft.com/office/drawing/2014/main" id="{D79066B3-1B26-4F66-8DA7-F90B7968438D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77;p29">
                  <a:extLst>
                    <a:ext uri="{FF2B5EF4-FFF2-40B4-BE49-F238E27FC236}">
                      <a16:creationId xmlns:a16="http://schemas.microsoft.com/office/drawing/2014/main" id="{449673B9-7ED5-4690-BF57-A44AD2879A28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78;p29">
                  <a:extLst>
                    <a:ext uri="{FF2B5EF4-FFF2-40B4-BE49-F238E27FC236}">
                      <a16:creationId xmlns:a16="http://schemas.microsoft.com/office/drawing/2014/main" id="{9DFD69C4-6669-450A-B034-463E68AD486A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79;p29">
                  <a:extLst>
                    <a:ext uri="{FF2B5EF4-FFF2-40B4-BE49-F238E27FC236}">
                      <a16:creationId xmlns:a16="http://schemas.microsoft.com/office/drawing/2014/main" id="{EAB6585A-753B-44D5-81D8-762A804F7CDF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0;p29">
                  <a:extLst>
                    <a:ext uri="{FF2B5EF4-FFF2-40B4-BE49-F238E27FC236}">
                      <a16:creationId xmlns:a16="http://schemas.microsoft.com/office/drawing/2014/main" id="{CB93A24D-ACAD-402C-AC4F-F6BB34E0C1FC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1;p29">
                  <a:extLst>
                    <a:ext uri="{FF2B5EF4-FFF2-40B4-BE49-F238E27FC236}">
                      <a16:creationId xmlns:a16="http://schemas.microsoft.com/office/drawing/2014/main" id="{DD94253D-FBA0-4618-BC65-BB10581F27BF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;p29">
                  <a:extLst>
                    <a:ext uri="{FF2B5EF4-FFF2-40B4-BE49-F238E27FC236}">
                      <a16:creationId xmlns:a16="http://schemas.microsoft.com/office/drawing/2014/main" id="{F0A4DC29-90A3-462C-ADA6-E38F9960F761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3;p29">
                  <a:extLst>
                    <a:ext uri="{FF2B5EF4-FFF2-40B4-BE49-F238E27FC236}">
                      <a16:creationId xmlns:a16="http://schemas.microsoft.com/office/drawing/2014/main" id="{B322A328-39DB-47C8-8F0B-78F10D17A4D2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4;p29">
                  <a:extLst>
                    <a:ext uri="{FF2B5EF4-FFF2-40B4-BE49-F238E27FC236}">
                      <a16:creationId xmlns:a16="http://schemas.microsoft.com/office/drawing/2014/main" id="{22B8486F-8CFB-4946-B566-05CADA280D49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5;p29">
                  <a:extLst>
                    <a:ext uri="{FF2B5EF4-FFF2-40B4-BE49-F238E27FC236}">
                      <a16:creationId xmlns:a16="http://schemas.microsoft.com/office/drawing/2014/main" id="{F0241A23-75A6-4F31-8E05-A609ED00AAFE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586;p29">
                  <a:extLst>
                    <a:ext uri="{FF2B5EF4-FFF2-40B4-BE49-F238E27FC236}">
                      <a16:creationId xmlns:a16="http://schemas.microsoft.com/office/drawing/2014/main" id="{B841965A-B2CD-4198-809D-1DC4DE8182B7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2" name="Google Shape;587;p29">
              <a:extLst>
                <a:ext uri="{FF2B5EF4-FFF2-40B4-BE49-F238E27FC236}">
                  <a16:creationId xmlns:a16="http://schemas.microsoft.com/office/drawing/2014/main" id="{6C75BB95-8332-4340-AA29-70C776DFC8BB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43" name="Google Shape;588;p29">
                <a:extLst>
                  <a:ext uri="{FF2B5EF4-FFF2-40B4-BE49-F238E27FC236}">
                    <a16:creationId xmlns:a16="http://schemas.microsoft.com/office/drawing/2014/main" id="{248548BA-8001-4787-B4FC-2EC584FD5D9D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9;p29">
                <a:extLst>
                  <a:ext uri="{FF2B5EF4-FFF2-40B4-BE49-F238E27FC236}">
                    <a16:creationId xmlns:a16="http://schemas.microsoft.com/office/drawing/2014/main" id="{1BA2AADF-29AA-41AF-AEF0-66D26B5433BA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90;p29">
                <a:extLst>
                  <a:ext uri="{FF2B5EF4-FFF2-40B4-BE49-F238E27FC236}">
                    <a16:creationId xmlns:a16="http://schemas.microsoft.com/office/drawing/2014/main" id="{93EBAC8B-B0BE-4EBA-8E69-0D7EA02964B8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91;p29">
                <a:extLst>
                  <a:ext uri="{FF2B5EF4-FFF2-40B4-BE49-F238E27FC236}">
                    <a16:creationId xmlns:a16="http://schemas.microsoft.com/office/drawing/2014/main" id="{0EFB1D7E-8665-48C7-9045-6414A63ACFD9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92;p29">
                <a:extLst>
                  <a:ext uri="{FF2B5EF4-FFF2-40B4-BE49-F238E27FC236}">
                    <a16:creationId xmlns:a16="http://schemas.microsoft.com/office/drawing/2014/main" id="{77A5A1AA-465F-46D1-A0A6-DC17493B368B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6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23547-48D8-4C63-9875-435F912E6B24}"/>
              </a:ext>
            </a:extLst>
          </p:cNvPr>
          <p:cNvSpPr/>
          <p:nvPr/>
        </p:nvSpPr>
        <p:spPr>
          <a:xfrm>
            <a:off x="978083" y="2495550"/>
            <a:ext cx="8766451" cy="3524250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435728-2177-47E9-907B-02EF9156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58834" y="1504144"/>
            <a:ext cx="2758047" cy="5353856"/>
          </a:xfrm>
          <a:prstGeom prst="rect">
            <a:avLst/>
          </a:prstGeom>
        </p:spPr>
      </p:pic>
      <p:sp>
        <p:nvSpPr>
          <p:cNvPr id="153" name="Google Shape;556;p29">
            <a:extLst>
              <a:ext uri="{FF2B5EF4-FFF2-40B4-BE49-F238E27FC236}">
                <a16:creationId xmlns:a16="http://schemas.microsoft.com/office/drawing/2014/main" id="{C42204BE-513B-493E-B82F-2C0DEC1F0FEB}"/>
              </a:ext>
            </a:extLst>
          </p:cNvPr>
          <p:cNvSpPr txBox="1">
            <a:spLocks/>
          </p:cNvSpPr>
          <p:nvPr/>
        </p:nvSpPr>
        <p:spPr>
          <a:xfrm>
            <a:off x="327426" y="842486"/>
            <a:ext cx="11405784" cy="5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chương trình Toán lớp 1</a:t>
            </a:r>
            <a:r>
              <a:rPr lang="en-US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 con sẽ được tìm hiểu những kiến thức:</a:t>
            </a:r>
          </a:p>
        </p:txBody>
      </p:sp>
      <p:grpSp>
        <p:nvGrpSpPr>
          <p:cNvPr id="45" name="Google Shape;1084;p36">
            <a:extLst>
              <a:ext uri="{FF2B5EF4-FFF2-40B4-BE49-F238E27FC236}">
                <a16:creationId xmlns:a16="http://schemas.microsoft.com/office/drawing/2014/main" id="{76D89281-1B0B-417F-8B30-37F8508C6204}"/>
              </a:ext>
            </a:extLst>
          </p:cNvPr>
          <p:cNvGrpSpPr/>
          <p:nvPr/>
        </p:nvGrpSpPr>
        <p:grpSpPr>
          <a:xfrm rot="20694621">
            <a:off x="84753" y="5817566"/>
            <a:ext cx="808577" cy="758212"/>
            <a:chOff x="3017166" y="3216013"/>
            <a:chExt cx="394376" cy="369812"/>
          </a:xfrm>
        </p:grpSpPr>
        <p:sp>
          <p:nvSpPr>
            <p:cNvPr id="46" name="Google Shape;1085;p36">
              <a:extLst>
                <a:ext uri="{FF2B5EF4-FFF2-40B4-BE49-F238E27FC236}">
                  <a16:creationId xmlns:a16="http://schemas.microsoft.com/office/drawing/2014/main" id="{198423C8-CB60-48AE-9BE3-7AA793C00165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6;p36">
              <a:extLst>
                <a:ext uri="{FF2B5EF4-FFF2-40B4-BE49-F238E27FC236}">
                  <a16:creationId xmlns:a16="http://schemas.microsoft.com/office/drawing/2014/main" id="{F76B9A43-5BEA-423F-9118-94A2B74798F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8384" y="5703734"/>
            <a:ext cx="1578947" cy="9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8EABB9-AF29-4C8D-8654-852470F19EB6}"/>
              </a:ext>
            </a:extLst>
          </p:cNvPr>
          <p:cNvSpPr/>
          <p:nvPr/>
        </p:nvSpPr>
        <p:spPr>
          <a:xfrm>
            <a:off x="2257199" y="2935448"/>
            <a:ext cx="580662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F5B05-6014-4124-9748-A2AA8FD60B10}"/>
              </a:ext>
            </a:extLst>
          </p:cNvPr>
          <p:cNvSpPr/>
          <p:nvPr/>
        </p:nvSpPr>
        <p:spPr>
          <a:xfrm>
            <a:off x="2362200" y="3586911"/>
            <a:ext cx="635501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trừ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57E5DA-11F3-4689-9B1E-FAE9232C74DF}"/>
              </a:ext>
            </a:extLst>
          </p:cNvPr>
          <p:cNvSpPr/>
          <p:nvPr/>
        </p:nvSpPr>
        <p:spPr>
          <a:xfrm>
            <a:off x="2344975" y="4326968"/>
            <a:ext cx="1021294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quen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phẳng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6C8EA-B782-4442-B5B5-C66A8EC960E5}"/>
              </a:ext>
            </a:extLst>
          </p:cNvPr>
          <p:cNvSpPr/>
          <p:nvPr/>
        </p:nvSpPr>
        <p:spPr>
          <a:xfrm>
            <a:off x="2362200" y="5024368"/>
            <a:ext cx="7836610" cy="64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34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9706" y="531945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96" y="276711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5188" y="1643930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86" y="1183772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09" y="212950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446F04-A7EB-4ACF-876B-AC4239036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8591931" y="2498378"/>
            <a:ext cx="1245626" cy="198405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9D59B61-0AA6-4238-8646-CF53005829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5946921" y="2477436"/>
            <a:ext cx="2132575" cy="153435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C252D74-55B9-49BB-9BB1-FB5AE8B7C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BFFFB"/>
              </a:clrFrom>
              <a:clrTo>
                <a:srgbClr val="FB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5881065" y="4987443"/>
            <a:ext cx="1687539" cy="121343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557B8C5-6961-4B4D-A872-D433143BE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7910252" y="5053646"/>
            <a:ext cx="1004815" cy="110529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4B72BD8-929F-44ED-87BD-0238AB63E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406060" y="4858063"/>
            <a:ext cx="1300072" cy="132174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CBC1EAF-CFD8-4DE2-9E5A-C6EE16C2B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3870585" y="4948612"/>
            <a:ext cx="1703172" cy="132174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C571E72-C7FF-4DD1-A103-A0B89494A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989223" y="5029131"/>
            <a:ext cx="1703172" cy="132174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82EA66B-42FA-4760-8610-B4BB37F1C2E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3180087" y="2348119"/>
            <a:ext cx="2455991" cy="17659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A29230C-7768-4C4B-B4A8-B87D997C5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47" y="2225873"/>
            <a:ext cx="2662997" cy="2056976"/>
          </a:xfrm>
          <a:prstGeom prst="rect">
            <a:avLst/>
          </a:prstGeom>
        </p:spPr>
      </p:pic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45A49BF-5E9A-4B9E-9CB5-BBBE481A9FF4}"/>
              </a:ext>
            </a:extLst>
          </p:cNvPr>
          <p:cNvSpPr/>
          <p:nvPr/>
        </p:nvSpPr>
        <p:spPr>
          <a:xfrm>
            <a:off x="771388" y="1358781"/>
            <a:ext cx="8280997" cy="4220794"/>
          </a:xfrm>
          <a:custGeom>
            <a:avLst/>
            <a:gdLst>
              <a:gd name="connsiteX0" fmla="*/ 9397563 w 8914318"/>
              <a:gd name="connsiteY0" fmla="*/ 2089436 h 5167394"/>
              <a:gd name="connsiteX1" fmla="*/ 8913328 w 8914318"/>
              <a:gd name="connsiteY1" fmla="*/ 2638162 h 5167394"/>
              <a:gd name="connsiteX2" fmla="*/ 4573456 w 8914318"/>
              <a:gd name="connsiteY2" fmla="*/ 5166515 h 5167394"/>
              <a:gd name="connsiteX3" fmla="*/ 68182 w 8914318"/>
              <a:gd name="connsiteY3" fmla="*/ 3033886 h 5167394"/>
              <a:gd name="connsiteX4" fmla="*/ 4043499 w 8914318"/>
              <a:gd name="connsiteY4" fmla="*/ 11152 h 5167394"/>
              <a:gd name="connsiteX5" fmla="*/ 8624043 w 8914318"/>
              <a:gd name="connsiteY5" fmla="*/ 1666541 h 5167394"/>
              <a:gd name="connsiteX6" fmla="*/ 9397563 w 8914318"/>
              <a:gd name="connsiteY6" fmla="*/ 2089436 h 5167394"/>
              <a:gd name="connsiteX0" fmla="*/ 9426168 w 9426168"/>
              <a:gd name="connsiteY0" fmla="*/ 2168011 h 5245722"/>
              <a:gd name="connsiteX1" fmla="*/ 8941933 w 9426168"/>
              <a:gd name="connsiteY1" fmla="*/ 2716737 h 5245722"/>
              <a:gd name="connsiteX2" fmla="*/ 4602061 w 9426168"/>
              <a:gd name="connsiteY2" fmla="*/ 5245090 h 5245722"/>
              <a:gd name="connsiteX3" fmla="*/ 96787 w 9426168"/>
              <a:gd name="connsiteY3" fmla="*/ 3112461 h 5245722"/>
              <a:gd name="connsiteX4" fmla="*/ 2720382 w 9426168"/>
              <a:gd name="connsiteY4" fmla="*/ 10214 h 5245722"/>
              <a:gd name="connsiteX5" fmla="*/ 8652648 w 9426168"/>
              <a:gd name="connsiteY5" fmla="*/ 1745116 h 5245722"/>
              <a:gd name="connsiteX6" fmla="*/ 9426168 w 9426168"/>
              <a:gd name="connsiteY6" fmla="*/ 2168011 h 5245722"/>
              <a:gd name="connsiteX0" fmla="*/ 9426168 w 9426168"/>
              <a:gd name="connsiteY0" fmla="*/ 2168011 h 5417938"/>
              <a:gd name="connsiteX1" fmla="*/ 8941933 w 9426168"/>
              <a:gd name="connsiteY1" fmla="*/ 2716737 h 5417938"/>
              <a:gd name="connsiteX2" fmla="*/ 4602061 w 9426168"/>
              <a:gd name="connsiteY2" fmla="*/ 5417368 h 5417938"/>
              <a:gd name="connsiteX3" fmla="*/ 96787 w 9426168"/>
              <a:gd name="connsiteY3" fmla="*/ 3112461 h 5417938"/>
              <a:gd name="connsiteX4" fmla="*/ 2720382 w 9426168"/>
              <a:gd name="connsiteY4" fmla="*/ 10214 h 5417938"/>
              <a:gd name="connsiteX5" fmla="*/ 8652648 w 9426168"/>
              <a:gd name="connsiteY5" fmla="*/ 1745116 h 5417938"/>
              <a:gd name="connsiteX6" fmla="*/ 9426168 w 9426168"/>
              <a:gd name="connsiteY6" fmla="*/ 2168011 h 5417938"/>
              <a:gd name="connsiteX0" fmla="*/ 9204498 w 9204498"/>
              <a:gd name="connsiteY0" fmla="*/ 2168011 h 5445841"/>
              <a:gd name="connsiteX1" fmla="*/ 8720263 w 9204498"/>
              <a:gd name="connsiteY1" fmla="*/ 2716737 h 5445841"/>
              <a:gd name="connsiteX2" fmla="*/ 4380391 w 9204498"/>
              <a:gd name="connsiteY2" fmla="*/ 5417368 h 5445841"/>
              <a:gd name="connsiteX3" fmla="*/ 126909 w 9204498"/>
              <a:gd name="connsiteY3" fmla="*/ 3881087 h 5445841"/>
              <a:gd name="connsiteX4" fmla="*/ 2498712 w 9204498"/>
              <a:gd name="connsiteY4" fmla="*/ 10214 h 5445841"/>
              <a:gd name="connsiteX5" fmla="*/ 8430978 w 9204498"/>
              <a:gd name="connsiteY5" fmla="*/ 1745116 h 5445841"/>
              <a:gd name="connsiteX6" fmla="*/ 9204498 w 9204498"/>
              <a:gd name="connsiteY6" fmla="*/ 2168011 h 5445841"/>
              <a:gd name="connsiteX0" fmla="*/ 9204498 w 9204498"/>
              <a:gd name="connsiteY0" fmla="*/ 2194713 h 5472543"/>
              <a:gd name="connsiteX1" fmla="*/ 8720263 w 9204498"/>
              <a:gd name="connsiteY1" fmla="*/ 2743439 h 5472543"/>
              <a:gd name="connsiteX2" fmla="*/ 4380391 w 9204498"/>
              <a:gd name="connsiteY2" fmla="*/ 5444070 h 5472543"/>
              <a:gd name="connsiteX3" fmla="*/ 126909 w 9204498"/>
              <a:gd name="connsiteY3" fmla="*/ 3907789 h 5472543"/>
              <a:gd name="connsiteX4" fmla="*/ 2498712 w 9204498"/>
              <a:gd name="connsiteY4" fmla="*/ 36916 h 5472543"/>
              <a:gd name="connsiteX5" fmla="*/ 7715361 w 9204498"/>
              <a:gd name="connsiteY5" fmla="*/ 1082705 h 5472543"/>
              <a:gd name="connsiteX6" fmla="*/ 9204498 w 9204498"/>
              <a:gd name="connsiteY6" fmla="*/ 2194713 h 5472543"/>
              <a:gd name="connsiteX0" fmla="*/ 9204498 w 9204498"/>
              <a:gd name="connsiteY0" fmla="*/ 2194713 h 5447133"/>
              <a:gd name="connsiteX1" fmla="*/ 7872124 w 9204498"/>
              <a:gd name="connsiteY1" fmla="*/ 3578325 h 5447133"/>
              <a:gd name="connsiteX2" fmla="*/ 4380391 w 9204498"/>
              <a:gd name="connsiteY2" fmla="*/ 5444070 h 5447133"/>
              <a:gd name="connsiteX3" fmla="*/ 126909 w 9204498"/>
              <a:gd name="connsiteY3" fmla="*/ 3907789 h 5447133"/>
              <a:gd name="connsiteX4" fmla="*/ 2498712 w 9204498"/>
              <a:gd name="connsiteY4" fmla="*/ 36916 h 5447133"/>
              <a:gd name="connsiteX5" fmla="*/ 7715361 w 9204498"/>
              <a:gd name="connsiteY5" fmla="*/ 1082705 h 5447133"/>
              <a:gd name="connsiteX6" fmla="*/ 9204498 w 9204498"/>
              <a:gd name="connsiteY6" fmla="*/ 2194713 h 5447133"/>
              <a:gd name="connsiteX0" fmla="*/ 9204498 w 9204498"/>
              <a:gd name="connsiteY0" fmla="*/ 2174240 h 5426660"/>
              <a:gd name="connsiteX1" fmla="*/ 7872124 w 9204498"/>
              <a:gd name="connsiteY1" fmla="*/ 3557852 h 5426660"/>
              <a:gd name="connsiteX2" fmla="*/ 4380391 w 9204498"/>
              <a:gd name="connsiteY2" fmla="*/ 5423597 h 5426660"/>
              <a:gd name="connsiteX3" fmla="*/ 126909 w 9204498"/>
              <a:gd name="connsiteY3" fmla="*/ 3887316 h 5426660"/>
              <a:gd name="connsiteX4" fmla="*/ 2498712 w 9204498"/>
              <a:gd name="connsiteY4" fmla="*/ 16443 h 5426660"/>
              <a:gd name="connsiteX5" fmla="*/ 7899617 w 9204498"/>
              <a:gd name="connsiteY5" fmla="*/ 1412024 h 5426660"/>
              <a:gd name="connsiteX6" fmla="*/ 9204498 w 9204498"/>
              <a:gd name="connsiteY6" fmla="*/ 2174240 h 542666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703"/>
              <a:gd name="connsiteY0" fmla="*/ 2191460 h 5443880"/>
              <a:gd name="connsiteX1" fmla="*/ 8204417 w 9204703"/>
              <a:gd name="connsiteY1" fmla="*/ 2635191 h 5443880"/>
              <a:gd name="connsiteX2" fmla="*/ 7872124 w 9204703"/>
              <a:gd name="connsiteY2" fmla="*/ 3575072 h 5443880"/>
              <a:gd name="connsiteX3" fmla="*/ 4380391 w 9204703"/>
              <a:gd name="connsiteY3" fmla="*/ 5440817 h 5443880"/>
              <a:gd name="connsiteX4" fmla="*/ 126909 w 9204703"/>
              <a:gd name="connsiteY4" fmla="*/ 3904536 h 5443880"/>
              <a:gd name="connsiteX5" fmla="*/ 2498712 w 9204703"/>
              <a:gd name="connsiteY5" fmla="*/ 33663 h 5443880"/>
              <a:gd name="connsiteX6" fmla="*/ 7714087 w 9204703"/>
              <a:gd name="connsiteY6" fmla="*/ 1111191 h 5443880"/>
              <a:gd name="connsiteX7" fmla="*/ 8336939 w 9204703"/>
              <a:gd name="connsiteY7" fmla="*/ 1469000 h 5443880"/>
              <a:gd name="connsiteX8" fmla="*/ 9204498 w 9204703"/>
              <a:gd name="connsiteY8" fmla="*/ 2191460 h 54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4703" h="5443880">
                <a:moveTo>
                  <a:pt x="9204498" y="2191460"/>
                </a:moveTo>
                <a:cubicBezTo>
                  <a:pt x="8950651" y="2440970"/>
                  <a:pt x="8458264" y="2385681"/>
                  <a:pt x="8204417" y="2635191"/>
                </a:cubicBezTo>
                <a:lnTo>
                  <a:pt x="7872124" y="3575072"/>
                </a:lnTo>
                <a:cubicBezTo>
                  <a:pt x="7821956" y="4954330"/>
                  <a:pt x="5671260" y="5385906"/>
                  <a:pt x="4380391" y="5440817"/>
                </a:cubicBezTo>
                <a:cubicBezTo>
                  <a:pt x="3089522" y="5495728"/>
                  <a:pt x="440522" y="4805728"/>
                  <a:pt x="126909" y="3904536"/>
                </a:cubicBezTo>
                <a:cubicBezTo>
                  <a:pt x="-186704" y="3003344"/>
                  <a:pt x="-95979" y="173859"/>
                  <a:pt x="2498712" y="33663"/>
                </a:cubicBezTo>
                <a:cubicBezTo>
                  <a:pt x="4493905" y="-74140"/>
                  <a:pt x="7002767" y="25266"/>
                  <a:pt x="7714087" y="1111191"/>
                </a:cubicBezTo>
                <a:cubicBezTo>
                  <a:pt x="8678290" y="1357040"/>
                  <a:pt x="8088537" y="1288955"/>
                  <a:pt x="8336939" y="1469000"/>
                </a:cubicBezTo>
                <a:cubicBezTo>
                  <a:pt x="8585341" y="1649045"/>
                  <a:pt x="9217750" y="2003721"/>
                  <a:pt x="9204498" y="219146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B7329E-7C3D-4DFD-BE51-536F227A89CF}"/>
              </a:ext>
            </a:extLst>
          </p:cNvPr>
          <p:cNvGrpSpPr/>
          <p:nvPr/>
        </p:nvGrpSpPr>
        <p:grpSpPr>
          <a:xfrm>
            <a:off x="353299" y="199716"/>
            <a:ext cx="2919249" cy="729844"/>
            <a:chOff x="2480744" y="964344"/>
            <a:chExt cx="10771612" cy="729844"/>
          </a:xfrm>
          <a:solidFill>
            <a:srgbClr val="BBCCD3"/>
          </a:solidFill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71DAB163-E1AF-4DC8-8A90-1419E9DEDFAB}"/>
                </a:ext>
              </a:extLst>
            </p:cNvPr>
            <p:cNvSpPr/>
            <p:nvPr/>
          </p:nvSpPr>
          <p:spPr>
            <a:xfrm>
              <a:off x="2480744" y="964344"/>
              <a:ext cx="9249804" cy="729844"/>
            </a:xfrm>
            <a:prstGeom prst="wedgeRoundRectCallout">
              <a:avLst>
                <a:gd name="adj1" fmla="val -20601"/>
                <a:gd name="adj2" fmla="val 46401"/>
                <a:gd name="adj3" fmla="val 16667"/>
              </a:avLst>
            </a:prstGeom>
            <a:solidFill>
              <a:srgbClr val="C6EAE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2" name="Google Shape;556;p29">
              <a:extLst>
                <a:ext uri="{FF2B5EF4-FFF2-40B4-BE49-F238E27FC236}">
                  <a16:creationId xmlns:a16="http://schemas.microsoft.com/office/drawing/2014/main" id="{8345B0FA-D3F2-46ED-91E8-67CD03A30522}"/>
                </a:ext>
              </a:extLst>
            </p:cNvPr>
            <p:cNvSpPr txBox="1">
              <a:spLocks/>
            </p:cNvSpPr>
            <p:nvPr/>
          </p:nvSpPr>
          <p:spPr>
            <a:xfrm>
              <a:off x="5186560" y="993599"/>
              <a:ext cx="8065796" cy="544400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sz="2800" b="1" kern="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  <p:grpSp>
        <p:nvGrpSpPr>
          <p:cNvPr id="113" name="Google Shape;566;p29">
            <a:extLst>
              <a:ext uri="{FF2B5EF4-FFF2-40B4-BE49-F238E27FC236}">
                <a16:creationId xmlns:a16="http://schemas.microsoft.com/office/drawing/2014/main" id="{9B9A1297-4C8D-43D3-A0CE-2F2C337282BC}"/>
              </a:ext>
            </a:extLst>
          </p:cNvPr>
          <p:cNvGrpSpPr/>
          <p:nvPr/>
        </p:nvGrpSpPr>
        <p:grpSpPr>
          <a:xfrm>
            <a:off x="9707500" y="174687"/>
            <a:ext cx="2248073" cy="1481591"/>
            <a:chOff x="2981705" y="1619574"/>
            <a:chExt cx="3194949" cy="2291139"/>
          </a:xfrm>
        </p:grpSpPr>
        <p:grpSp>
          <p:nvGrpSpPr>
            <p:cNvPr id="114" name="Google Shape;567;p29">
              <a:extLst>
                <a:ext uri="{FF2B5EF4-FFF2-40B4-BE49-F238E27FC236}">
                  <a16:creationId xmlns:a16="http://schemas.microsoft.com/office/drawing/2014/main" id="{56E833F5-5AD0-414E-882D-F6F72F844A83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121" name="Google Shape;568;p29">
                <a:extLst>
                  <a:ext uri="{FF2B5EF4-FFF2-40B4-BE49-F238E27FC236}">
                    <a16:creationId xmlns:a16="http://schemas.microsoft.com/office/drawing/2014/main" id="{751B0630-9B6D-4B23-B261-EA6FD3E89785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569;p29">
                <a:extLst>
                  <a:ext uri="{FF2B5EF4-FFF2-40B4-BE49-F238E27FC236}">
                    <a16:creationId xmlns:a16="http://schemas.microsoft.com/office/drawing/2014/main" id="{047279BF-5EA2-4912-B90A-4B81F9D47C2A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123" name="Google Shape;570;p29">
                  <a:extLst>
                    <a:ext uri="{FF2B5EF4-FFF2-40B4-BE49-F238E27FC236}">
                      <a16:creationId xmlns:a16="http://schemas.microsoft.com/office/drawing/2014/main" id="{64DF1D70-D826-43C4-A479-D9B80112508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71;p29">
                  <a:extLst>
                    <a:ext uri="{FF2B5EF4-FFF2-40B4-BE49-F238E27FC236}">
                      <a16:creationId xmlns:a16="http://schemas.microsoft.com/office/drawing/2014/main" id="{7963D565-D2BF-4BD4-A079-B87436686D4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72;p29">
                  <a:extLst>
                    <a:ext uri="{FF2B5EF4-FFF2-40B4-BE49-F238E27FC236}">
                      <a16:creationId xmlns:a16="http://schemas.microsoft.com/office/drawing/2014/main" id="{44880092-8045-4D04-8561-A1AB6B93D8A0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73;p29">
                  <a:extLst>
                    <a:ext uri="{FF2B5EF4-FFF2-40B4-BE49-F238E27FC236}">
                      <a16:creationId xmlns:a16="http://schemas.microsoft.com/office/drawing/2014/main" id="{3124C898-8371-48DC-B3DD-F43B7447118D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74;p29">
                  <a:extLst>
                    <a:ext uri="{FF2B5EF4-FFF2-40B4-BE49-F238E27FC236}">
                      <a16:creationId xmlns:a16="http://schemas.microsoft.com/office/drawing/2014/main" id="{438C0277-FDCC-4086-BE0F-77607F78C1C0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75;p29">
                  <a:extLst>
                    <a:ext uri="{FF2B5EF4-FFF2-40B4-BE49-F238E27FC236}">
                      <a16:creationId xmlns:a16="http://schemas.microsoft.com/office/drawing/2014/main" id="{8C8169C7-8B21-401A-AD99-EA51D9D3D06D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76;p29">
                  <a:extLst>
                    <a:ext uri="{FF2B5EF4-FFF2-40B4-BE49-F238E27FC236}">
                      <a16:creationId xmlns:a16="http://schemas.microsoft.com/office/drawing/2014/main" id="{C0053B77-B7CA-46C5-94B6-F67CEBF874B7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77;p29">
                  <a:extLst>
                    <a:ext uri="{FF2B5EF4-FFF2-40B4-BE49-F238E27FC236}">
                      <a16:creationId xmlns:a16="http://schemas.microsoft.com/office/drawing/2014/main" id="{0DF8E8B4-4BE3-4EBB-B07F-FBA901154D4F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78;p29">
                  <a:extLst>
                    <a:ext uri="{FF2B5EF4-FFF2-40B4-BE49-F238E27FC236}">
                      <a16:creationId xmlns:a16="http://schemas.microsoft.com/office/drawing/2014/main" id="{13CB90FD-D66B-40A5-BD75-E9059412F7AF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79;p29">
                  <a:extLst>
                    <a:ext uri="{FF2B5EF4-FFF2-40B4-BE49-F238E27FC236}">
                      <a16:creationId xmlns:a16="http://schemas.microsoft.com/office/drawing/2014/main" id="{9824BA96-DB03-41C9-9C05-A5788DA4FE62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0;p29">
                  <a:extLst>
                    <a:ext uri="{FF2B5EF4-FFF2-40B4-BE49-F238E27FC236}">
                      <a16:creationId xmlns:a16="http://schemas.microsoft.com/office/drawing/2014/main" id="{EF9C319B-683C-4F95-98C1-5B7F9C461BA3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1;p29">
                  <a:extLst>
                    <a:ext uri="{FF2B5EF4-FFF2-40B4-BE49-F238E27FC236}">
                      <a16:creationId xmlns:a16="http://schemas.microsoft.com/office/drawing/2014/main" id="{E343E393-2913-4305-B89E-2B354B3CE57A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2;p29">
                  <a:extLst>
                    <a:ext uri="{FF2B5EF4-FFF2-40B4-BE49-F238E27FC236}">
                      <a16:creationId xmlns:a16="http://schemas.microsoft.com/office/drawing/2014/main" id="{0CD1C0BD-4BAD-4C4A-AC5B-2C862FAECF43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3;p29">
                  <a:extLst>
                    <a:ext uri="{FF2B5EF4-FFF2-40B4-BE49-F238E27FC236}">
                      <a16:creationId xmlns:a16="http://schemas.microsoft.com/office/drawing/2014/main" id="{B20EA9CC-9B00-4BC8-AF67-92706614BAE0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4;p29">
                  <a:extLst>
                    <a:ext uri="{FF2B5EF4-FFF2-40B4-BE49-F238E27FC236}">
                      <a16:creationId xmlns:a16="http://schemas.microsoft.com/office/drawing/2014/main" id="{153E26AC-A234-4E9F-896B-3077475C2291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;p29">
                  <a:extLst>
                    <a:ext uri="{FF2B5EF4-FFF2-40B4-BE49-F238E27FC236}">
                      <a16:creationId xmlns:a16="http://schemas.microsoft.com/office/drawing/2014/main" id="{FF37ED17-2A38-44A5-9ACA-C61C75BDEB1F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6;p29">
                  <a:extLst>
                    <a:ext uri="{FF2B5EF4-FFF2-40B4-BE49-F238E27FC236}">
                      <a16:creationId xmlns:a16="http://schemas.microsoft.com/office/drawing/2014/main" id="{5625B4ED-93E0-41F8-97EF-FAB2D1E8982C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5" name="Google Shape;587;p29">
              <a:extLst>
                <a:ext uri="{FF2B5EF4-FFF2-40B4-BE49-F238E27FC236}">
                  <a16:creationId xmlns:a16="http://schemas.microsoft.com/office/drawing/2014/main" id="{BBDC045A-AB65-4712-AA5D-94D919EC3D73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116" name="Google Shape;588;p29">
                <a:extLst>
                  <a:ext uri="{FF2B5EF4-FFF2-40B4-BE49-F238E27FC236}">
                    <a16:creationId xmlns:a16="http://schemas.microsoft.com/office/drawing/2014/main" id="{DE38F6A2-C542-4C32-BFD5-0CC63FD21D86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89;p29">
                <a:extLst>
                  <a:ext uri="{FF2B5EF4-FFF2-40B4-BE49-F238E27FC236}">
                    <a16:creationId xmlns:a16="http://schemas.microsoft.com/office/drawing/2014/main" id="{908436A1-21DA-43C6-A45C-7565D5316E35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90;p29">
                <a:extLst>
                  <a:ext uri="{FF2B5EF4-FFF2-40B4-BE49-F238E27FC236}">
                    <a16:creationId xmlns:a16="http://schemas.microsoft.com/office/drawing/2014/main" id="{02AA320E-4BAF-44DA-8B17-A0CB100BE371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91;p29">
                <a:extLst>
                  <a:ext uri="{FF2B5EF4-FFF2-40B4-BE49-F238E27FC236}">
                    <a16:creationId xmlns:a16="http://schemas.microsoft.com/office/drawing/2014/main" id="{7F7E9071-BBEB-4AE0-B008-330C7CB53BC6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92;p29">
                <a:extLst>
                  <a:ext uri="{FF2B5EF4-FFF2-40B4-BE49-F238E27FC236}">
                    <a16:creationId xmlns:a16="http://schemas.microsoft.com/office/drawing/2014/main" id="{0EB402AD-8892-4077-B730-914145237A7D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3920AE-8B4B-488A-8CF5-AEC3D5CE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1103" y="2568458"/>
            <a:ext cx="2905147" cy="40240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BF7275-99A9-4D3A-A67D-180226196B6D}"/>
              </a:ext>
            </a:extLst>
          </p:cNvPr>
          <p:cNvGrpSpPr/>
          <p:nvPr/>
        </p:nvGrpSpPr>
        <p:grpSpPr>
          <a:xfrm>
            <a:off x="1583024" y="1822077"/>
            <a:ext cx="8648726" cy="670518"/>
            <a:chOff x="1606708" y="1515541"/>
            <a:chExt cx="8648726" cy="67051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11CAAB-45F2-45E1-8761-ACB0D3962C02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99AC9-4492-4110-88C5-D7DD88EF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357" name="Google Shape;886;p31">
            <a:extLst>
              <a:ext uri="{FF2B5EF4-FFF2-40B4-BE49-F238E27FC236}">
                <a16:creationId xmlns:a16="http://schemas.microsoft.com/office/drawing/2014/main" id="{59802664-FDC0-42F5-83ED-0B7B2A72C8DB}"/>
              </a:ext>
            </a:extLst>
          </p:cNvPr>
          <p:cNvGrpSpPr/>
          <p:nvPr/>
        </p:nvGrpSpPr>
        <p:grpSpPr>
          <a:xfrm>
            <a:off x="8303028" y="5305331"/>
            <a:ext cx="1483446" cy="1243889"/>
            <a:chOff x="1316818" y="3348296"/>
            <a:chExt cx="310872" cy="366848"/>
          </a:xfrm>
        </p:grpSpPr>
        <p:sp>
          <p:nvSpPr>
            <p:cNvPr id="358" name="Google Shape;887;p31">
              <a:extLst>
                <a:ext uri="{FF2B5EF4-FFF2-40B4-BE49-F238E27FC236}">
                  <a16:creationId xmlns:a16="http://schemas.microsoft.com/office/drawing/2014/main" id="{A90F36B2-7B27-4AA6-8337-1E4020A59156}"/>
                </a:ext>
              </a:extLst>
            </p:cNvPr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888;p31">
              <a:extLst>
                <a:ext uri="{FF2B5EF4-FFF2-40B4-BE49-F238E27FC236}">
                  <a16:creationId xmlns:a16="http://schemas.microsoft.com/office/drawing/2014/main" id="{15A48B83-D451-459F-B084-B653090C348E}"/>
                </a:ext>
              </a:extLst>
            </p:cNvPr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889;p31">
              <a:extLst>
                <a:ext uri="{FF2B5EF4-FFF2-40B4-BE49-F238E27FC236}">
                  <a16:creationId xmlns:a16="http://schemas.microsoft.com/office/drawing/2014/main" id="{F6FA9CB1-C8E1-4D1B-956D-00AE334F0149}"/>
                </a:ext>
              </a:extLst>
            </p:cNvPr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890;p31">
              <a:extLst>
                <a:ext uri="{FF2B5EF4-FFF2-40B4-BE49-F238E27FC236}">
                  <a16:creationId xmlns:a16="http://schemas.microsoft.com/office/drawing/2014/main" id="{C0245A2E-4539-4ABF-81C6-07450600790D}"/>
                </a:ext>
              </a:extLst>
            </p:cNvPr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891;p31">
              <a:extLst>
                <a:ext uri="{FF2B5EF4-FFF2-40B4-BE49-F238E27FC236}">
                  <a16:creationId xmlns:a16="http://schemas.microsoft.com/office/drawing/2014/main" id="{46B431F7-596A-45EF-BDFE-DDE67B31279E}"/>
                </a:ext>
              </a:extLst>
            </p:cNvPr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892;p31">
              <a:extLst>
                <a:ext uri="{FF2B5EF4-FFF2-40B4-BE49-F238E27FC236}">
                  <a16:creationId xmlns:a16="http://schemas.microsoft.com/office/drawing/2014/main" id="{C2D401BC-5DEF-4835-818E-82954FE34BE3}"/>
                </a:ext>
              </a:extLst>
            </p:cNvPr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893;p31">
              <a:extLst>
                <a:ext uri="{FF2B5EF4-FFF2-40B4-BE49-F238E27FC236}">
                  <a16:creationId xmlns:a16="http://schemas.microsoft.com/office/drawing/2014/main" id="{0E636B49-F748-45DA-A2C3-31BA35D4EC89}"/>
                </a:ext>
              </a:extLst>
            </p:cNvPr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894;p31">
              <a:extLst>
                <a:ext uri="{FF2B5EF4-FFF2-40B4-BE49-F238E27FC236}">
                  <a16:creationId xmlns:a16="http://schemas.microsoft.com/office/drawing/2014/main" id="{7C9D2D6F-6239-4BC8-9DF7-AEA1827FDEB5}"/>
                </a:ext>
              </a:extLst>
            </p:cNvPr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895;p31">
              <a:extLst>
                <a:ext uri="{FF2B5EF4-FFF2-40B4-BE49-F238E27FC236}">
                  <a16:creationId xmlns:a16="http://schemas.microsoft.com/office/drawing/2014/main" id="{661D0F27-ED5E-4DEA-B9CE-CED3C0D93C10}"/>
                </a:ext>
              </a:extLst>
            </p:cNvPr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896;p31">
              <a:extLst>
                <a:ext uri="{FF2B5EF4-FFF2-40B4-BE49-F238E27FC236}">
                  <a16:creationId xmlns:a16="http://schemas.microsoft.com/office/drawing/2014/main" id="{888B7A9E-07FF-4951-A7A5-F8EC6DE3FE84}"/>
                </a:ext>
              </a:extLst>
            </p:cNvPr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897;p31">
              <a:extLst>
                <a:ext uri="{FF2B5EF4-FFF2-40B4-BE49-F238E27FC236}">
                  <a16:creationId xmlns:a16="http://schemas.microsoft.com/office/drawing/2014/main" id="{F72CD807-EFEA-42ED-B085-D5D1E5E3332F}"/>
                </a:ext>
              </a:extLst>
            </p:cNvPr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898;p31">
              <a:extLst>
                <a:ext uri="{FF2B5EF4-FFF2-40B4-BE49-F238E27FC236}">
                  <a16:creationId xmlns:a16="http://schemas.microsoft.com/office/drawing/2014/main" id="{0D0CCCFC-6605-4BA9-9B30-5971EF917DD7}"/>
                </a:ext>
              </a:extLst>
            </p:cNvPr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899;p31">
              <a:extLst>
                <a:ext uri="{FF2B5EF4-FFF2-40B4-BE49-F238E27FC236}">
                  <a16:creationId xmlns:a16="http://schemas.microsoft.com/office/drawing/2014/main" id="{D815CDAE-3B3F-4427-8645-87B5C98BE77F}"/>
                </a:ext>
              </a:extLst>
            </p:cNvPr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900;p31">
              <a:extLst>
                <a:ext uri="{FF2B5EF4-FFF2-40B4-BE49-F238E27FC236}">
                  <a16:creationId xmlns:a16="http://schemas.microsoft.com/office/drawing/2014/main" id="{6D958B8D-41CC-4F2A-88BD-26784C482504}"/>
                </a:ext>
              </a:extLst>
            </p:cNvPr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901;p31">
              <a:extLst>
                <a:ext uri="{FF2B5EF4-FFF2-40B4-BE49-F238E27FC236}">
                  <a16:creationId xmlns:a16="http://schemas.microsoft.com/office/drawing/2014/main" id="{5669CFD9-AABE-4C81-B887-E26E2295878F}"/>
                </a:ext>
              </a:extLst>
            </p:cNvPr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902;p31">
              <a:extLst>
                <a:ext uri="{FF2B5EF4-FFF2-40B4-BE49-F238E27FC236}">
                  <a16:creationId xmlns:a16="http://schemas.microsoft.com/office/drawing/2014/main" id="{7618FF03-5ABA-40F3-91A9-7D08CE1C13A4}"/>
                </a:ext>
              </a:extLst>
            </p:cNvPr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903;p31">
              <a:extLst>
                <a:ext uri="{FF2B5EF4-FFF2-40B4-BE49-F238E27FC236}">
                  <a16:creationId xmlns:a16="http://schemas.microsoft.com/office/drawing/2014/main" id="{CB6428AF-43FD-4F7D-89C1-7CECCA5E66EA}"/>
                </a:ext>
              </a:extLst>
            </p:cNvPr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904;p31">
              <a:extLst>
                <a:ext uri="{FF2B5EF4-FFF2-40B4-BE49-F238E27FC236}">
                  <a16:creationId xmlns:a16="http://schemas.microsoft.com/office/drawing/2014/main" id="{F7EB24EF-AD83-4B5C-BDDD-53823FB2C58E}"/>
                </a:ext>
              </a:extLst>
            </p:cNvPr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905;p31">
              <a:extLst>
                <a:ext uri="{FF2B5EF4-FFF2-40B4-BE49-F238E27FC236}">
                  <a16:creationId xmlns:a16="http://schemas.microsoft.com/office/drawing/2014/main" id="{DBE8BE9B-C4A9-4C22-8490-64E8B6AAF45E}"/>
                </a:ext>
              </a:extLst>
            </p:cNvPr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906;p31">
              <a:extLst>
                <a:ext uri="{FF2B5EF4-FFF2-40B4-BE49-F238E27FC236}">
                  <a16:creationId xmlns:a16="http://schemas.microsoft.com/office/drawing/2014/main" id="{D19DDCFB-CE7C-4BF4-B371-7E965D6A5EB9}"/>
                </a:ext>
              </a:extLst>
            </p:cNvPr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907;p31">
              <a:extLst>
                <a:ext uri="{FF2B5EF4-FFF2-40B4-BE49-F238E27FC236}">
                  <a16:creationId xmlns:a16="http://schemas.microsoft.com/office/drawing/2014/main" id="{55B0164D-B2C7-4F9C-990C-6986C33CE0AD}"/>
                </a:ext>
              </a:extLst>
            </p:cNvPr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908;p31">
              <a:extLst>
                <a:ext uri="{FF2B5EF4-FFF2-40B4-BE49-F238E27FC236}">
                  <a16:creationId xmlns:a16="http://schemas.microsoft.com/office/drawing/2014/main" id="{C65B581A-78FB-4279-9BF7-EDD406FF62F2}"/>
                </a:ext>
              </a:extLst>
            </p:cNvPr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909;p31">
              <a:extLst>
                <a:ext uri="{FF2B5EF4-FFF2-40B4-BE49-F238E27FC236}">
                  <a16:creationId xmlns:a16="http://schemas.microsoft.com/office/drawing/2014/main" id="{A6B2C41E-D6FB-4E7C-AECC-AA70D8590E0C}"/>
                </a:ext>
              </a:extLst>
            </p:cNvPr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910;p31">
              <a:extLst>
                <a:ext uri="{FF2B5EF4-FFF2-40B4-BE49-F238E27FC236}">
                  <a16:creationId xmlns:a16="http://schemas.microsoft.com/office/drawing/2014/main" id="{3C3A8A8B-0F2E-4972-96C9-4F5361EE3B4C}"/>
                </a:ext>
              </a:extLst>
            </p:cNvPr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Free Sticky Note Colored Outline Icon - Available in SVG, PNG, EPS, AI &amp;amp;  Icon fonts">
            <a:extLst>
              <a:ext uri="{FF2B5EF4-FFF2-40B4-BE49-F238E27FC236}">
                <a16:creationId xmlns:a16="http://schemas.microsoft.com/office/drawing/2014/main" id="{A6D4037F-A675-45C5-AF5A-C5B863B1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4" y="154499"/>
            <a:ext cx="926194" cy="9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60384E0-AE9D-49BB-ADB6-B9908CCB774A}"/>
              </a:ext>
            </a:extLst>
          </p:cNvPr>
          <p:cNvGrpSpPr/>
          <p:nvPr/>
        </p:nvGrpSpPr>
        <p:grpSpPr>
          <a:xfrm>
            <a:off x="1606708" y="2685556"/>
            <a:ext cx="8648726" cy="670518"/>
            <a:chOff x="1606708" y="1515541"/>
            <a:chExt cx="8648726" cy="67051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F58C05-F741-431C-A16A-E29B63558C89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3CF9EC9-15E8-4AA1-A414-B0264EB5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4A16E6A-AB11-4EAC-A628-9134B4DD0F06}"/>
              </a:ext>
            </a:extLst>
          </p:cNvPr>
          <p:cNvGrpSpPr/>
          <p:nvPr/>
        </p:nvGrpSpPr>
        <p:grpSpPr>
          <a:xfrm>
            <a:off x="1606708" y="3611318"/>
            <a:ext cx="6001572" cy="1754326"/>
            <a:chOff x="1606708" y="1515541"/>
            <a:chExt cx="6001572" cy="175432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634A26-8CE0-4820-9146-A9A2577DC516}"/>
                </a:ext>
              </a:extLst>
            </p:cNvPr>
            <p:cNvSpPr txBox="1"/>
            <p:nvPr/>
          </p:nvSpPr>
          <p:spPr>
            <a:xfrm>
              <a:off x="2130366" y="1515541"/>
              <a:ext cx="5477914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600" i="1" dirty="0">
                  <a:solidFill>
                    <a:schemeClr val="bg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Các số 0, 1, 2, 3, 4, 5</a:t>
              </a:r>
            </a:p>
            <a:p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5697E58-41C5-4178-9FE8-A46D8570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2323757" y="43828"/>
            <a:ext cx="4038123" cy="5285959"/>
            <a:chOff x="3079418" y="2910538"/>
            <a:chExt cx="1180737" cy="154560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739156" y="436544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8738708" y="16477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6B0E3-8E4C-4CAF-8A4B-D5885283A09E}"/>
              </a:ext>
            </a:extLst>
          </p:cNvPr>
          <p:cNvSpPr/>
          <p:nvPr/>
        </p:nvSpPr>
        <p:spPr>
          <a:xfrm>
            <a:off x="889000" y="4142469"/>
            <a:ext cx="3788957" cy="88961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DDB70A7-2154-43D0-B9C8-AB42F055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928" flipH="1">
            <a:off x="4832886" y="1669080"/>
            <a:ext cx="8881620" cy="764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30A21-949E-44A4-A622-4C20BE706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925" y="2392503"/>
            <a:ext cx="3792041" cy="4468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4F74-D421-4FBB-84C0-49CCC601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6490" y="968344"/>
            <a:ext cx="3535986" cy="1170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DA249-99CD-47E4-A4C7-41C77C33A072}"/>
              </a:ext>
            </a:extLst>
          </p:cNvPr>
          <p:cNvSpPr/>
          <p:nvPr/>
        </p:nvSpPr>
        <p:spPr>
          <a:xfrm>
            <a:off x="6361880" y="3856575"/>
            <a:ext cx="572464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blipFill>
                  <a:blip r:embed="rId6"/>
                  <a:stretch>
                    <a:fillRect/>
                  </a:stretch>
                </a:blip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THANKS</a:t>
            </a:r>
            <a:endParaRPr lang="vi-VN" sz="8000" dirty="0">
              <a:blipFill>
                <a:blip r:embed="rId6"/>
                <a:stretch>
                  <a:fillRect/>
                </a:stretch>
              </a:blip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B303E546-E549-447C-9EC7-2DAA9382F09F}"/>
              </a:ext>
            </a:extLst>
          </p:cNvPr>
          <p:cNvSpPr/>
          <p:nvPr/>
        </p:nvSpPr>
        <p:spPr>
          <a:xfrm>
            <a:off x="4497354" y="1959003"/>
            <a:ext cx="6143624" cy="1714896"/>
          </a:xfrm>
          <a:prstGeom prst="cloudCallout">
            <a:avLst>
              <a:gd name="adj1" fmla="val -65738"/>
              <a:gd name="adj2" fmla="val -18409"/>
            </a:avLst>
          </a:prstGeom>
          <a:solidFill>
            <a:srgbClr val="B0ECE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1" name="Google Shape;781;p31"/>
          <p:cNvGrpSpPr/>
          <p:nvPr/>
        </p:nvGrpSpPr>
        <p:grpSpPr>
          <a:xfrm>
            <a:off x="222537" y="940054"/>
            <a:ext cx="2696000" cy="5229967"/>
            <a:chOff x="726600" y="746125"/>
            <a:chExt cx="2022000" cy="3922475"/>
          </a:xfrm>
        </p:grpSpPr>
        <p:sp>
          <p:nvSpPr>
            <p:cNvPr id="782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31"/>
          <p:cNvGrpSpPr/>
          <p:nvPr/>
        </p:nvGrpSpPr>
        <p:grpSpPr>
          <a:xfrm>
            <a:off x="3733175" y="5316803"/>
            <a:ext cx="591693" cy="698235"/>
            <a:chOff x="1316818" y="3348296"/>
            <a:chExt cx="310872" cy="366848"/>
          </a:xfrm>
        </p:grpSpPr>
        <p:sp>
          <p:nvSpPr>
            <p:cNvPr id="887" name="Google Shape;887;p31"/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150433" y="5646289"/>
            <a:ext cx="623359" cy="698231"/>
            <a:chOff x="3117843" y="1499892"/>
            <a:chExt cx="327440" cy="366744"/>
          </a:xfrm>
        </p:grpSpPr>
        <p:sp>
          <p:nvSpPr>
            <p:cNvPr id="912" name="Google Shape;912;p31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86" y="4912166"/>
            <a:ext cx="1776158" cy="11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A01A0BF-5071-41C8-B1CF-C9BA00502B73}"/>
              </a:ext>
            </a:extLst>
          </p:cNvPr>
          <p:cNvSpPr txBox="1"/>
          <p:nvPr/>
        </p:nvSpPr>
        <p:spPr>
          <a:xfrm>
            <a:off x="3858515" y="2476074"/>
            <a:ext cx="7590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2800"/>
              <a:buFont typeface="Poppins"/>
              <a:buNone/>
              <a:tabLst/>
              <a:defRPr/>
            </a:pP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1,2,3  ta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cùng</a:t>
            </a: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đếm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Poppin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7F6BBF2-FB76-4361-9A61-8D81C76C3212}"/>
              </a:ext>
            </a:extLst>
          </p:cNvPr>
          <p:cNvSpPr txBox="1"/>
          <p:nvPr/>
        </p:nvSpPr>
        <p:spPr>
          <a:xfrm>
            <a:off x="4002164" y="535111"/>
            <a:ext cx="356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KHỞI ĐỘNG</a:t>
            </a:r>
            <a:endParaRPr lang="vi-VN" sz="4800" b="1" kern="0" dirty="0">
              <a:solidFill>
                <a:srgbClr val="FB9258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148" name="Picture 2" descr="Cartoon paper airplane logo aircraft made Vector Image">
            <a:extLst>
              <a:ext uri="{FF2B5EF4-FFF2-40B4-BE49-F238E27FC236}">
                <a16:creationId xmlns:a16="http://schemas.microsoft.com/office/drawing/2014/main" id="{9EAA65DC-7416-4E63-9330-7F1778677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 flipH="1">
            <a:off x="10338558" y="572500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90A2-2D74-48C0-88AF-578F26D9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7EB44-1288-43B1-937E-FF5AF5020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C4F05D-745B-4207-B973-DB479C77D66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5B8182-F7A3-42E9-BDF5-C57C481DCED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73822C-4C70-4E47-93C4-0485D0027DB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123 TA CÙNG ĐẾM 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ACF37CE-9092-4AB2-B627-17CA1CE1C3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15" y="-1"/>
            <a:ext cx="12386423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25DEC3-DD74-4F53-AEF2-0CDEAC2C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9453" flipH="1">
            <a:off x="8575815" y="1435143"/>
            <a:ext cx="5852667" cy="5395428"/>
          </a:xfrm>
          <a:prstGeom prst="rect">
            <a:avLst/>
          </a:prstGeom>
        </p:spPr>
      </p:pic>
      <p:sp>
        <p:nvSpPr>
          <p:cNvPr id="278" name="Google Shape;555;p29">
            <a:extLst>
              <a:ext uri="{FF2B5EF4-FFF2-40B4-BE49-F238E27FC236}">
                <a16:creationId xmlns:a16="http://schemas.microsoft.com/office/drawing/2014/main" id="{D926AEB0-0663-4714-AF0F-E323F6CF2769}"/>
              </a:ext>
            </a:extLst>
          </p:cNvPr>
          <p:cNvSpPr/>
          <p:nvPr/>
        </p:nvSpPr>
        <p:spPr>
          <a:xfrm>
            <a:off x="50511" y="2067455"/>
            <a:ext cx="2756873" cy="1417745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Speech Bubble: Oval 6">
            <a:extLst>
              <a:ext uri="{FF2B5EF4-FFF2-40B4-BE49-F238E27FC236}">
                <a16:creationId xmlns:a16="http://schemas.microsoft.com/office/drawing/2014/main" id="{9AF2E851-8B54-46C6-85CA-48F0254522A0}"/>
              </a:ext>
            </a:extLst>
          </p:cNvPr>
          <p:cNvSpPr/>
          <p:nvPr/>
        </p:nvSpPr>
        <p:spPr>
          <a:xfrm>
            <a:off x="2099708" y="1068604"/>
            <a:ext cx="9096055" cy="4759231"/>
          </a:xfrm>
          <a:custGeom>
            <a:avLst/>
            <a:gdLst>
              <a:gd name="connsiteX0" fmla="*/ 0 w 9204703"/>
              <a:gd name="connsiteY0" fmla="*/ 2721940 h 5443880"/>
              <a:gd name="connsiteX1" fmla="*/ 4602352 w 9204703"/>
              <a:gd name="connsiteY1" fmla="*/ 0 h 5443880"/>
              <a:gd name="connsiteX2" fmla="*/ 9204704 w 9204703"/>
              <a:gd name="connsiteY2" fmla="*/ 2721940 h 5443880"/>
              <a:gd name="connsiteX3" fmla="*/ 4602352 w 9204703"/>
              <a:gd name="connsiteY3" fmla="*/ 5443880 h 5443880"/>
              <a:gd name="connsiteX4" fmla="*/ 0 w 9204703"/>
              <a:gd name="connsiteY4" fmla="*/ 2721940 h 5443880"/>
              <a:gd name="connsiteX0" fmla="*/ 27247 w 9231951"/>
              <a:gd name="connsiteY0" fmla="*/ 2539060 h 5261000"/>
              <a:gd name="connsiteX1" fmla="*/ 3363507 w 9231951"/>
              <a:gd name="connsiteY1" fmla="*/ 0 h 5261000"/>
              <a:gd name="connsiteX2" fmla="*/ 9231951 w 9231951"/>
              <a:gd name="connsiteY2" fmla="*/ 2539060 h 5261000"/>
              <a:gd name="connsiteX3" fmla="*/ 4629599 w 9231951"/>
              <a:gd name="connsiteY3" fmla="*/ 5261000 h 5261000"/>
              <a:gd name="connsiteX4" fmla="*/ 27247 w 9231951"/>
              <a:gd name="connsiteY4" fmla="*/ 2539060 h 5261000"/>
              <a:gd name="connsiteX0" fmla="*/ 15317 w 9220021"/>
              <a:gd name="connsiteY0" fmla="*/ 2550946 h 5276658"/>
              <a:gd name="connsiteX1" fmla="*/ 3351577 w 9220021"/>
              <a:gd name="connsiteY1" fmla="*/ 11886 h 5276658"/>
              <a:gd name="connsiteX2" fmla="*/ 9220021 w 9220021"/>
              <a:gd name="connsiteY2" fmla="*/ 1946035 h 5276658"/>
              <a:gd name="connsiteX3" fmla="*/ 4617669 w 9220021"/>
              <a:gd name="connsiteY3" fmla="*/ 5272886 h 5276658"/>
              <a:gd name="connsiteX4" fmla="*/ 15317 w 9220021"/>
              <a:gd name="connsiteY4" fmla="*/ 2550946 h 5276658"/>
              <a:gd name="connsiteX0" fmla="*/ 16270 w 9066230"/>
              <a:gd name="connsiteY0" fmla="*/ 2565484 h 5277325"/>
              <a:gd name="connsiteX1" fmla="*/ 3197786 w 9066230"/>
              <a:gd name="connsiteY1" fmla="*/ 12356 h 5277325"/>
              <a:gd name="connsiteX2" fmla="*/ 9066230 w 9066230"/>
              <a:gd name="connsiteY2" fmla="*/ 1946505 h 5277325"/>
              <a:gd name="connsiteX3" fmla="*/ 4463878 w 9066230"/>
              <a:gd name="connsiteY3" fmla="*/ 5273356 h 5277325"/>
              <a:gd name="connsiteX4" fmla="*/ 16270 w 9066230"/>
              <a:gd name="connsiteY4" fmla="*/ 2565484 h 5277325"/>
              <a:gd name="connsiteX0" fmla="*/ 17266 w 9067226"/>
              <a:gd name="connsiteY0" fmla="*/ 2565484 h 4477432"/>
              <a:gd name="connsiteX1" fmla="*/ 3198782 w 9067226"/>
              <a:gd name="connsiteY1" fmla="*/ 12356 h 4477432"/>
              <a:gd name="connsiteX2" fmla="*/ 9067226 w 9067226"/>
              <a:gd name="connsiteY2" fmla="*/ 1946505 h 4477432"/>
              <a:gd name="connsiteX3" fmla="*/ 4507077 w 9067226"/>
              <a:gd name="connsiteY3" fmla="*/ 4471497 h 4477432"/>
              <a:gd name="connsiteX4" fmla="*/ 17266 w 9067226"/>
              <a:gd name="connsiteY4" fmla="*/ 2565484 h 4477432"/>
              <a:gd name="connsiteX0" fmla="*/ 14402 w 9100927"/>
              <a:gd name="connsiteY0" fmla="*/ 2807599 h 4719547"/>
              <a:gd name="connsiteX1" fmla="*/ 3195918 w 9100927"/>
              <a:gd name="connsiteY1" fmla="*/ 254471 h 4719547"/>
              <a:gd name="connsiteX2" fmla="*/ 6531158 w 9100927"/>
              <a:gd name="connsiteY2" fmla="*/ 309907 h 4719547"/>
              <a:gd name="connsiteX3" fmla="*/ 9064362 w 9100927"/>
              <a:gd name="connsiteY3" fmla="*/ 2188620 h 4719547"/>
              <a:gd name="connsiteX4" fmla="*/ 4504213 w 9100927"/>
              <a:gd name="connsiteY4" fmla="*/ 4713612 h 4719547"/>
              <a:gd name="connsiteX5" fmla="*/ 14402 w 9100927"/>
              <a:gd name="connsiteY5" fmla="*/ 2807599 h 4719547"/>
              <a:gd name="connsiteX0" fmla="*/ 14402 w 9130873"/>
              <a:gd name="connsiteY0" fmla="*/ 2807599 h 4738582"/>
              <a:gd name="connsiteX1" fmla="*/ 3195918 w 9130873"/>
              <a:gd name="connsiteY1" fmla="*/ 254471 h 4738582"/>
              <a:gd name="connsiteX2" fmla="*/ 6531158 w 9130873"/>
              <a:gd name="connsiteY2" fmla="*/ 309907 h 4738582"/>
              <a:gd name="connsiteX3" fmla="*/ 9064362 w 9130873"/>
              <a:gd name="connsiteY3" fmla="*/ 2188620 h 4738582"/>
              <a:gd name="connsiteX4" fmla="*/ 8205214 w 9130873"/>
              <a:gd name="connsiteY4" fmla="*/ 3784628 h 4738582"/>
              <a:gd name="connsiteX5" fmla="*/ 4504213 w 9130873"/>
              <a:gd name="connsiteY5" fmla="*/ 4713612 h 4738582"/>
              <a:gd name="connsiteX6" fmla="*/ 14402 w 9130873"/>
              <a:gd name="connsiteY6" fmla="*/ 2807599 h 4738582"/>
              <a:gd name="connsiteX0" fmla="*/ 9733 w 9126204"/>
              <a:gd name="connsiteY0" fmla="*/ 2807599 h 4800292"/>
              <a:gd name="connsiteX1" fmla="*/ 3191249 w 9126204"/>
              <a:gd name="connsiteY1" fmla="*/ 254471 h 4800292"/>
              <a:gd name="connsiteX2" fmla="*/ 6526489 w 9126204"/>
              <a:gd name="connsiteY2" fmla="*/ 309907 h 4800292"/>
              <a:gd name="connsiteX3" fmla="*/ 9059693 w 9126204"/>
              <a:gd name="connsiteY3" fmla="*/ 2188620 h 4800292"/>
              <a:gd name="connsiteX4" fmla="*/ 8200545 w 9126204"/>
              <a:gd name="connsiteY4" fmla="*/ 3784628 h 4800292"/>
              <a:gd name="connsiteX5" fmla="*/ 4499544 w 9126204"/>
              <a:gd name="connsiteY5" fmla="*/ 4713612 h 4800292"/>
              <a:gd name="connsiteX6" fmla="*/ 2278046 w 9126204"/>
              <a:gd name="connsiteY6" fmla="*/ 4544283 h 4800292"/>
              <a:gd name="connsiteX7" fmla="*/ 9733 w 9126204"/>
              <a:gd name="connsiteY7" fmla="*/ 2807599 h 4800292"/>
              <a:gd name="connsiteX0" fmla="*/ 9733 w 9106298"/>
              <a:gd name="connsiteY0" fmla="*/ 2807599 h 4844273"/>
              <a:gd name="connsiteX1" fmla="*/ 3191249 w 9106298"/>
              <a:gd name="connsiteY1" fmla="*/ 254471 h 4844273"/>
              <a:gd name="connsiteX2" fmla="*/ 6526489 w 9106298"/>
              <a:gd name="connsiteY2" fmla="*/ 309907 h 4844273"/>
              <a:gd name="connsiteX3" fmla="*/ 9059693 w 9106298"/>
              <a:gd name="connsiteY3" fmla="*/ 2188620 h 4844273"/>
              <a:gd name="connsiteX4" fmla="*/ 8200545 w 9106298"/>
              <a:gd name="connsiteY4" fmla="*/ 3784628 h 4844273"/>
              <a:gd name="connsiteX5" fmla="*/ 6273270 w 9106298"/>
              <a:gd name="connsiteY5" fmla="*/ 4783433 h 4844273"/>
              <a:gd name="connsiteX6" fmla="*/ 4499544 w 9106298"/>
              <a:gd name="connsiteY6" fmla="*/ 4713612 h 4844273"/>
              <a:gd name="connsiteX7" fmla="*/ 2278046 w 9106298"/>
              <a:gd name="connsiteY7" fmla="*/ 4544283 h 4844273"/>
              <a:gd name="connsiteX8" fmla="*/ 9733 w 9106298"/>
              <a:gd name="connsiteY8" fmla="*/ 2807599 h 4844273"/>
              <a:gd name="connsiteX0" fmla="*/ 17265 w 9113830"/>
              <a:gd name="connsiteY0" fmla="*/ 2685160 h 4721834"/>
              <a:gd name="connsiteX1" fmla="*/ 1343042 w 9113830"/>
              <a:gd name="connsiteY1" fmla="*/ 764244 h 4721834"/>
              <a:gd name="connsiteX2" fmla="*/ 3198781 w 9113830"/>
              <a:gd name="connsiteY2" fmla="*/ 132032 h 4721834"/>
              <a:gd name="connsiteX3" fmla="*/ 6534021 w 9113830"/>
              <a:gd name="connsiteY3" fmla="*/ 187468 h 4721834"/>
              <a:gd name="connsiteX4" fmla="*/ 9067225 w 9113830"/>
              <a:gd name="connsiteY4" fmla="*/ 2066181 h 4721834"/>
              <a:gd name="connsiteX5" fmla="*/ 8208077 w 9113830"/>
              <a:gd name="connsiteY5" fmla="*/ 3662189 h 4721834"/>
              <a:gd name="connsiteX6" fmla="*/ 6280802 w 9113830"/>
              <a:gd name="connsiteY6" fmla="*/ 4660994 h 4721834"/>
              <a:gd name="connsiteX7" fmla="*/ 4507076 w 9113830"/>
              <a:gd name="connsiteY7" fmla="*/ 4591173 h 4721834"/>
              <a:gd name="connsiteX8" fmla="*/ 2285578 w 9113830"/>
              <a:gd name="connsiteY8" fmla="*/ 4421844 h 4721834"/>
              <a:gd name="connsiteX9" fmla="*/ 17265 w 9113830"/>
              <a:gd name="connsiteY9" fmla="*/ 2685160 h 4721834"/>
              <a:gd name="connsiteX0" fmla="*/ 17265 w 9067609"/>
              <a:gd name="connsiteY0" fmla="*/ 2622038 h 4658712"/>
              <a:gd name="connsiteX1" fmla="*/ 1343042 w 9067609"/>
              <a:gd name="connsiteY1" fmla="*/ 701122 h 4658712"/>
              <a:gd name="connsiteX2" fmla="*/ 3198781 w 9067609"/>
              <a:gd name="connsiteY2" fmla="*/ 68910 h 4658712"/>
              <a:gd name="connsiteX3" fmla="*/ 6534021 w 9067609"/>
              <a:gd name="connsiteY3" fmla="*/ 124346 h 4658712"/>
              <a:gd name="connsiteX4" fmla="*/ 8194008 w 9067609"/>
              <a:gd name="connsiteY4" fmla="*/ 855865 h 4658712"/>
              <a:gd name="connsiteX5" fmla="*/ 9067225 w 9067609"/>
              <a:gd name="connsiteY5" fmla="*/ 2003059 h 4658712"/>
              <a:gd name="connsiteX6" fmla="*/ 8208077 w 9067609"/>
              <a:gd name="connsiteY6" fmla="*/ 3599067 h 4658712"/>
              <a:gd name="connsiteX7" fmla="*/ 6280802 w 9067609"/>
              <a:gd name="connsiteY7" fmla="*/ 4597872 h 4658712"/>
              <a:gd name="connsiteX8" fmla="*/ 4507076 w 9067609"/>
              <a:gd name="connsiteY8" fmla="*/ 4528051 h 4658712"/>
              <a:gd name="connsiteX9" fmla="*/ 2285578 w 9067609"/>
              <a:gd name="connsiteY9" fmla="*/ 4358722 h 4658712"/>
              <a:gd name="connsiteX10" fmla="*/ 17265 w 9067609"/>
              <a:gd name="connsiteY10" fmla="*/ 2622038 h 4658712"/>
              <a:gd name="connsiteX0" fmla="*/ 17265 w 9067609"/>
              <a:gd name="connsiteY0" fmla="*/ 2737806 h 4774480"/>
              <a:gd name="connsiteX1" fmla="*/ 1343042 w 9067609"/>
              <a:gd name="connsiteY1" fmla="*/ 816890 h 4774480"/>
              <a:gd name="connsiteX2" fmla="*/ 3198781 w 9067609"/>
              <a:gd name="connsiteY2" fmla="*/ 184678 h 4774480"/>
              <a:gd name="connsiteX3" fmla="*/ 4775560 w 9067609"/>
              <a:gd name="connsiteY3" fmla="*/ 962 h 4774480"/>
              <a:gd name="connsiteX4" fmla="*/ 6534021 w 9067609"/>
              <a:gd name="connsiteY4" fmla="*/ 240114 h 4774480"/>
              <a:gd name="connsiteX5" fmla="*/ 8194008 w 9067609"/>
              <a:gd name="connsiteY5" fmla="*/ 971633 h 4774480"/>
              <a:gd name="connsiteX6" fmla="*/ 9067225 w 9067609"/>
              <a:gd name="connsiteY6" fmla="*/ 2118827 h 4774480"/>
              <a:gd name="connsiteX7" fmla="*/ 8208077 w 9067609"/>
              <a:gd name="connsiteY7" fmla="*/ 3714835 h 4774480"/>
              <a:gd name="connsiteX8" fmla="*/ 6280802 w 9067609"/>
              <a:gd name="connsiteY8" fmla="*/ 4713640 h 4774480"/>
              <a:gd name="connsiteX9" fmla="*/ 4507076 w 9067609"/>
              <a:gd name="connsiteY9" fmla="*/ 4643819 h 4774480"/>
              <a:gd name="connsiteX10" fmla="*/ 2285578 w 9067609"/>
              <a:gd name="connsiteY10" fmla="*/ 4474490 h 4774480"/>
              <a:gd name="connsiteX11" fmla="*/ 17265 w 9067609"/>
              <a:gd name="connsiteY11" fmla="*/ 2737806 h 4774480"/>
              <a:gd name="connsiteX0" fmla="*/ 17265 w 9067609"/>
              <a:gd name="connsiteY0" fmla="*/ 2737277 h 4773951"/>
              <a:gd name="connsiteX1" fmla="*/ 1343042 w 9067609"/>
              <a:gd name="connsiteY1" fmla="*/ 816361 h 4773951"/>
              <a:gd name="connsiteX2" fmla="*/ 2271511 w 9067609"/>
              <a:gd name="connsiteY2" fmla="*/ 309923 h 4773951"/>
              <a:gd name="connsiteX3" fmla="*/ 3198781 w 9067609"/>
              <a:gd name="connsiteY3" fmla="*/ 184149 h 4773951"/>
              <a:gd name="connsiteX4" fmla="*/ 4775560 w 9067609"/>
              <a:gd name="connsiteY4" fmla="*/ 433 h 4773951"/>
              <a:gd name="connsiteX5" fmla="*/ 6534021 w 9067609"/>
              <a:gd name="connsiteY5" fmla="*/ 239585 h 4773951"/>
              <a:gd name="connsiteX6" fmla="*/ 8194008 w 9067609"/>
              <a:gd name="connsiteY6" fmla="*/ 971104 h 4773951"/>
              <a:gd name="connsiteX7" fmla="*/ 9067225 w 9067609"/>
              <a:gd name="connsiteY7" fmla="*/ 2118298 h 4773951"/>
              <a:gd name="connsiteX8" fmla="*/ 8208077 w 9067609"/>
              <a:gd name="connsiteY8" fmla="*/ 3714306 h 4773951"/>
              <a:gd name="connsiteX9" fmla="*/ 6280802 w 9067609"/>
              <a:gd name="connsiteY9" fmla="*/ 4713111 h 4773951"/>
              <a:gd name="connsiteX10" fmla="*/ 4507076 w 9067609"/>
              <a:gd name="connsiteY10" fmla="*/ 4643290 h 4773951"/>
              <a:gd name="connsiteX11" fmla="*/ 2285578 w 9067609"/>
              <a:gd name="connsiteY11" fmla="*/ 4473961 h 4773951"/>
              <a:gd name="connsiteX12" fmla="*/ 17265 w 9067609"/>
              <a:gd name="connsiteY12" fmla="*/ 2737277 h 4773951"/>
              <a:gd name="connsiteX0" fmla="*/ 64503 w 9114847"/>
              <a:gd name="connsiteY0" fmla="*/ 2737277 h 4773951"/>
              <a:gd name="connsiteX1" fmla="*/ 686896 w 9114847"/>
              <a:gd name="connsiteY1" fmla="*/ 1210255 h 4773951"/>
              <a:gd name="connsiteX2" fmla="*/ 1390280 w 9114847"/>
              <a:gd name="connsiteY2" fmla="*/ 816361 h 4773951"/>
              <a:gd name="connsiteX3" fmla="*/ 2318749 w 9114847"/>
              <a:gd name="connsiteY3" fmla="*/ 309923 h 4773951"/>
              <a:gd name="connsiteX4" fmla="*/ 3246019 w 9114847"/>
              <a:gd name="connsiteY4" fmla="*/ 184149 h 4773951"/>
              <a:gd name="connsiteX5" fmla="*/ 4822798 w 9114847"/>
              <a:gd name="connsiteY5" fmla="*/ 433 h 4773951"/>
              <a:gd name="connsiteX6" fmla="*/ 6581259 w 9114847"/>
              <a:gd name="connsiteY6" fmla="*/ 239585 h 4773951"/>
              <a:gd name="connsiteX7" fmla="*/ 8241246 w 9114847"/>
              <a:gd name="connsiteY7" fmla="*/ 971104 h 4773951"/>
              <a:gd name="connsiteX8" fmla="*/ 9114463 w 9114847"/>
              <a:gd name="connsiteY8" fmla="*/ 2118298 h 4773951"/>
              <a:gd name="connsiteX9" fmla="*/ 8255315 w 9114847"/>
              <a:gd name="connsiteY9" fmla="*/ 3714306 h 4773951"/>
              <a:gd name="connsiteX10" fmla="*/ 6328040 w 9114847"/>
              <a:gd name="connsiteY10" fmla="*/ 4713111 h 4773951"/>
              <a:gd name="connsiteX11" fmla="*/ 4554314 w 9114847"/>
              <a:gd name="connsiteY11" fmla="*/ 4643290 h 4773951"/>
              <a:gd name="connsiteX12" fmla="*/ 2332816 w 9114847"/>
              <a:gd name="connsiteY12" fmla="*/ 4473961 h 4773951"/>
              <a:gd name="connsiteX13" fmla="*/ 64503 w 9114847"/>
              <a:gd name="connsiteY13" fmla="*/ 2737277 h 4773951"/>
              <a:gd name="connsiteX0" fmla="*/ 140636 w 9190980"/>
              <a:gd name="connsiteY0" fmla="*/ 2737277 h 4773951"/>
              <a:gd name="connsiteX1" fmla="*/ 298796 w 9190980"/>
              <a:gd name="connsiteY1" fmla="*/ 2152790 h 4773951"/>
              <a:gd name="connsiteX2" fmla="*/ 763029 w 9190980"/>
              <a:gd name="connsiteY2" fmla="*/ 1210255 h 4773951"/>
              <a:gd name="connsiteX3" fmla="*/ 1466413 w 9190980"/>
              <a:gd name="connsiteY3" fmla="*/ 816361 h 4773951"/>
              <a:gd name="connsiteX4" fmla="*/ 2394882 w 9190980"/>
              <a:gd name="connsiteY4" fmla="*/ 309923 h 4773951"/>
              <a:gd name="connsiteX5" fmla="*/ 3322152 w 9190980"/>
              <a:gd name="connsiteY5" fmla="*/ 184149 h 4773951"/>
              <a:gd name="connsiteX6" fmla="*/ 4898931 w 9190980"/>
              <a:gd name="connsiteY6" fmla="*/ 433 h 4773951"/>
              <a:gd name="connsiteX7" fmla="*/ 6657392 w 9190980"/>
              <a:gd name="connsiteY7" fmla="*/ 239585 h 4773951"/>
              <a:gd name="connsiteX8" fmla="*/ 8317379 w 9190980"/>
              <a:gd name="connsiteY8" fmla="*/ 971104 h 4773951"/>
              <a:gd name="connsiteX9" fmla="*/ 9190596 w 9190980"/>
              <a:gd name="connsiteY9" fmla="*/ 2118298 h 4773951"/>
              <a:gd name="connsiteX10" fmla="*/ 8331448 w 9190980"/>
              <a:gd name="connsiteY10" fmla="*/ 3714306 h 4773951"/>
              <a:gd name="connsiteX11" fmla="*/ 6404173 w 9190980"/>
              <a:gd name="connsiteY11" fmla="*/ 4713111 h 4773951"/>
              <a:gd name="connsiteX12" fmla="*/ 4630447 w 9190980"/>
              <a:gd name="connsiteY12" fmla="*/ 4643290 h 4773951"/>
              <a:gd name="connsiteX13" fmla="*/ 2408949 w 9190980"/>
              <a:gd name="connsiteY13" fmla="*/ 4473961 h 4773951"/>
              <a:gd name="connsiteX14" fmla="*/ 140636 w 9190980"/>
              <a:gd name="connsiteY14" fmla="*/ 2737277 h 4773951"/>
              <a:gd name="connsiteX0" fmla="*/ 24193 w 9074537"/>
              <a:gd name="connsiteY0" fmla="*/ 2737277 h 4773951"/>
              <a:gd name="connsiteX1" fmla="*/ 182353 w 9074537"/>
              <a:gd name="connsiteY1" fmla="*/ 2152790 h 4773951"/>
              <a:gd name="connsiteX2" fmla="*/ 646586 w 9074537"/>
              <a:gd name="connsiteY2" fmla="*/ 1210255 h 4773951"/>
              <a:gd name="connsiteX3" fmla="*/ 1349970 w 9074537"/>
              <a:gd name="connsiteY3" fmla="*/ 816361 h 4773951"/>
              <a:gd name="connsiteX4" fmla="*/ 2278439 w 9074537"/>
              <a:gd name="connsiteY4" fmla="*/ 309923 h 4773951"/>
              <a:gd name="connsiteX5" fmla="*/ 3205709 w 9074537"/>
              <a:gd name="connsiteY5" fmla="*/ 184149 h 4773951"/>
              <a:gd name="connsiteX6" fmla="*/ 4782488 w 9074537"/>
              <a:gd name="connsiteY6" fmla="*/ 433 h 4773951"/>
              <a:gd name="connsiteX7" fmla="*/ 6540949 w 9074537"/>
              <a:gd name="connsiteY7" fmla="*/ 239585 h 4773951"/>
              <a:gd name="connsiteX8" fmla="*/ 8200936 w 9074537"/>
              <a:gd name="connsiteY8" fmla="*/ 971104 h 4773951"/>
              <a:gd name="connsiteX9" fmla="*/ 9074153 w 9074537"/>
              <a:gd name="connsiteY9" fmla="*/ 2118298 h 4773951"/>
              <a:gd name="connsiteX10" fmla="*/ 8215005 w 9074537"/>
              <a:gd name="connsiteY10" fmla="*/ 3714306 h 4773951"/>
              <a:gd name="connsiteX11" fmla="*/ 6287730 w 9074537"/>
              <a:gd name="connsiteY11" fmla="*/ 4713111 h 4773951"/>
              <a:gd name="connsiteX12" fmla="*/ 4514004 w 9074537"/>
              <a:gd name="connsiteY12" fmla="*/ 4643290 h 4773951"/>
              <a:gd name="connsiteX13" fmla="*/ 2292506 w 9074537"/>
              <a:gd name="connsiteY13" fmla="*/ 4473961 h 4773951"/>
              <a:gd name="connsiteX14" fmla="*/ 660654 w 9074537"/>
              <a:gd name="connsiteY14" fmla="*/ 3686169 h 4773951"/>
              <a:gd name="connsiteX15" fmla="*/ 24193 w 9074537"/>
              <a:gd name="connsiteY15" fmla="*/ 2737277 h 4773951"/>
              <a:gd name="connsiteX0" fmla="*/ 24193 w 9074537"/>
              <a:gd name="connsiteY0" fmla="*/ 2737277 h 4766533"/>
              <a:gd name="connsiteX1" fmla="*/ 182353 w 9074537"/>
              <a:gd name="connsiteY1" fmla="*/ 2152790 h 4766533"/>
              <a:gd name="connsiteX2" fmla="*/ 646586 w 9074537"/>
              <a:gd name="connsiteY2" fmla="*/ 1210255 h 4766533"/>
              <a:gd name="connsiteX3" fmla="*/ 1349970 w 9074537"/>
              <a:gd name="connsiteY3" fmla="*/ 816361 h 4766533"/>
              <a:gd name="connsiteX4" fmla="*/ 2278439 w 9074537"/>
              <a:gd name="connsiteY4" fmla="*/ 309923 h 4766533"/>
              <a:gd name="connsiteX5" fmla="*/ 3205709 w 9074537"/>
              <a:gd name="connsiteY5" fmla="*/ 184149 h 4766533"/>
              <a:gd name="connsiteX6" fmla="*/ 4782488 w 9074537"/>
              <a:gd name="connsiteY6" fmla="*/ 433 h 4766533"/>
              <a:gd name="connsiteX7" fmla="*/ 6540949 w 9074537"/>
              <a:gd name="connsiteY7" fmla="*/ 239585 h 4766533"/>
              <a:gd name="connsiteX8" fmla="*/ 8200936 w 9074537"/>
              <a:gd name="connsiteY8" fmla="*/ 971104 h 4766533"/>
              <a:gd name="connsiteX9" fmla="*/ 9074153 w 9074537"/>
              <a:gd name="connsiteY9" fmla="*/ 2118298 h 4766533"/>
              <a:gd name="connsiteX10" fmla="*/ 8215005 w 9074537"/>
              <a:gd name="connsiteY10" fmla="*/ 3714306 h 4766533"/>
              <a:gd name="connsiteX11" fmla="*/ 6287730 w 9074537"/>
              <a:gd name="connsiteY11" fmla="*/ 4713111 h 4766533"/>
              <a:gd name="connsiteX12" fmla="*/ 4514004 w 9074537"/>
              <a:gd name="connsiteY12" fmla="*/ 4643290 h 4766533"/>
              <a:gd name="connsiteX13" fmla="*/ 2981823 w 9074537"/>
              <a:gd name="connsiteY13" fmla="*/ 4755313 h 4766533"/>
              <a:gd name="connsiteX14" fmla="*/ 2292506 w 9074537"/>
              <a:gd name="connsiteY14" fmla="*/ 4473961 h 4766533"/>
              <a:gd name="connsiteX15" fmla="*/ 660654 w 9074537"/>
              <a:gd name="connsiteY15" fmla="*/ 3686169 h 4766533"/>
              <a:gd name="connsiteX16" fmla="*/ 24193 w 9074537"/>
              <a:gd name="connsiteY16" fmla="*/ 2737277 h 4766533"/>
              <a:gd name="connsiteX0" fmla="*/ 24193 w 9074399"/>
              <a:gd name="connsiteY0" fmla="*/ 2737277 h 4759231"/>
              <a:gd name="connsiteX1" fmla="*/ 182353 w 9074399"/>
              <a:gd name="connsiteY1" fmla="*/ 2152790 h 4759231"/>
              <a:gd name="connsiteX2" fmla="*/ 646586 w 9074399"/>
              <a:gd name="connsiteY2" fmla="*/ 1210255 h 4759231"/>
              <a:gd name="connsiteX3" fmla="*/ 1349970 w 9074399"/>
              <a:gd name="connsiteY3" fmla="*/ 816361 h 4759231"/>
              <a:gd name="connsiteX4" fmla="*/ 2278439 w 9074399"/>
              <a:gd name="connsiteY4" fmla="*/ 309923 h 4759231"/>
              <a:gd name="connsiteX5" fmla="*/ 3205709 w 9074399"/>
              <a:gd name="connsiteY5" fmla="*/ 184149 h 4759231"/>
              <a:gd name="connsiteX6" fmla="*/ 4782488 w 9074399"/>
              <a:gd name="connsiteY6" fmla="*/ 433 h 4759231"/>
              <a:gd name="connsiteX7" fmla="*/ 6540949 w 9074399"/>
              <a:gd name="connsiteY7" fmla="*/ 239585 h 4759231"/>
              <a:gd name="connsiteX8" fmla="*/ 8200936 w 9074399"/>
              <a:gd name="connsiteY8" fmla="*/ 971104 h 4759231"/>
              <a:gd name="connsiteX9" fmla="*/ 9074153 w 9074399"/>
              <a:gd name="connsiteY9" fmla="*/ 2118298 h 4759231"/>
              <a:gd name="connsiteX10" fmla="*/ 8215005 w 9074399"/>
              <a:gd name="connsiteY10" fmla="*/ 3714306 h 4759231"/>
              <a:gd name="connsiteX11" fmla="*/ 7413146 w 9074399"/>
              <a:gd name="connsiteY11" fmla="*/ 4315785 h 4759231"/>
              <a:gd name="connsiteX12" fmla="*/ 6287730 w 9074399"/>
              <a:gd name="connsiteY12" fmla="*/ 4713111 h 4759231"/>
              <a:gd name="connsiteX13" fmla="*/ 4514004 w 9074399"/>
              <a:gd name="connsiteY13" fmla="*/ 4643290 h 4759231"/>
              <a:gd name="connsiteX14" fmla="*/ 2981823 w 9074399"/>
              <a:gd name="connsiteY14" fmla="*/ 4755313 h 4759231"/>
              <a:gd name="connsiteX15" fmla="*/ 2292506 w 9074399"/>
              <a:gd name="connsiteY15" fmla="*/ 4473961 h 4759231"/>
              <a:gd name="connsiteX16" fmla="*/ 660654 w 9074399"/>
              <a:gd name="connsiteY16" fmla="*/ 3686169 h 4759231"/>
              <a:gd name="connsiteX17" fmla="*/ 24193 w 9074399"/>
              <a:gd name="connsiteY17" fmla="*/ 2737277 h 4759231"/>
              <a:gd name="connsiteX0" fmla="*/ 24193 w 9096055"/>
              <a:gd name="connsiteY0" fmla="*/ 2737277 h 4759231"/>
              <a:gd name="connsiteX1" fmla="*/ 182353 w 9096055"/>
              <a:gd name="connsiteY1" fmla="*/ 2152790 h 4759231"/>
              <a:gd name="connsiteX2" fmla="*/ 646586 w 9096055"/>
              <a:gd name="connsiteY2" fmla="*/ 1210255 h 4759231"/>
              <a:gd name="connsiteX3" fmla="*/ 1349970 w 9096055"/>
              <a:gd name="connsiteY3" fmla="*/ 816361 h 4759231"/>
              <a:gd name="connsiteX4" fmla="*/ 2278439 w 9096055"/>
              <a:gd name="connsiteY4" fmla="*/ 309923 h 4759231"/>
              <a:gd name="connsiteX5" fmla="*/ 3205709 w 9096055"/>
              <a:gd name="connsiteY5" fmla="*/ 184149 h 4759231"/>
              <a:gd name="connsiteX6" fmla="*/ 4782488 w 9096055"/>
              <a:gd name="connsiteY6" fmla="*/ 433 h 4759231"/>
              <a:gd name="connsiteX7" fmla="*/ 6540949 w 9096055"/>
              <a:gd name="connsiteY7" fmla="*/ 239585 h 4759231"/>
              <a:gd name="connsiteX8" fmla="*/ 8200936 w 9096055"/>
              <a:gd name="connsiteY8" fmla="*/ 971104 h 4759231"/>
              <a:gd name="connsiteX9" fmla="*/ 9074153 w 9096055"/>
              <a:gd name="connsiteY9" fmla="*/ 2118298 h 4759231"/>
              <a:gd name="connsiteX10" fmla="*/ 8830723 w 9096055"/>
              <a:gd name="connsiteY10" fmla="*/ 3102312 h 4759231"/>
              <a:gd name="connsiteX11" fmla="*/ 8215005 w 9096055"/>
              <a:gd name="connsiteY11" fmla="*/ 3714306 h 4759231"/>
              <a:gd name="connsiteX12" fmla="*/ 7413146 w 9096055"/>
              <a:gd name="connsiteY12" fmla="*/ 4315785 h 4759231"/>
              <a:gd name="connsiteX13" fmla="*/ 6287730 w 9096055"/>
              <a:gd name="connsiteY13" fmla="*/ 4713111 h 4759231"/>
              <a:gd name="connsiteX14" fmla="*/ 4514004 w 9096055"/>
              <a:gd name="connsiteY14" fmla="*/ 4643290 h 4759231"/>
              <a:gd name="connsiteX15" fmla="*/ 2981823 w 9096055"/>
              <a:gd name="connsiteY15" fmla="*/ 4755313 h 4759231"/>
              <a:gd name="connsiteX16" fmla="*/ 2292506 w 9096055"/>
              <a:gd name="connsiteY16" fmla="*/ 4473961 h 4759231"/>
              <a:gd name="connsiteX17" fmla="*/ 660654 w 9096055"/>
              <a:gd name="connsiteY17" fmla="*/ 3686169 h 4759231"/>
              <a:gd name="connsiteX18" fmla="*/ 24193 w 9096055"/>
              <a:gd name="connsiteY18" fmla="*/ 2737277 h 47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96055" h="4759231">
                <a:moveTo>
                  <a:pt x="24193" y="2737277"/>
                </a:moveTo>
                <a:cubicBezTo>
                  <a:pt x="-55524" y="2481714"/>
                  <a:pt x="78621" y="2407294"/>
                  <a:pt x="182353" y="2152790"/>
                </a:cubicBezTo>
                <a:cubicBezTo>
                  <a:pt x="286085" y="1898286"/>
                  <a:pt x="421503" y="1435338"/>
                  <a:pt x="646586" y="1210255"/>
                </a:cubicBezTo>
                <a:cubicBezTo>
                  <a:pt x="871669" y="985172"/>
                  <a:pt x="1106130" y="985173"/>
                  <a:pt x="1349970" y="816361"/>
                </a:cubicBezTo>
                <a:cubicBezTo>
                  <a:pt x="1735056" y="418836"/>
                  <a:pt x="1969149" y="415292"/>
                  <a:pt x="2278439" y="309923"/>
                </a:cubicBezTo>
                <a:cubicBezTo>
                  <a:pt x="2587729" y="204554"/>
                  <a:pt x="2788367" y="235731"/>
                  <a:pt x="3205709" y="184149"/>
                </a:cubicBezTo>
                <a:cubicBezTo>
                  <a:pt x="3623051" y="132567"/>
                  <a:pt x="4226615" y="-8806"/>
                  <a:pt x="4782488" y="433"/>
                </a:cubicBezTo>
                <a:cubicBezTo>
                  <a:pt x="5338361" y="9672"/>
                  <a:pt x="5975897" y="96564"/>
                  <a:pt x="6540949" y="239585"/>
                </a:cubicBezTo>
                <a:cubicBezTo>
                  <a:pt x="7106001" y="382606"/>
                  <a:pt x="7778735" y="657985"/>
                  <a:pt x="8200936" y="971104"/>
                </a:cubicBezTo>
                <a:cubicBezTo>
                  <a:pt x="8623137" y="1284223"/>
                  <a:pt x="8987945" y="1777164"/>
                  <a:pt x="9074153" y="2118298"/>
                </a:cubicBezTo>
                <a:cubicBezTo>
                  <a:pt x="9160361" y="2459432"/>
                  <a:pt x="8973914" y="2836311"/>
                  <a:pt x="8830723" y="3102312"/>
                </a:cubicBezTo>
                <a:cubicBezTo>
                  <a:pt x="8687532" y="3368313"/>
                  <a:pt x="8432511" y="3497993"/>
                  <a:pt x="8215005" y="3714306"/>
                </a:cubicBezTo>
                <a:cubicBezTo>
                  <a:pt x="7997499" y="3930619"/>
                  <a:pt x="7734359" y="4149318"/>
                  <a:pt x="7413146" y="4315785"/>
                </a:cubicBezTo>
                <a:cubicBezTo>
                  <a:pt x="7091934" y="4482253"/>
                  <a:pt x="6766231" y="4649148"/>
                  <a:pt x="6287730" y="4713111"/>
                </a:cubicBezTo>
                <a:cubicBezTo>
                  <a:pt x="5809229" y="4777074"/>
                  <a:pt x="5064988" y="4636256"/>
                  <a:pt x="4514004" y="4643290"/>
                </a:cubicBezTo>
                <a:cubicBezTo>
                  <a:pt x="3963020" y="4650324"/>
                  <a:pt x="3352073" y="4783534"/>
                  <a:pt x="2981823" y="4755313"/>
                </a:cubicBezTo>
                <a:cubicBezTo>
                  <a:pt x="2611573" y="4727092"/>
                  <a:pt x="2679367" y="4621672"/>
                  <a:pt x="2292506" y="4473961"/>
                </a:cubicBezTo>
                <a:cubicBezTo>
                  <a:pt x="1905645" y="4326250"/>
                  <a:pt x="1038706" y="3975616"/>
                  <a:pt x="660654" y="3686169"/>
                </a:cubicBezTo>
                <a:cubicBezTo>
                  <a:pt x="282602" y="3396722"/>
                  <a:pt x="103910" y="2992840"/>
                  <a:pt x="24193" y="2737277"/>
                </a:cubicBezTo>
                <a:close/>
              </a:path>
            </a:pathLst>
          </a:custGeom>
          <a:noFill/>
          <a:ln w="38100"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17CC4-8F48-4D5F-8C5F-3ED3F55A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5142" y="1857073"/>
            <a:ext cx="4269700" cy="500092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F3E30A6-C099-494B-84A3-0CE2268534CF}"/>
              </a:ext>
            </a:extLst>
          </p:cNvPr>
          <p:cNvSpPr/>
          <p:nvPr/>
        </p:nvSpPr>
        <p:spPr>
          <a:xfrm>
            <a:off x="2712007" y="2244475"/>
            <a:ext cx="7314802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CÙNG KHÁM PHÁ </a:t>
            </a:r>
          </a:p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SÁCH TOÁN 1</a:t>
            </a:r>
            <a:endParaRPr lang="vi-VN" sz="5400" b="1" dirty="0">
              <a:solidFill>
                <a:srgbClr val="F46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BF1F2-FB83-431C-A9C3-5472740B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19548">
            <a:off x="9140502" y="3441838"/>
            <a:ext cx="1134345" cy="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7"/>
          <p:cNvGrpSpPr/>
          <p:nvPr/>
        </p:nvGrpSpPr>
        <p:grpSpPr>
          <a:xfrm>
            <a:off x="226766" y="4689695"/>
            <a:ext cx="1702149" cy="1774985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2" descr="Cartoon paper airplane logo aircraft made Vector Image">
            <a:extLst>
              <a:ext uri="{FF2B5EF4-FFF2-40B4-BE49-F238E27FC236}">
                <a16:creationId xmlns:a16="http://schemas.microsoft.com/office/drawing/2014/main" id="{0570A3F5-6953-4B57-A04E-A5E5D4CF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124919" y="1026328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F8F141-F990-46C2-AFA4-26583705E3E7}"/>
              </a:ext>
            </a:extLst>
          </p:cNvPr>
          <p:cNvGrpSpPr/>
          <p:nvPr/>
        </p:nvGrpSpPr>
        <p:grpSpPr>
          <a:xfrm>
            <a:off x="2155559" y="351305"/>
            <a:ext cx="3707227" cy="6235086"/>
            <a:chOff x="3540450" y="364358"/>
            <a:chExt cx="3707227" cy="6235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528FCA-4EB8-450E-B333-EF5163D1B8B4}"/>
                </a:ext>
              </a:extLst>
            </p:cNvPr>
            <p:cNvGrpSpPr/>
            <p:nvPr/>
          </p:nvGrpSpPr>
          <p:grpSpPr>
            <a:xfrm>
              <a:off x="3787522" y="5715537"/>
              <a:ext cx="3120041" cy="883907"/>
              <a:chOff x="227212" y="1429076"/>
              <a:chExt cx="3120041" cy="88390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3DA6B30-A29F-410E-8DBD-99F004CE9237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C2C5D1-69A7-4265-B2F3-58C08DF49AF5}"/>
                  </a:ext>
                </a:extLst>
              </p:cNvPr>
              <p:cNvSpPr txBox="1"/>
              <p:nvPr/>
            </p:nvSpPr>
            <p:spPr>
              <a:xfrm>
                <a:off x="519263" y="1477693"/>
                <a:ext cx="2720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Sách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A8C0821E-0960-4729-AF5C-7DCE9A0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0" y="364358"/>
              <a:ext cx="3707227" cy="51677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CF25B-C301-4840-901F-C863584D5381}"/>
              </a:ext>
            </a:extLst>
          </p:cNvPr>
          <p:cNvGrpSpPr/>
          <p:nvPr/>
        </p:nvGrpSpPr>
        <p:grpSpPr>
          <a:xfrm>
            <a:off x="7627707" y="351306"/>
            <a:ext cx="3909070" cy="6192476"/>
            <a:chOff x="7829775" y="685562"/>
            <a:chExt cx="3698067" cy="5858219"/>
          </a:xfrm>
        </p:grpSpPr>
        <p:pic>
          <p:nvPicPr>
            <p:cNvPr id="198" name="Picture 2" descr="Vở bài tập Toán lớp 1 - tập một (Kết nối tri thức với cuộc sống) | Shopee  Việt Nam">
              <a:extLst>
                <a:ext uri="{FF2B5EF4-FFF2-40B4-BE49-F238E27FC236}">
                  <a16:creationId xmlns:a16="http://schemas.microsoft.com/office/drawing/2014/main" id="{E4BAC4C1-FC75-4356-9BD9-D79D857EF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5" r="11787"/>
            <a:stretch/>
          </p:blipFill>
          <p:spPr bwMode="auto">
            <a:xfrm>
              <a:off x="7829775" y="685562"/>
              <a:ext cx="3698067" cy="485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E3FAAED0-E1D8-4B37-B11D-8954E1EBEC3B}"/>
                </a:ext>
              </a:extLst>
            </p:cNvPr>
            <p:cNvGrpSpPr/>
            <p:nvPr/>
          </p:nvGrpSpPr>
          <p:grpSpPr>
            <a:xfrm>
              <a:off x="8001392" y="5659874"/>
              <a:ext cx="3120041" cy="883907"/>
              <a:chOff x="227212" y="1429076"/>
              <a:chExt cx="3120041" cy="883907"/>
            </a:xfrm>
          </p:grpSpPr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BC0F5C5D-0CF4-42AA-9833-2FE446D46D0D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49398E5-4DDA-462F-8671-4EFB6246AF31}"/>
                  </a:ext>
                </a:extLst>
              </p:cNvPr>
              <p:cNvSpPr txBox="1"/>
              <p:nvPr/>
            </p:nvSpPr>
            <p:spPr>
              <a:xfrm>
                <a:off x="509310" y="1497327"/>
                <a:ext cx="2634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VBT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55501-CFF5-4861-A3CE-78C2FF97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39" y="211023"/>
            <a:ext cx="5048250" cy="645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2409;p46">
            <a:extLst>
              <a:ext uri="{FF2B5EF4-FFF2-40B4-BE49-F238E27FC236}">
                <a16:creationId xmlns:a16="http://schemas.microsoft.com/office/drawing/2014/main" id="{F7C0FA3E-5D5D-4305-9412-F1D3F3AA046C}"/>
              </a:ext>
            </a:extLst>
          </p:cNvPr>
          <p:cNvSpPr/>
          <p:nvPr/>
        </p:nvSpPr>
        <p:spPr>
          <a:xfrm rot="1230962">
            <a:off x="274428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409;p46">
            <a:extLst>
              <a:ext uri="{FF2B5EF4-FFF2-40B4-BE49-F238E27FC236}">
                <a16:creationId xmlns:a16="http://schemas.microsoft.com/office/drawing/2014/main" id="{6F821BDA-3158-43A4-92A7-02314A3EE146}"/>
              </a:ext>
            </a:extLst>
          </p:cNvPr>
          <p:cNvSpPr/>
          <p:nvPr/>
        </p:nvSpPr>
        <p:spPr>
          <a:xfrm rot="1230962">
            <a:off x="11414599" y="2673062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409;p46">
            <a:extLst>
              <a:ext uri="{FF2B5EF4-FFF2-40B4-BE49-F238E27FC236}">
                <a16:creationId xmlns:a16="http://schemas.microsoft.com/office/drawing/2014/main" id="{A49D10CA-2ED5-46CC-9F47-109E479CA1D2}"/>
              </a:ext>
            </a:extLst>
          </p:cNvPr>
          <p:cNvSpPr/>
          <p:nvPr/>
        </p:nvSpPr>
        <p:spPr>
          <a:xfrm rot="1230962">
            <a:off x="11545669" y="611674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09;p46">
            <a:extLst>
              <a:ext uri="{FF2B5EF4-FFF2-40B4-BE49-F238E27FC236}">
                <a16:creationId xmlns:a16="http://schemas.microsoft.com/office/drawing/2014/main" id="{15C1C4C9-9AF7-42FD-8690-342C774D020B}"/>
              </a:ext>
            </a:extLst>
          </p:cNvPr>
          <p:cNvSpPr/>
          <p:nvPr/>
        </p:nvSpPr>
        <p:spPr>
          <a:xfrm rot="1230962">
            <a:off x="303886" y="576033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409;p46">
            <a:extLst>
              <a:ext uri="{FF2B5EF4-FFF2-40B4-BE49-F238E27FC236}">
                <a16:creationId xmlns:a16="http://schemas.microsoft.com/office/drawing/2014/main" id="{14D53402-8A62-476D-9C14-457BBDF08FF5}"/>
              </a:ext>
            </a:extLst>
          </p:cNvPr>
          <p:cNvSpPr/>
          <p:nvPr/>
        </p:nvSpPr>
        <p:spPr>
          <a:xfrm rot="1230962">
            <a:off x="11515824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CDD07-8FA5-4BBA-A975-6654051A99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42" y="821405"/>
            <a:ext cx="2756660" cy="1378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DCD22-97C5-4FC0-B0DD-3048A9FE81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578" y="2067576"/>
            <a:ext cx="3204654" cy="1602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F378B-A735-4E36-A19B-AAA5DF10B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91" y="317235"/>
            <a:ext cx="2668786" cy="1203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E6D45-4232-48C3-A167-8E9F054A8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830614"/>
            <a:ext cx="3218768" cy="160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7F548-9BC7-4C33-84A4-52384269C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3038" b="72741"/>
          <a:stretch/>
        </p:blipFill>
        <p:spPr>
          <a:xfrm>
            <a:off x="243927" y="4157707"/>
            <a:ext cx="2743725" cy="1185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CA821-BFD4-48A4-B939-5B6E3BFC2F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806" b="40629"/>
          <a:stretch/>
        </p:blipFill>
        <p:spPr>
          <a:xfrm>
            <a:off x="8894472" y="3871235"/>
            <a:ext cx="1597290" cy="7007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E2A57-CEE7-423A-A05B-88234138E2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987" b="5040"/>
          <a:stretch/>
        </p:blipFill>
        <p:spPr>
          <a:xfrm>
            <a:off x="9026155" y="4917728"/>
            <a:ext cx="1597290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262C08-E4C2-48B0-9CA6-4EC36294A6F4}"/>
              </a:ext>
            </a:extLst>
          </p:cNvPr>
          <p:cNvSpPr/>
          <p:nvPr/>
        </p:nvSpPr>
        <p:spPr>
          <a:xfrm>
            <a:off x="-14514" y="-69097"/>
            <a:ext cx="12351657" cy="12620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E041D23-6777-47C8-8C01-19196D65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04" y="3429000"/>
            <a:ext cx="7949078" cy="28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02ACB-EC42-4419-A2F1-8E60ACA06274}"/>
              </a:ext>
            </a:extLst>
          </p:cNvPr>
          <p:cNvSpPr txBox="1"/>
          <p:nvPr/>
        </p:nvSpPr>
        <p:spPr>
          <a:xfrm>
            <a:off x="2480363" y="284855"/>
            <a:ext cx="7985919" cy="7078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1" dirty="0">
                <a:ln w="1143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CEFE6E12-DB49-4411-9DF4-E52B396E1BAF}"/>
              </a:ext>
            </a:extLst>
          </p:cNvPr>
          <p:cNvSpPr/>
          <p:nvPr/>
        </p:nvSpPr>
        <p:spPr>
          <a:xfrm>
            <a:off x="4120551" y="5940459"/>
            <a:ext cx="4081525" cy="91754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B6E81-1C8C-4408-9E0D-008C07129F89}"/>
              </a:ext>
            </a:extLst>
          </p:cNvPr>
          <p:cNvGrpSpPr/>
          <p:nvPr/>
        </p:nvGrpSpPr>
        <p:grpSpPr>
          <a:xfrm>
            <a:off x="970007" y="1067896"/>
            <a:ext cx="10744200" cy="2162561"/>
            <a:chOff x="708819" y="914400"/>
            <a:chExt cx="10744200" cy="2995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ADE226-76B4-4E93-A1CF-55200FA26BDD}"/>
                </a:ext>
              </a:extLst>
            </p:cNvPr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EBBAD7C9-59AA-43C1-93D1-2C8AB2654922}"/>
                  </a:ext>
                </a:extLst>
              </p:cNvPr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ounded Rectangle 4">
                <a:extLst>
                  <a:ext uri="{FF2B5EF4-FFF2-40B4-BE49-F238E27FC236}">
                    <a16:creationId xmlns:a16="http://schemas.microsoft.com/office/drawing/2014/main" id="{FBBA7FBD-7978-474A-B20A-A83B397B9C9E}"/>
                  </a:ext>
                </a:extLst>
              </p:cNvPr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77BBF6-3492-4DCE-A8D7-E731AA2F8A82}"/>
                </a:ext>
              </a:extLst>
            </p:cNvPr>
            <p:cNvSpPr txBox="1"/>
            <p:nvPr/>
          </p:nvSpPr>
          <p:spPr>
            <a:xfrm>
              <a:off x="2370648" y="1752525"/>
              <a:ext cx="7474816" cy="130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rPr>
                <a:t>TIẾT HỌC ĐẦU TIÊN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BD2C81-8F09-40C2-87DB-DCE263DF3EC2}"/>
                </a:ext>
              </a:extLst>
            </p:cNvPr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08854E-D4E5-4AF2-970D-AADEF5E1AC5A}"/>
                </a:ext>
              </a:extLst>
            </p:cNvPr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4423E92C-9A7A-495B-BCC9-2AF0A39A79A4}"/>
                </a:ext>
              </a:extLst>
            </p:cNvPr>
            <p:cNvSpPr/>
            <p:nvPr/>
          </p:nvSpPr>
          <p:spPr>
            <a:xfrm>
              <a:off x="10792510" y="1072299"/>
              <a:ext cx="104091" cy="453255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6813CD-56BE-402A-8B38-1D44338B2B8E}"/>
              </a:ext>
            </a:extLst>
          </p:cNvPr>
          <p:cNvGrpSpPr/>
          <p:nvPr/>
        </p:nvGrpSpPr>
        <p:grpSpPr>
          <a:xfrm rot="21100159">
            <a:off x="574665" y="369048"/>
            <a:ext cx="2279921" cy="1205876"/>
            <a:chOff x="478410" y="77932"/>
            <a:chExt cx="2362200" cy="15032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77714-AFEC-431D-B9DE-09455D1142E9}"/>
                </a:ext>
              </a:extLst>
            </p:cNvPr>
            <p:cNvGrpSpPr/>
            <p:nvPr/>
          </p:nvGrpSpPr>
          <p:grpSpPr>
            <a:xfrm>
              <a:off x="478410" y="77932"/>
              <a:ext cx="2362200" cy="1503219"/>
              <a:chOff x="1143000" y="742950"/>
              <a:chExt cx="3962400" cy="2521527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56D090BE-B72E-4A74-A04E-F0C7EFE3C315}"/>
                  </a:ext>
                </a:extLst>
              </p:cNvPr>
              <p:cNvSpPr/>
              <p:nvPr/>
            </p:nvSpPr>
            <p:spPr>
              <a:xfrm>
                <a:off x="1143000" y="742950"/>
                <a:ext cx="3962400" cy="2521527"/>
              </a:xfrm>
              <a:prstGeom prst="cloud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6B2005D4-D826-489B-B1E4-87E76AA9F310}"/>
                  </a:ext>
                </a:extLst>
              </p:cNvPr>
              <p:cNvSpPr/>
              <p:nvPr/>
            </p:nvSpPr>
            <p:spPr>
              <a:xfrm>
                <a:off x="1280432" y="830406"/>
                <a:ext cx="3687536" cy="2346614"/>
              </a:xfrm>
              <a:prstGeom prst="cloud">
                <a:avLst/>
              </a:pr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itle 6">
              <a:extLst>
                <a:ext uri="{FF2B5EF4-FFF2-40B4-BE49-F238E27FC236}">
                  <a16:creationId xmlns:a16="http://schemas.microsoft.com/office/drawing/2014/main" id="{4BD28572-0ACC-47F2-885A-71145D97ADA1}"/>
                </a:ext>
              </a:extLst>
            </p:cNvPr>
            <p:cNvSpPr txBox="1">
              <a:spLocks/>
            </p:cNvSpPr>
            <p:nvPr/>
          </p:nvSpPr>
          <p:spPr>
            <a:xfrm rot="20980918">
              <a:off x="833891" y="802434"/>
              <a:ext cx="1726223" cy="511054"/>
            </a:xfrm>
            <a:prstGeom prst="rect">
              <a:avLst/>
            </a:prstGeom>
          </p:spPr>
          <p:txBody>
            <a:bodyPr spcFirstLastPara="1" vert="horz" lIns="91428" tIns="45713" rIns="91428" bIns="45713" numCol="1" rtlCol="0" anchor="ctr">
              <a:prstTxWarp prst="textArchUp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Chủ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đề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00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318201" y="762001"/>
            <a:ext cx="570854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80359" y="762000"/>
            <a:ext cx="570100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0199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Nội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dung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mỗi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nằm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trên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sách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05" y="70331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5" name="Down Arrow 4"/>
          <p:cNvSpPr/>
          <p:nvPr/>
        </p:nvSpPr>
        <p:spPr>
          <a:xfrm rot="18115121">
            <a:off x="1802375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49255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18638116">
            <a:off x="4559525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693660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86267" y="1721191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564854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58000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50924" y="467292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35" y="205740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3306" y="1283096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67" y="190998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6380522"/>
</p:tagLst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256</Words>
  <Application>Microsoft Office PowerPoint</Application>
  <PresentationFormat>Widescreen</PresentationFormat>
  <Paragraphs>42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#9Slide03 Arima Madurai Black</vt:lpstr>
      <vt:lpstr>Arial</vt:lpstr>
      <vt:lpstr>Calibri</vt:lpstr>
      <vt:lpstr>Cambria</vt:lpstr>
      <vt:lpstr>Catamaran</vt:lpstr>
      <vt:lpstr>Catamaran ExtraLight</vt:lpstr>
      <vt:lpstr>Catamaran Light</vt:lpstr>
      <vt:lpstr>Neucha</vt:lpstr>
      <vt:lpstr>Poppins</vt:lpstr>
      <vt:lpstr>Roboto Condensed</vt:lpstr>
      <vt:lpstr>Staatliches</vt:lpstr>
      <vt:lpstr>Times New Roman</vt:lpstr>
      <vt:lpstr>Titan One</vt:lpstr>
      <vt:lpstr>Pedagogical Education by Slidesgo</vt:lpstr>
      <vt:lpstr>Class Awards Certificates by Slidesgo</vt:lpstr>
      <vt:lpstr>CHÀO MỪNG CÁC CON ĐẾN VỚI  BÀI HỌC TRỰC TUYẾN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 Yen</cp:lastModifiedBy>
  <cp:revision>28</cp:revision>
  <dcterms:created xsi:type="dcterms:W3CDTF">2020-04-12T09:57:30Z</dcterms:created>
  <dcterms:modified xsi:type="dcterms:W3CDTF">2021-09-12T08:26:25Z</dcterms:modified>
</cp:coreProperties>
</file>