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5" r:id="rId2"/>
    <p:sldId id="315" r:id="rId3"/>
    <p:sldId id="306" r:id="rId4"/>
    <p:sldId id="296" r:id="rId5"/>
    <p:sldId id="297" r:id="rId6"/>
    <p:sldId id="298" r:id="rId7"/>
    <p:sldId id="299" r:id="rId8"/>
    <p:sldId id="312" r:id="rId9"/>
    <p:sldId id="313" r:id="rId10"/>
    <p:sldId id="319" r:id="rId11"/>
    <p:sldId id="320" r:id="rId12"/>
    <p:sldId id="314" r:id="rId13"/>
    <p:sldId id="303" r:id="rId14"/>
    <p:sldId id="304" r:id="rId15"/>
    <p:sldId id="307" r:id="rId16"/>
    <p:sldId id="308" r:id="rId17"/>
    <p:sldId id="29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3725" autoAdjust="0"/>
  </p:normalViewPr>
  <p:slideViewPr>
    <p:cSldViewPr>
      <p:cViewPr varScale="1">
        <p:scale>
          <a:sx n="65" d="100"/>
          <a:sy n="65" d="100"/>
        </p:scale>
        <p:origin x="-157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1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7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6033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5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4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100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0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847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smtClean="0"/>
              <a:t>Khởi động</a:t>
            </a:r>
            <a:endParaRPr lang="vi-VN" sz="6000" dirty="0"/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62" y="233010"/>
            <a:ext cx="804545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685888" y="2112471"/>
            <a:ext cx="7548406" cy="921114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23734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ẢI LAO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3"/>
            <a:ext cx="9144000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1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2937055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8153400" cy="55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5257800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.VnAvant" panose="020B7200000000000000" pitchFamily="34" charset="0"/>
              </a:rPr>
              <a:t>Bª </a:t>
            </a:r>
            <a:r>
              <a:rPr lang="en-US" sz="5400" dirty="0" err="1" smtClean="0">
                <a:latin typeface=".VnAvant" panose="020B7200000000000000" pitchFamily="34" charset="0"/>
              </a:rPr>
              <a:t>cã</a:t>
            </a:r>
            <a:r>
              <a:rPr lang="en-US" sz="5400" dirty="0" smtClean="0">
                <a:latin typeface=".VnAvant" panose="020B7200000000000000" pitchFamily="34" charset="0"/>
              </a:rPr>
              <a:t> </a:t>
            </a:r>
            <a:r>
              <a:rPr lang="en-US" sz="5400" dirty="0" err="1" smtClean="0">
                <a:latin typeface=".VnAvant" panose="020B7200000000000000" pitchFamily="34" charset="0"/>
              </a:rPr>
              <a:t>cá</a:t>
            </a:r>
            <a:r>
              <a:rPr lang="en-US" sz="5400" dirty="0" smtClean="0">
                <a:latin typeface=".VnAvant" panose="020B7200000000000000" pitchFamily="34" charset="0"/>
              </a:rPr>
              <a:t>.</a:t>
            </a:r>
          </a:p>
          <a:p>
            <a:endParaRPr lang="vi-VN" sz="5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429000" y="6028267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6028267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81000"/>
            <a:ext cx="67818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35185"/>
            <a:ext cx="1486920" cy="103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381000"/>
            <a:ext cx="37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Chµo</a:t>
            </a:r>
            <a:r>
              <a:rPr lang="en-US" sz="5400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54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8113422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8600"/>
            <a:ext cx="1935004" cy="13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3246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81000"/>
            <a:ext cx="7010400" cy="6142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667000"/>
            <a:ext cx="3276600" cy="36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3783628" y="657317"/>
            <a:ext cx="1460826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693895" y="657317"/>
            <a:ext cx="1649096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6862019" y="657317"/>
            <a:ext cx="15899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363534" y="3258351"/>
            <a:ext cx="484632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4340875" y="3258351"/>
            <a:ext cx="484632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409123" y="3258350"/>
            <a:ext cx="484632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19367" y="4018571"/>
            <a:ext cx="3000375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be bé</a:t>
            </a:r>
          </a:p>
        </p:txBody>
      </p:sp>
      <p:sp>
        <p:nvSpPr>
          <p:cNvPr id="12" name="Cloud 11"/>
          <p:cNvSpPr/>
          <p:nvPr/>
        </p:nvSpPr>
        <p:spPr>
          <a:xfrm>
            <a:off x="3054173" y="4012223"/>
            <a:ext cx="3000375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 cá</a:t>
            </a:r>
          </a:p>
        </p:txBody>
      </p:sp>
      <p:sp>
        <p:nvSpPr>
          <p:cNvPr id="13" name="Cloud 12"/>
          <p:cNvSpPr/>
          <p:nvPr/>
        </p:nvSpPr>
        <p:spPr>
          <a:xfrm>
            <a:off x="6101094" y="4012223"/>
            <a:ext cx="3000375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 bé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9366" y="123087"/>
            <a:ext cx="2592937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7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849302"/>
            <a:ext cx="375391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BÀI 6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2194350"/>
            <a:ext cx="3753919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8000" b="1" dirty="0" err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80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3" y="648393"/>
            <a:ext cx="2056387" cy="62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3000" y="55626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smtClean="0">
                <a:latin typeface=".VnAvantH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</a:t>
            </a:r>
            <a:r>
              <a:rPr lang="en-US" sz="5400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µn </a:t>
            </a:r>
            <a:r>
              <a:rPr lang="en-US" sz="54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bß</a:t>
            </a:r>
            <a:r>
              <a:rPr lang="en-US" sz="5400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gÆm</a:t>
            </a:r>
            <a:r>
              <a:rPr lang="en-US" sz="5400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400" dirty="0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5800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5562600"/>
            <a:ext cx="356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en-US" sz="2400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̣</a:t>
            </a:r>
            <a:endParaRPr lang="en-US" sz="2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5547211"/>
            <a:ext cx="458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610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958193" y="1996667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058793" y="1996668"/>
            <a:ext cx="102641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8236" y="3671189"/>
            <a:ext cx="257271" cy="34302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333647"/>
            <a:ext cx="4876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657600"/>
            <a:ext cx="9753600" cy="838200"/>
            <a:chOff x="0" y="3962400"/>
            <a:chExt cx="9144000" cy="838200"/>
          </a:xfrm>
        </p:grpSpPr>
        <p:sp>
          <p:nvSpPr>
            <p:cNvPr id="7" name="Rectangle 6"/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bá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906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ß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906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b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38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20574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54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200" y="12192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-196453"/>
            <a:ext cx="3124200" cy="141565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83760" y="3657600"/>
            <a:ext cx="4419600" cy="838200"/>
            <a:chOff x="4724400" y="3962400"/>
            <a:chExt cx="4419600" cy="838200"/>
          </a:xfrm>
        </p:grpSpPr>
        <p:sp>
          <p:nvSpPr>
            <p:cNvPr id="24" name="Rectangle 23"/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cß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cã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 smtClean="0">
                  <a:solidFill>
                    <a:srgbClr val="0000FF"/>
                  </a:solidFill>
                  <a:latin typeface=".VnAvant" pitchFamily="34" charset="0"/>
                </a:rPr>
                <a:t>cá</a:t>
              </a:r>
              <a:endParaRPr lang="en-US" sz="6000" dirty="0">
                <a:solidFill>
                  <a:srgbClr val="0000FF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5257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anose="020B7200000000000000" pitchFamily="34" charset="0"/>
              </a:rPr>
              <a:t>bß</a:t>
            </a:r>
            <a:endParaRPr lang="vi-VN" sz="5400" dirty="0">
              <a:latin typeface="bß.VnAvan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57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anose="020B7200000000000000" pitchFamily="34" charset="0"/>
              </a:rPr>
              <a:t>cß</a:t>
            </a:r>
            <a:endParaRPr lang="vi-VN" sz="5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5200" y="51816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.VnAvant" panose="020B7200000000000000" pitchFamily="34" charset="0"/>
              </a:rPr>
              <a:t>cá</a:t>
            </a:r>
            <a:endParaRPr lang="vi-VN" sz="5400" dirty="0"/>
          </a:p>
        </p:txBody>
      </p:sp>
      <p:pic>
        <p:nvPicPr>
          <p:cNvPr id="12" name="Picture 11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133600"/>
            <a:ext cx="26670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5" name="Picture 14" descr="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133600"/>
            <a:ext cx="2895600" cy="2590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 descr="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2133600"/>
            <a:ext cx="2590800" cy="25272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-196453"/>
            <a:ext cx="3124200" cy="14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2937055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265071" cy="47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2400"/>
            <a:ext cx="2937055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" y="838200"/>
            <a:ext cx="900577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6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4f98bea7549b913a58fab44c58e806bee6f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926</TotalTime>
  <Words>56</Words>
  <Application>Microsoft Office PowerPoint</Application>
  <PresentationFormat>On-screen Show (4:3)</PresentationFormat>
  <Paragraphs>33</Paragraphs>
  <Slides>17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MTC</cp:lastModifiedBy>
  <cp:revision>93</cp:revision>
  <dcterms:created xsi:type="dcterms:W3CDTF">2020-08-10T13:41:50Z</dcterms:created>
  <dcterms:modified xsi:type="dcterms:W3CDTF">2021-09-28T03:38:56Z</dcterms:modified>
</cp:coreProperties>
</file>