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0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4.xml" ContentType="application/vnd.openxmlformats-officedocument.presentationml.notesSlide+xml"/>
  <Override PartName="/ppt/tags/tag1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  <p:sldMasterId id="2147483687" r:id="rId4"/>
    <p:sldMasterId id="2147483699" r:id="rId5"/>
    <p:sldMasterId id="2147483723" r:id="rId6"/>
    <p:sldMasterId id="2147483738" r:id="rId7"/>
    <p:sldMasterId id="2147483770" r:id="rId8"/>
    <p:sldMasterId id="2147483776" r:id="rId9"/>
    <p:sldMasterId id="2147483789" r:id="rId10"/>
    <p:sldMasterId id="2147483802" r:id="rId11"/>
  </p:sldMasterIdLst>
  <p:notesMasterIdLst>
    <p:notesMasterId r:id="rId39"/>
  </p:notesMasterIdLst>
  <p:sldIdLst>
    <p:sldId id="321" r:id="rId12"/>
    <p:sldId id="289" r:id="rId13"/>
    <p:sldId id="329" r:id="rId14"/>
    <p:sldId id="340" r:id="rId15"/>
    <p:sldId id="300" r:id="rId16"/>
    <p:sldId id="325" r:id="rId17"/>
    <p:sldId id="327" r:id="rId18"/>
    <p:sldId id="256" r:id="rId19"/>
    <p:sldId id="323" r:id="rId20"/>
    <p:sldId id="330" r:id="rId21"/>
    <p:sldId id="331" r:id="rId22"/>
    <p:sldId id="332" r:id="rId23"/>
    <p:sldId id="326" r:id="rId24"/>
    <p:sldId id="259" r:id="rId25"/>
    <p:sldId id="261" r:id="rId26"/>
    <p:sldId id="262" r:id="rId27"/>
    <p:sldId id="263" r:id="rId28"/>
    <p:sldId id="266" r:id="rId29"/>
    <p:sldId id="267" r:id="rId30"/>
    <p:sldId id="268" r:id="rId31"/>
    <p:sldId id="334" r:id="rId32"/>
    <p:sldId id="308" r:id="rId33"/>
    <p:sldId id="309" r:id="rId34"/>
    <p:sldId id="311" r:id="rId35"/>
    <p:sldId id="338" r:id="rId36"/>
    <p:sldId id="320" r:id="rId37"/>
    <p:sldId id="339" r:id="rId38"/>
  </p:sldIdLst>
  <p:sldSz cx="9144000" cy="5715000" type="screen16x1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00FF"/>
    <a:srgbClr val="FFFF99"/>
    <a:srgbClr val="FFCC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64" autoAdjust="0"/>
    <p:restoredTop sz="94660"/>
  </p:normalViewPr>
  <p:slideViewPr>
    <p:cSldViewPr>
      <p:cViewPr varScale="1">
        <p:scale>
          <a:sx n="75" d="100"/>
          <a:sy n="75" d="100"/>
        </p:scale>
        <p:origin x="1192" y="48"/>
      </p:cViewPr>
      <p:guideLst>
        <p:guide orient="horz" pos="1620"/>
        <p:guide pos="2880"/>
        <p:guide orient="horz" pos="180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761D4D-AE98-454A-886E-2AE9BB0B3707}" type="datetimeFigureOut">
              <a:rPr lang="vi-VN" smtClean="0"/>
              <a:t>03/09/2021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811518-3CB4-4CA5-84FF-5F210C8B69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2122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4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536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060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5059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2560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5603" name="文本占位符 256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25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995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27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191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8820"/>
            <a:ext cx="4040188" cy="53445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3293"/>
            <a:ext cx="4040188" cy="329141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278820"/>
            <a:ext cx="4041775" cy="53445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813293"/>
            <a:ext cx="4041775" cy="329141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81013"/>
            <a:ext cx="3124071" cy="1333545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465" y="381014"/>
            <a:ext cx="4629238" cy="4503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714558"/>
            <a:ext cx="3124071" cy="3176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82051515"/>
      </p:ext>
    </p:extLst>
  </p:cSld>
  <p:clrMapOvr>
    <a:masterClrMapping/>
  </p:clrMapOvr>
  <p:transition advClick="0" advTm="3000">
    <p:rand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49170" y="965106"/>
            <a:ext cx="4485050" cy="27298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49746761"/>
      </p:ext>
    </p:extLst>
  </p:cSld>
  <p:clrMapOvr>
    <a:masterClrMapping/>
  </p:clrMapOvr>
  <p:transition advClick="0" advTm="3000">
    <p:rand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799" y="304282"/>
            <a:ext cx="1971712" cy="484336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2" y="304282"/>
            <a:ext cx="5800835" cy="484336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51896188"/>
      </p:ext>
    </p:extLst>
  </p:cSld>
  <p:clrMapOvr>
    <a:masterClrMapping/>
  </p:clrMapOvr>
  <p:transition advClick="0" advTm="3000">
    <p:rand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521405"/>
            <a:ext cx="3886273" cy="36262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38" y="1521405"/>
            <a:ext cx="3886273" cy="174895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38" y="3397364"/>
            <a:ext cx="3886273" cy="175027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00118274"/>
      </p:ext>
    </p:extLst>
  </p:cSld>
  <p:clrMapOvr>
    <a:masterClrMapping/>
  </p:clrMapOvr>
  <p:transition advClick="0" advTm="3000">
    <p:rand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22" y="935333"/>
            <a:ext cx="6858130" cy="1989733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22" y="3001798"/>
            <a:ext cx="6858130" cy="13798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67707187"/>
      </p:ext>
    </p:extLst>
  </p:cSld>
  <p:clrMapOvr>
    <a:masterClrMapping/>
  </p:clrMapOvr>
  <p:transition advClick="0" advTm="3000">
    <p:rand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0" y="965106"/>
            <a:ext cx="4485050" cy="27298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10812464"/>
      </p:ext>
    </p:extLst>
  </p:cSld>
  <p:clrMapOvr>
    <a:masterClrMapping/>
  </p:clrMapOvr>
  <p:transition advClick="0" advTm="3000">
    <p:rand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99" y="1424829"/>
            <a:ext cx="7886849" cy="2377361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99" y="3824681"/>
            <a:ext cx="7886849" cy="12501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35901782"/>
      </p:ext>
    </p:extLst>
  </p:cSld>
  <p:clrMapOvr>
    <a:masterClrMapping/>
  </p:clrMapOvr>
  <p:transition advClick="0" advTm="3000">
    <p:rand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521405"/>
            <a:ext cx="3886273" cy="36262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238" y="1521405"/>
            <a:ext cx="3886273" cy="36262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63281976"/>
      </p:ext>
    </p:extLst>
  </p:cSld>
  <p:clrMapOvr>
    <a:masterClrMapping/>
  </p:clrMapOvr>
  <p:transition advClick="0" advTm="3000">
    <p:rand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04281"/>
            <a:ext cx="7886849" cy="110467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8" y="1482081"/>
            <a:ext cx="3655249" cy="68661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8" y="2221223"/>
            <a:ext cx="3655249" cy="29370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92" y="1482081"/>
            <a:ext cx="3673251" cy="68661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92" y="2221223"/>
            <a:ext cx="3673251" cy="29370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44197614"/>
      </p:ext>
    </p:extLst>
  </p:cSld>
  <p:clrMapOvr>
    <a:masterClrMapping/>
  </p:clrMapOvr>
  <p:transition advClick="0" advTm="3000">
    <p:random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39503401"/>
      </p:ext>
    </p:extLst>
  </p:cSld>
  <p:clrMapOvr>
    <a:masterClrMapping/>
  </p:clrMapOvr>
  <p:transition advClick="0" advTm="3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8161508"/>
      </p:ext>
    </p:extLst>
  </p:cSld>
  <p:clrMapOvr>
    <a:masterClrMapping/>
  </p:clrMapOvr>
  <p:transition advClick="0" advTm="3000">
    <p:random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81013"/>
            <a:ext cx="2949233" cy="1333545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465" y="822882"/>
            <a:ext cx="4629238" cy="4061490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714558"/>
            <a:ext cx="2949233" cy="3176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53261690"/>
      </p:ext>
    </p:extLst>
  </p:cSld>
  <p:clrMapOvr>
    <a:masterClrMapping/>
  </p:clrMapOvr>
  <p:transition advClick="0" advTm="3000">
    <p:random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81013"/>
            <a:ext cx="3124071" cy="1333545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465" y="381014"/>
            <a:ext cx="4629238" cy="4503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714558"/>
            <a:ext cx="3124071" cy="3176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30716747"/>
      </p:ext>
    </p:extLst>
  </p:cSld>
  <p:clrMapOvr>
    <a:masterClrMapping/>
  </p:clrMapOvr>
  <p:transition advClick="0" advTm="3000">
    <p:random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49170" y="965106"/>
            <a:ext cx="4485050" cy="27298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24201778"/>
      </p:ext>
    </p:extLst>
  </p:cSld>
  <p:clrMapOvr>
    <a:masterClrMapping/>
  </p:clrMapOvr>
  <p:transition advClick="0" advTm="3000">
    <p:random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799" y="304282"/>
            <a:ext cx="1971712" cy="484336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2" y="304282"/>
            <a:ext cx="5800835" cy="484336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94134472"/>
      </p:ext>
    </p:extLst>
  </p:cSld>
  <p:clrMapOvr>
    <a:masterClrMapping/>
  </p:clrMapOvr>
  <p:transition advClick="0" advTm="3000">
    <p:random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521405"/>
            <a:ext cx="3886273" cy="36262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38" y="1521405"/>
            <a:ext cx="3886273" cy="174895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38" y="3397364"/>
            <a:ext cx="3886273" cy="175027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58444747"/>
      </p:ext>
    </p:extLst>
  </p:cSld>
  <p:clrMapOvr>
    <a:masterClrMapping/>
  </p:clrMapOvr>
  <p:transition advClick="0" advTm="3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27546"/>
            <a:ext cx="3008313" cy="96837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5"/>
            <a:ext cx="5111750" cy="48771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195917"/>
            <a:ext cx="3008313" cy="39087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1"/>
            <a:ext cx="5486400" cy="4727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1528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3223"/>
            <a:ext cx="5486400" cy="6702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9311"/>
            <a:ext cx="2057400" cy="487538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9311"/>
            <a:ext cx="6019800" cy="48753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35302"/>
            <a:ext cx="7772400" cy="198966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460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9404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97"/>
            <a:ext cx="7886700" cy="237728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5"/>
            <a:ext cx="7886700" cy="125015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126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82740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257330"/>
            <a:ext cx="8496944" cy="51183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2009193"/>
            <a:ext cx="8496944" cy="332859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4757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4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6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400969"/>
            <a:ext cx="3887391" cy="6865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087566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7907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0172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1310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6"/>
            <a:ext cx="4629150" cy="40613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14"/>
            <a:ext cx="2949178" cy="317632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962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6"/>
            <a:ext cx="4629150" cy="406135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14"/>
            <a:ext cx="2949178" cy="317632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1392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6047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04285"/>
            <a:ext cx="1971675" cy="48431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76" y="304285"/>
            <a:ext cx="5800725" cy="48431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6109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35302"/>
            <a:ext cx="7772400" cy="198966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662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962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982740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1097310"/>
            <a:ext cx="6912768" cy="51183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849174"/>
            <a:ext cx="6912768" cy="332859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94"/>
            <a:ext cx="7886700" cy="237728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4"/>
            <a:ext cx="7886700" cy="125015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7390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8208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2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6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400969"/>
            <a:ext cx="3887391" cy="6865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087566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0752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9332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1112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6"/>
            <a:ext cx="4629150" cy="40613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11"/>
            <a:ext cx="2949178" cy="317632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3184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6"/>
            <a:ext cx="4629150" cy="406135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11"/>
            <a:ext cx="2949178" cy="317632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1749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3836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71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9026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64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143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3E0B6-58F2-4D27-AFDF-1DC7240A8AC3}" type="datetimeFigureOut">
              <a:rPr lang="zh-CN" altLang="en-US"/>
              <a:pPr>
                <a:defRPr/>
              </a:pPr>
              <a:t>2021/9/3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17ECC-B652-4F65-8A79-40366EB5D6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4601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7124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0489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00125"/>
            <a:ext cx="4038600" cy="28283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00125"/>
            <a:ext cx="4038600" cy="28283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8578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4314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7849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8960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8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4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8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2783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91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1218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6084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71979"/>
            <a:ext cx="2057400" cy="365654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71979"/>
            <a:ext cx="6019800" cy="365654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320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17581"/>
          <a:stretch>
            <a:fillRect/>
          </a:stretch>
        </p:blipFill>
        <p:spPr bwMode="auto">
          <a:xfrm>
            <a:off x="10" y="0"/>
            <a:ext cx="915233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48965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12" y="1775368"/>
            <a:ext cx="7772401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946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8631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26" y="3672427"/>
            <a:ext cx="7772401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26" y="2422265"/>
            <a:ext cx="7772401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7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4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09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8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8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8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7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4682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13" y="1333501"/>
            <a:ext cx="4038601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13" y="1333501"/>
            <a:ext cx="4038601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6264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4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4" indent="0">
              <a:buNone/>
              <a:defRPr sz="2000" b="1"/>
            </a:lvl2pPr>
            <a:lvl3pPr marL="913949" indent="0">
              <a:buNone/>
              <a:defRPr sz="1800" b="1"/>
            </a:lvl3pPr>
            <a:lvl4pPr marL="1370919" indent="0">
              <a:buNone/>
              <a:defRPr sz="1700" b="1"/>
            </a:lvl4pPr>
            <a:lvl5pPr marL="1827895" indent="0">
              <a:buNone/>
              <a:defRPr sz="1700" b="1"/>
            </a:lvl5pPr>
            <a:lvl6pPr marL="2284867" indent="0">
              <a:buNone/>
              <a:defRPr sz="1700" b="1"/>
            </a:lvl6pPr>
            <a:lvl7pPr marL="2741840" indent="0">
              <a:buNone/>
              <a:defRPr sz="1700" b="1"/>
            </a:lvl7pPr>
            <a:lvl8pPr marL="3198815" indent="0">
              <a:buNone/>
              <a:defRPr sz="1700" b="1"/>
            </a:lvl8pPr>
            <a:lvl9pPr marL="3655790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7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0" y="1279264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4" indent="0">
              <a:buNone/>
              <a:defRPr sz="2000" b="1"/>
            </a:lvl2pPr>
            <a:lvl3pPr marL="913949" indent="0">
              <a:buNone/>
              <a:defRPr sz="1800" b="1"/>
            </a:lvl3pPr>
            <a:lvl4pPr marL="1370919" indent="0">
              <a:buNone/>
              <a:defRPr sz="1700" b="1"/>
            </a:lvl4pPr>
            <a:lvl5pPr marL="1827895" indent="0">
              <a:buNone/>
              <a:defRPr sz="1700" b="1"/>
            </a:lvl5pPr>
            <a:lvl6pPr marL="2284867" indent="0">
              <a:buNone/>
              <a:defRPr sz="1700" b="1"/>
            </a:lvl6pPr>
            <a:lvl7pPr marL="2741840" indent="0">
              <a:buNone/>
              <a:defRPr sz="1700" b="1"/>
            </a:lvl7pPr>
            <a:lvl8pPr marL="3198815" indent="0">
              <a:buNone/>
              <a:defRPr sz="1700" b="1"/>
            </a:lvl8pPr>
            <a:lvl9pPr marL="3655790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0" y="1812397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5674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590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6863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227543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27544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195931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6974" indent="0">
              <a:buNone/>
              <a:defRPr sz="1200"/>
            </a:lvl2pPr>
            <a:lvl3pPr marL="913949" indent="0">
              <a:buNone/>
              <a:defRPr sz="900"/>
            </a:lvl3pPr>
            <a:lvl4pPr marL="1370919" indent="0">
              <a:buNone/>
              <a:defRPr sz="900"/>
            </a:lvl4pPr>
            <a:lvl5pPr marL="1827895" indent="0">
              <a:buNone/>
              <a:defRPr sz="900"/>
            </a:lvl5pPr>
            <a:lvl6pPr marL="2284867" indent="0">
              <a:buNone/>
              <a:defRPr sz="900"/>
            </a:lvl6pPr>
            <a:lvl7pPr marL="2741840" indent="0">
              <a:buNone/>
              <a:defRPr sz="900"/>
            </a:lvl7pPr>
            <a:lvl8pPr marL="3198815" indent="0">
              <a:buNone/>
              <a:defRPr sz="900"/>
            </a:lvl8pPr>
            <a:lvl9pPr marL="365579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9613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000501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510647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6974" indent="0">
              <a:buNone/>
              <a:defRPr sz="2800"/>
            </a:lvl2pPr>
            <a:lvl3pPr marL="913949" indent="0">
              <a:buNone/>
              <a:defRPr sz="2400"/>
            </a:lvl3pPr>
            <a:lvl4pPr marL="1370919" indent="0">
              <a:buNone/>
              <a:defRPr sz="2000"/>
            </a:lvl4pPr>
            <a:lvl5pPr marL="1827895" indent="0">
              <a:buNone/>
              <a:defRPr sz="2000"/>
            </a:lvl5pPr>
            <a:lvl6pPr marL="2284867" indent="0">
              <a:buNone/>
              <a:defRPr sz="2000"/>
            </a:lvl6pPr>
            <a:lvl7pPr marL="2741840" indent="0">
              <a:buNone/>
              <a:defRPr sz="2000"/>
            </a:lvl7pPr>
            <a:lvl8pPr marL="3198815" indent="0">
              <a:buNone/>
              <a:defRPr sz="2000"/>
            </a:lvl8pPr>
            <a:lvl9pPr marL="365579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472783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6974" indent="0">
              <a:buNone/>
              <a:defRPr sz="1200"/>
            </a:lvl2pPr>
            <a:lvl3pPr marL="913949" indent="0">
              <a:buNone/>
              <a:defRPr sz="900"/>
            </a:lvl3pPr>
            <a:lvl4pPr marL="1370919" indent="0">
              <a:buNone/>
              <a:defRPr sz="900"/>
            </a:lvl4pPr>
            <a:lvl5pPr marL="1827895" indent="0">
              <a:buNone/>
              <a:defRPr sz="900"/>
            </a:lvl5pPr>
            <a:lvl6pPr marL="2284867" indent="0">
              <a:buNone/>
              <a:defRPr sz="900"/>
            </a:lvl6pPr>
            <a:lvl7pPr marL="2741840" indent="0">
              <a:buNone/>
              <a:defRPr sz="900"/>
            </a:lvl7pPr>
            <a:lvl8pPr marL="3198815" indent="0">
              <a:buNone/>
              <a:defRPr sz="900"/>
            </a:lvl8pPr>
            <a:lvl9pPr marL="365579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4051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984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6252"/>
            <a:ext cx="7772400" cy="122413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28873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8" y="228873"/>
            <a:ext cx="6019799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0211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7330"/>
            <a:ext cx="9144000" cy="291041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92" y="4167740"/>
            <a:ext cx="2142464" cy="2380516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426111" y="-61987"/>
            <a:ext cx="11474420" cy="1731474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38461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45324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1"/>
            <a:ext cx="9144000" cy="5715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1782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13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20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3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23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521354"/>
            <a:ext cx="3886200" cy="362611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521354"/>
            <a:ext cx="3886200" cy="362611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16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1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1" y="2087563"/>
            <a:ext cx="3887391" cy="307049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95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9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80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714501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53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714501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55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96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04272"/>
            <a:ext cx="1971675" cy="484319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1" y="304272"/>
            <a:ext cx="5800725" cy="484319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79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009" b="27660"/>
          <a:stretch>
            <a:fillRect/>
          </a:stretch>
        </p:blipFill>
        <p:spPr>
          <a:xfrm flipH="1" flipV="1">
            <a:off x="0" y="0"/>
            <a:ext cx="9144000" cy="1920876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4312" y="285750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latinLnBrk="0"/>
            <a:r>
              <a: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</a:rPr>
              <a:t>单击此处添加文字内容</a:t>
            </a:r>
          </a:p>
        </p:txBody>
      </p:sp>
    </p:spTree>
    <p:extLst>
      <p:ext uri="{BB962C8B-B14F-4D97-AF65-F5344CB8AC3E}">
        <p14:creationId xmlns:p14="http://schemas.microsoft.com/office/powerpoint/2010/main" val="26906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77995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3878645"/>
            <a:ext cx="9144000" cy="183635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786063" cy="152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655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3878645"/>
            <a:ext cx="9144000" cy="183635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786063" cy="152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7896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3878645"/>
            <a:ext cx="9144000" cy="183635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786063" cy="152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49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94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1833"/>
            <a:ext cx="7772400" cy="125059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22" y="935333"/>
            <a:ext cx="6858130" cy="1989733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22" y="3001798"/>
            <a:ext cx="6858130" cy="13798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607837567"/>
      </p:ext>
    </p:extLst>
  </p:cSld>
  <p:clrMapOvr>
    <a:masterClrMapping/>
  </p:clrMapOvr>
  <p:transition advClick="0" advTm="3000"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0" y="965106"/>
            <a:ext cx="4485050" cy="27298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08844456"/>
      </p:ext>
    </p:extLst>
  </p:cSld>
  <p:clrMapOvr>
    <a:masterClrMapping/>
  </p:clrMapOvr>
  <p:transition advClick="0" advTm="3000"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99" y="1424829"/>
            <a:ext cx="7886849" cy="2377361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99" y="3824681"/>
            <a:ext cx="7886849" cy="12501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317621052"/>
      </p:ext>
    </p:extLst>
  </p:cSld>
  <p:clrMapOvr>
    <a:masterClrMapping/>
  </p:clrMapOvr>
  <p:transition advClick="0" advTm="3000"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521405"/>
            <a:ext cx="3886273" cy="36262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238" y="1521405"/>
            <a:ext cx="3886273" cy="36262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66421031"/>
      </p:ext>
    </p:extLst>
  </p:cSld>
  <p:clrMapOvr>
    <a:masterClrMapping/>
  </p:clrMapOvr>
  <p:transition advClick="0" advTm="3000">
    <p:rand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04281"/>
            <a:ext cx="7886849" cy="110467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8" y="1482081"/>
            <a:ext cx="3655249" cy="68661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8" y="2221223"/>
            <a:ext cx="3655249" cy="29370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92" y="1482081"/>
            <a:ext cx="3673251" cy="68661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92" y="2221223"/>
            <a:ext cx="3673251" cy="29370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52141480"/>
      </p:ext>
    </p:extLst>
  </p:cSld>
  <p:clrMapOvr>
    <a:masterClrMapping/>
  </p:clrMapOvr>
  <p:transition advClick="0" advTm="3000"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87822406"/>
      </p:ext>
    </p:extLst>
  </p:cSld>
  <p:clrMapOvr>
    <a:masterClrMapping/>
  </p:clrMapOvr>
  <p:transition advClick="0" advTm="3000"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126591"/>
      </p:ext>
    </p:extLst>
  </p:cSld>
  <p:clrMapOvr>
    <a:masterClrMapping/>
  </p:clrMapOvr>
  <p:transition advClick="0" advTm="3000"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81013"/>
            <a:ext cx="2949233" cy="1333545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465" y="822882"/>
            <a:ext cx="4629238" cy="4061490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714558"/>
            <a:ext cx="2949233" cy="3176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33352237"/>
      </p:ext>
    </p:extLst>
  </p:cSld>
  <p:clrMapOvr>
    <a:masterClrMapping/>
  </p:clrMapOvr>
  <p:transition advClick="0" advTm="3000"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81013"/>
            <a:ext cx="3124071" cy="1333545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465" y="381014"/>
            <a:ext cx="4629238" cy="4503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714558"/>
            <a:ext cx="3124071" cy="3176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95117622"/>
      </p:ext>
    </p:extLst>
  </p:cSld>
  <p:clrMapOvr>
    <a:masterClrMapping/>
  </p:clrMapOvr>
  <p:transition advClick="0" advTm="3000">
    <p:rand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49170" y="965106"/>
            <a:ext cx="4485050" cy="27298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92417922"/>
      </p:ext>
    </p:extLst>
  </p:cSld>
  <p:clrMapOvr>
    <a:masterClrMapping/>
  </p:clrMapOvr>
  <p:transition advClick="0" advTm="3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4"/>
            <a:ext cx="4038600" cy="37711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4"/>
            <a:ext cx="4038600" cy="37711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799" y="304282"/>
            <a:ext cx="1971712" cy="484336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2" y="304282"/>
            <a:ext cx="5800835" cy="484336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54991285"/>
      </p:ext>
    </p:extLst>
  </p:cSld>
  <p:clrMapOvr>
    <a:masterClrMapping/>
  </p:clrMapOvr>
  <p:transition advClick="0" advTm="3000">
    <p:rand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521405"/>
            <a:ext cx="3886273" cy="36262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38" y="1521405"/>
            <a:ext cx="3886273" cy="174895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38" y="3397364"/>
            <a:ext cx="3886273" cy="175027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43884302"/>
      </p:ext>
    </p:extLst>
  </p:cSld>
  <p:clrMapOvr>
    <a:masterClrMapping/>
  </p:clrMapOvr>
  <p:transition advClick="0" advTm="3000">
    <p:rand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22" y="935333"/>
            <a:ext cx="6858130" cy="1989733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22" y="3001798"/>
            <a:ext cx="6858130" cy="13798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020818655"/>
      </p:ext>
    </p:extLst>
  </p:cSld>
  <p:clrMapOvr>
    <a:masterClrMapping/>
  </p:clrMapOvr>
  <p:transition advClick="0" advTm="3000">
    <p:rand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0" y="965106"/>
            <a:ext cx="4485050" cy="27298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93795950"/>
      </p:ext>
    </p:extLst>
  </p:cSld>
  <p:clrMapOvr>
    <a:masterClrMapping/>
  </p:clrMapOvr>
  <p:transition advClick="0" advTm="3000">
    <p:rand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99" y="1424829"/>
            <a:ext cx="7886849" cy="2377361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99" y="3824681"/>
            <a:ext cx="7886849" cy="12501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28648030"/>
      </p:ext>
    </p:extLst>
  </p:cSld>
  <p:clrMapOvr>
    <a:masterClrMapping/>
  </p:clrMapOvr>
  <p:transition advClick="0" advTm="3000">
    <p:rand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521405"/>
            <a:ext cx="3886273" cy="36262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238" y="1521405"/>
            <a:ext cx="3886273" cy="36262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77795975"/>
      </p:ext>
    </p:extLst>
  </p:cSld>
  <p:clrMapOvr>
    <a:masterClrMapping/>
  </p:clrMapOvr>
  <p:transition advClick="0" advTm="3000">
    <p:rand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04281"/>
            <a:ext cx="7886849" cy="110467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8" y="1482081"/>
            <a:ext cx="3655249" cy="68661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8" y="2221223"/>
            <a:ext cx="3655249" cy="29370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92" y="1482081"/>
            <a:ext cx="3673251" cy="68661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92" y="2221223"/>
            <a:ext cx="3673251" cy="29370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32084243"/>
      </p:ext>
    </p:extLst>
  </p:cSld>
  <p:clrMapOvr>
    <a:masterClrMapping/>
  </p:clrMapOvr>
  <p:transition advClick="0" advTm="3000">
    <p:rand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28870040"/>
      </p:ext>
    </p:extLst>
  </p:cSld>
  <p:clrMapOvr>
    <a:masterClrMapping/>
  </p:clrMapOvr>
  <p:transition advClick="0" advTm="3000">
    <p:rand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67144"/>
      </p:ext>
    </p:extLst>
  </p:cSld>
  <p:clrMapOvr>
    <a:masterClrMapping/>
  </p:clrMapOvr>
  <p:transition advClick="0" advTm="3000">
    <p:rand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81013"/>
            <a:ext cx="2949233" cy="1333545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465" y="822882"/>
            <a:ext cx="4629238" cy="4061490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714558"/>
            <a:ext cx="2949233" cy="3176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99305986"/>
      </p:ext>
    </p:extLst>
  </p:cSld>
  <p:clrMapOvr>
    <a:masterClrMapping/>
  </p:clrMapOvr>
  <p:transition advClick="0" advTm="3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image" Target="../media/image11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image" Target="../media/image1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8.xml"/><Relationship Id="rId7" Type="http://schemas.microsoft.com/office/2007/relationships/hdphoto" Target="../media/hdphoto2.wdp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7.pn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73" r:id="rId4"/>
    <p:sldLayoutId id="2147483674" r:id="rId5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66" y="958"/>
            <a:ext cx="9142269" cy="571308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28380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</p:sldLayoutIdLst>
  <p:transition advClick="0" advTm="3000">
    <p:random/>
  </p:transition>
  <p:hf sldNum="0" hdr="0"/>
  <p:txStyles>
    <p:titleStyle>
      <a:lvl1pPr marL="0" lvl="0" indent="0" algn="ctr" defTabSz="8177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2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276" lvl="0" indent="-3062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4464" lvl="1" indent="-25609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1959" lvl="2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2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020" lvl="3" indent="-2048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9389" lvl="4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66" y="958"/>
            <a:ext cx="9142269" cy="571308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70527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</p:sldLayoutIdLst>
  <p:transition advClick="0" advTm="3000">
    <p:random/>
  </p:transition>
  <p:hf sldNum="0" hdr="0"/>
  <p:txStyles>
    <p:titleStyle>
      <a:lvl1pPr marL="0" lvl="0" indent="0" algn="ctr" defTabSz="8177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2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276" lvl="0" indent="-3062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4464" lvl="1" indent="-25609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1959" lvl="2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2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020" lvl="3" indent="-2048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9389" lvl="4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930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4"/>
            <a:ext cx="8229600" cy="37711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5"/>
            <a:ext cx="2133600" cy="305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5"/>
            <a:ext cx="2895600" cy="305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5"/>
            <a:ext cx="2133600" cy="305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4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62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62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62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951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2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60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60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697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722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28866"/>
            <a:ext cx="8229600" cy="952500"/>
          </a:xfrm>
          <a:prstGeom prst="rect">
            <a:avLst/>
          </a:prstGeom>
        </p:spPr>
        <p:txBody>
          <a:bodyPr vert="horz" lIns="91382" tIns="45690" rIns="91382" bIns="456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333501"/>
            <a:ext cx="8229600" cy="3771636"/>
          </a:xfrm>
          <a:prstGeom prst="rect">
            <a:avLst/>
          </a:prstGeom>
        </p:spPr>
        <p:txBody>
          <a:bodyPr vert="horz" lIns="91382" tIns="45690" rIns="91382" bIns="456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5296970"/>
            <a:ext cx="2133600" cy="304271"/>
          </a:xfrm>
          <a:prstGeom prst="rect">
            <a:avLst/>
          </a:prstGeom>
        </p:spPr>
        <p:txBody>
          <a:bodyPr vert="horz" lIns="91382" tIns="45690" rIns="91382" bIns="456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49" latinLnBrk="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49" latinLnBrk="0"/>
              <a:t>9/3/2021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5296970"/>
            <a:ext cx="2895600" cy="304271"/>
          </a:xfrm>
          <a:prstGeom prst="rect">
            <a:avLst/>
          </a:prstGeom>
        </p:spPr>
        <p:txBody>
          <a:bodyPr vert="horz" lIns="91382" tIns="45690" rIns="91382" bIns="456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49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70"/>
            <a:ext cx="2133600" cy="304271"/>
          </a:xfrm>
          <a:prstGeom prst="rect">
            <a:avLst/>
          </a:prstGeom>
        </p:spPr>
        <p:txBody>
          <a:bodyPr vert="horz" lIns="91382" tIns="45690" rIns="91382" bIns="456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49" latinLnBrk="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49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583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</p:sldLayoutIdLst>
  <p:txStyles>
    <p:titleStyle>
      <a:lvl1pPr algn="ctr" defTabSz="91394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28" indent="-342728" algn="l" defTabSz="9139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80" indent="-285610" algn="l" defTabSz="91394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2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8" indent="-228489" algn="l" defTabSz="91394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83" indent="-228489" algn="l" defTabSz="91394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54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8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04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1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4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9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19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5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67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40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15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90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latinLnBrk="0"/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 latinLnBrk="0"/>
              <a:t>2021/9/3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latinLnBrk="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latinLnBrk="0"/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 latinLnBrk="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559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14501" y="-1714500"/>
            <a:ext cx="5714998" cy="914400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994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</p:sldLayoutIdLst>
  <p:txStyles>
    <p:titleStyle>
      <a:lvl1pPr algn="l" defTabSz="713232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8308" indent="-178308" algn="l" defTabSz="713232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34924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66" y="958"/>
            <a:ext cx="9142269" cy="571308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99858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</p:sldLayoutIdLst>
  <p:transition advClick="0" advTm="3000">
    <p:random/>
  </p:transition>
  <p:hf sldNum="0" hdr="0"/>
  <p:txStyles>
    <p:titleStyle>
      <a:lvl1pPr marL="0" lvl="0" indent="0" algn="ctr" defTabSz="8177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2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276" lvl="0" indent="-3062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4464" lvl="1" indent="-25609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1959" lvl="2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2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020" lvl="3" indent="-2048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9389" lvl="4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35.png"/><Relationship Id="rId11" Type="http://schemas.openxmlformats.org/officeDocument/2006/relationships/image" Target="../media/image42.png"/><Relationship Id="rId5" Type="http://schemas.openxmlformats.org/officeDocument/2006/relationships/image" Target="../media/image34.png"/><Relationship Id="rId10" Type="http://schemas.openxmlformats.org/officeDocument/2006/relationships/image" Target="../media/image41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42.png"/><Relationship Id="rId12" Type="http://schemas.openxmlformats.org/officeDocument/2006/relationships/image" Target="../media/image5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11" Type="http://schemas.openxmlformats.org/officeDocument/2006/relationships/image" Target="../media/image4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video" Target="NULL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video" Target="NULL" TargetMode="External"/><Relationship Id="rId1" Type="http://schemas.openxmlformats.org/officeDocument/2006/relationships/tags" Target="../tags/tag8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video" Target="NULL" TargetMode="External"/><Relationship Id="rId1" Type="http://schemas.openxmlformats.org/officeDocument/2006/relationships/tags" Target="../tags/tag9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video" Target="NULL" TargetMode="External"/><Relationship Id="rId1" Type="http://schemas.openxmlformats.org/officeDocument/2006/relationships/tags" Target="../tags/tag10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video" Target="NULL" TargetMode="External"/><Relationship Id="rId1" Type="http://schemas.openxmlformats.org/officeDocument/2006/relationships/tags" Target="../tags/tag11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video" Target="NULL" TargetMode="External"/><Relationship Id="rId1" Type="http://schemas.openxmlformats.org/officeDocument/2006/relationships/tags" Target="../tags/tag12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9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4.xml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3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05.xml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12" Type="http://schemas.openxmlformats.org/officeDocument/2006/relationships/image" Target="../media/image4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34.png"/><Relationship Id="rId11" Type="http://schemas.openxmlformats.org/officeDocument/2006/relationships/image" Target="../media/image39.jpe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1.png"/><Relationship Id="rId7" Type="http://schemas.openxmlformats.org/officeDocument/2006/relationships/image" Target="../media/image4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7100"/>
            <a:ext cx="9191294" cy="570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-364617"/>
            <a:ext cx="9649071" cy="615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3313715"/>
            <a:ext cx="9195993" cy="243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9" y="3965733"/>
            <a:ext cx="4963849" cy="182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117695" y="1874967"/>
            <a:ext cx="4875284" cy="136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26677"/>
            <a:ext cx="3168029" cy="470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811353" y="114301"/>
            <a:ext cx="1604839" cy="181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381000" y="-338549"/>
            <a:ext cx="1905000" cy="233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2" y="1928666"/>
            <a:ext cx="7487866" cy="3595834"/>
          </a:xfrm>
          <a:prstGeom prst="rect">
            <a:avLst/>
          </a:prstGeom>
        </p:spPr>
        <p:txBody>
          <a:bodyPr spcFirstLastPara="1" wrap="none" lIns="91276" tIns="45697" rIns="91276" bIns="4569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154" latinLnBrk="0">
              <a:lnSpc>
                <a:spcPct val="150000"/>
              </a:lnSpc>
            </a:pPr>
            <a:r>
              <a:rPr lang="en-US" sz="177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216154" latinLnBrk="0">
              <a:lnSpc>
                <a:spcPct val="150000"/>
              </a:lnSpc>
            </a:pPr>
            <a:r>
              <a:rPr lang="en-US" sz="177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817303" y="3095024"/>
            <a:ext cx="5421715" cy="121027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51" tIns="60825" rIns="121651" bIns="60825" anchor="ctr"/>
          <a:lstStyle/>
          <a:p>
            <a:pPr algn="ctr" defTabSz="1621750" latinLnBrk="0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81200" y="-42563"/>
            <a:ext cx="5569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949" latinLnBrk="0"/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endParaRPr lang="vi-VN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20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00"/>
    </mc:Choice>
    <mc:Fallback xmlns="">
      <p:transition spd="slow" advTm="8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48" y="-14941"/>
            <a:ext cx="1220625" cy="5708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9277" r="33164"/>
          <a:stretch>
            <a:fillRect/>
          </a:stretch>
        </p:blipFill>
        <p:spPr>
          <a:xfrm>
            <a:off x="2278012" y="791211"/>
            <a:ext cx="4011895" cy="12473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r="82447"/>
          <a:stretch>
            <a:fillRect/>
          </a:stretch>
        </p:blipFill>
        <p:spPr>
          <a:xfrm>
            <a:off x="760649" y="577249"/>
            <a:ext cx="1643643" cy="146131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336197" y="870554"/>
            <a:ext cx="1296143" cy="1036033"/>
            <a:chOff x="6943006" y="3690002"/>
            <a:chExt cx="2055410" cy="128016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43006" y="3690002"/>
              <a:ext cx="2055410" cy="128016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74551" y="3847926"/>
              <a:ext cx="1235591" cy="964312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l="29537"/>
          <a:stretch>
            <a:fillRect/>
          </a:stretch>
        </p:blipFill>
        <p:spPr>
          <a:xfrm>
            <a:off x="2344886" y="2281436"/>
            <a:ext cx="3878146" cy="134707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300193" y="2425452"/>
            <a:ext cx="1368151" cy="1131047"/>
            <a:chOff x="6861375" y="2750338"/>
            <a:chExt cx="2000460" cy="131252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61375" y="2750338"/>
              <a:ext cx="2000460" cy="131252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05738" y="2917461"/>
              <a:ext cx="1012992" cy="937224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/>
          <a:srcRect r="73125"/>
          <a:stretch>
            <a:fillRect/>
          </a:stretch>
        </p:blipFill>
        <p:spPr>
          <a:xfrm>
            <a:off x="687080" y="2137420"/>
            <a:ext cx="1790781" cy="157936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0"/>
          <a:srcRect l="4838" t="33535" r="79983" b="51794"/>
          <a:stretch/>
        </p:blipFill>
        <p:spPr>
          <a:xfrm>
            <a:off x="705114" y="3791546"/>
            <a:ext cx="1754712" cy="16883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0"/>
          <a:srcRect l="22502" t="34738" r="34889" b="51621"/>
          <a:stretch/>
        </p:blipFill>
        <p:spPr>
          <a:xfrm>
            <a:off x="2454590" y="4090714"/>
            <a:ext cx="3658738" cy="114305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338093" y="4134960"/>
            <a:ext cx="1292351" cy="1098804"/>
            <a:chOff x="5799928" y="4081636"/>
            <a:chExt cx="1076329" cy="87777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0"/>
            <a:srcRect l="68417" t="34647" r="15565" b="52231"/>
            <a:stretch/>
          </p:blipFill>
          <p:spPr>
            <a:xfrm>
              <a:off x="5799928" y="4081636"/>
              <a:ext cx="1076329" cy="87777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39091" y="4134960"/>
              <a:ext cx="549133" cy="797081"/>
            </a:xfrm>
            <a:prstGeom prst="rect">
              <a:avLst/>
            </a:prstGeom>
          </p:spPr>
        </p:pic>
      </p:grpSp>
      <p:cxnSp>
        <p:nvCxnSpPr>
          <p:cNvPr id="9" name="Straight Arrow Connector 8"/>
          <p:cNvCxnSpPr/>
          <p:nvPr/>
        </p:nvCxnSpPr>
        <p:spPr>
          <a:xfrm flipH="1">
            <a:off x="1878957" y="501854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4418578" y="501854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1878957" y="2092087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4418578" y="2092087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1946702" y="3721596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4486323" y="3721596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4587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05"/>
    </mc:Choice>
    <mc:Fallback xmlns="">
      <p:transition spd="slow" advTm="21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654" t="86005" r="80055" b="1714"/>
          <a:stretch/>
        </p:blipFill>
        <p:spPr>
          <a:xfrm>
            <a:off x="827584" y="4153644"/>
            <a:ext cx="1858938" cy="148624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763765" y="4201106"/>
            <a:ext cx="1454582" cy="1248682"/>
            <a:chOff x="6084169" y="3977758"/>
            <a:chExt cx="1454582" cy="124868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/>
            <a:srcRect l="68203" t="84309" r="15590" b="1714"/>
            <a:stretch/>
          </p:blipFill>
          <p:spPr>
            <a:xfrm>
              <a:off x="6084169" y="3977758"/>
              <a:ext cx="1454582" cy="124868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49088" y="4303628"/>
              <a:ext cx="524741" cy="795913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6763765" y="2209428"/>
            <a:ext cx="1454582" cy="1159676"/>
            <a:chOff x="6084168" y="2209428"/>
            <a:chExt cx="1454582" cy="115967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67915" t="68653" r="15219" b="17837"/>
            <a:stretch/>
          </p:blipFill>
          <p:spPr>
            <a:xfrm>
              <a:off x="6084168" y="2209428"/>
              <a:ext cx="1454582" cy="115967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82354" y="2380768"/>
              <a:ext cx="574533" cy="81699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6787345" y="409228"/>
            <a:ext cx="1407422" cy="1129797"/>
            <a:chOff x="7156704" y="2048256"/>
            <a:chExt cx="1694688" cy="140001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67849" t="50996" r="15863" b="35487"/>
            <a:stretch/>
          </p:blipFill>
          <p:spPr>
            <a:xfrm>
              <a:off x="7156704" y="2048256"/>
              <a:ext cx="1694688" cy="140001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9262" y="2303078"/>
              <a:ext cx="670289" cy="874975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2386" t="49697" r="34728" b="35487"/>
          <a:stretch/>
        </p:blipFill>
        <p:spPr>
          <a:xfrm>
            <a:off x="2502319" y="121196"/>
            <a:ext cx="4144300" cy="14252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4929" t="52882" r="79955" b="35487"/>
          <a:stretch/>
        </p:blipFill>
        <p:spPr>
          <a:xfrm>
            <a:off x="910967" y="121196"/>
            <a:ext cx="1692172" cy="15048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2550" t="68348" r="34728" b="17762"/>
          <a:stretch/>
        </p:blipFill>
        <p:spPr>
          <a:xfrm>
            <a:off x="2578658" y="2209428"/>
            <a:ext cx="3991622" cy="12918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5368" t="70500" r="79868" b="18670"/>
          <a:stretch/>
        </p:blipFill>
        <p:spPr>
          <a:xfrm>
            <a:off x="827584" y="2209428"/>
            <a:ext cx="1858938" cy="14580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22225" t="84309" r="34802" b="1714"/>
          <a:stretch/>
        </p:blipFill>
        <p:spPr>
          <a:xfrm>
            <a:off x="2659622" y="4153644"/>
            <a:ext cx="3829694" cy="1239899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>
          <a:xfrm flipH="1">
            <a:off x="2299269" y="60598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5251597" y="60598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2299269" y="1959755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4989122" y="1959755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2299269" y="4009628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4399388" y="4009628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473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19"/>
    </mc:Choice>
    <mc:Fallback xmlns="">
      <p:transition spd="slow" advTm="19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652175" y="2083961"/>
            <a:ext cx="1296143" cy="1036033"/>
            <a:chOff x="6943006" y="3690002"/>
            <a:chExt cx="2055410" cy="128016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43006" y="3690002"/>
              <a:ext cx="2055410" cy="128016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74551" y="3847926"/>
              <a:ext cx="1235591" cy="964312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3024264" y="2036454"/>
            <a:ext cx="1368151" cy="1131047"/>
            <a:chOff x="6861375" y="2750338"/>
            <a:chExt cx="2000460" cy="131252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61375" y="2750338"/>
              <a:ext cx="2000460" cy="131252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05738" y="2917461"/>
              <a:ext cx="1012992" cy="937224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4534763" y="2052575"/>
            <a:ext cx="1292351" cy="1098804"/>
            <a:chOff x="5799928" y="4081636"/>
            <a:chExt cx="1076329" cy="87777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/>
            <a:srcRect l="68417" t="34647" r="15565" b="52231"/>
            <a:stretch/>
          </p:blipFill>
          <p:spPr>
            <a:xfrm>
              <a:off x="5799928" y="4081636"/>
              <a:ext cx="1076329" cy="87777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39091" y="4134960"/>
              <a:ext cx="549133" cy="79708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5928711" y="2037079"/>
            <a:ext cx="1407422" cy="1129797"/>
            <a:chOff x="7156704" y="2048256"/>
            <a:chExt cx="1694688" cy="140001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/>
            <a:srcRect l="67849" t="50996" r="15863" b="35487"/>
            <a:stretch/>
          </p:blipFill>
          <p:spPr>
            <a:xfrm>
              <a:off x="7156704" y="2048256"/>
              <a:ext cx="1694688" cy="140001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69262" y="2303078"/>
              <a:ext cx="670289" cy="874975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7437730" y="2022139"/>
            <a:ext cx="1454582" cy="1159676"/>
            <a:chOff x="6084168" y="2209428"/>
            <a:chExt cx="1454582" cy="115967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/>
            <a:srcRect l="67915" t="68653" r="15219" b="17837"/>
            <a:stretch/>
          </p:blipFill>
          <p:spPr>
            <a:xfrm>
              <a:off x="6084168" y="2209428"/>
              <a:ext cx="1454582" cy="115967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482354" y="2380768"/>
              <a:ext cx="574533" cy="816996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194052" y="2003504"/>
            <a:ext cx="1360318" cy="1196946"/>
            <a:chOff x="6084169" y="3977758"/>
            <a:chExt cx="1454582" cy="124868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6"/>
            <a:srcRect l="68203" t="84309" r="15590" b="1714"/>
            <a:stretch/>
          </p:blipFill>
          <p:spPr>
            <a:xfrm>
              <a:off x="6084169" y="3977758"/>
              <a:ext cx="1454582" cy="1248682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49088" y="4303628"/>
              <a:ext cx="524741" cy="795913"/>
            </a:xfrm>
            <a:prstGeom prst="rect">
              <a:avLst/>
            </a:prstGeom>
          </p:spPr>
        </p:pic>
      </p:grpSp>
      <p:pic>
        <p:nvPicPr>
          <p:cNvPr id="24" name="图片 3092" descr="PPT素材-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76954" y="3721596"/>
            <a:ext cx="2240852" cy="213467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33798" descr="1-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4416" y="0"/>
            <a:ext cx="1830322" cy="169781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69789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42"/>
    </mc:Choice>
    <mc:Fallback xmlns="">
      <p:transition spd="slow" advTm="46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7201"/>
            <a:ext cx="9144000" cy="21078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75" y="3337759"/>
            <a:ext cx="7369455" cy="2377243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83568" y="1246554"/>
            <a:ext cx="79019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FF00"/>
                </a:solidFill>
                <a:latin typeface="UTM Avo" pitchFamily="18" charset="0"/>
                <a:cs typeface="Arial" panose="020B0604020202020204" pitchFamily="34" charset="0"/>
              </a:rPr>
              <a:t>THỰC HÀNH – LUYỆN TẬP</a:t>
            </a:r>
            <a:endParaRPr lang="en-US" sz="6600" b="1" dirty="0">
              <a:solidFill>
                <a:srgbClr val="FFFF00"/>
              </a:solidFill>
              <a:latin typeface="UTM Avo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570966"/>
      </p:ext>
    </p:extLst>
  </p:cSld>
  <p:clrMapOvr>
    <a:masterClrMapping/>
  </p:clrMapOvr>
  <p:transition spd="slow" advClick="0" advTm="7607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GA ĐT TOAN\so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98" y="2366500"/>
            <a:ext cx="1346683" cy="149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GA ĐT TOAN\thuong xuyen\so 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44704"/>
            <a:ext cx="1365994" cy="153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GA ĐT TOAN\thuong xuyen\so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491" y="2312494"/>
            <a:ext cx="1416733" cy="1599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esktop\GA ĐT TOAN\thuong xuyen\so 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364" y="2348334"/>
            <a:ext cx="1394815" cy="152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istrator\Desktop\GA ĐT TOAN\thuong xuyen\so 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204" y="2345445"/>
            <a:ext cx="1408108" cy="153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GA ĐT TOAN\thuong xuyen\so 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316" y="2297441"/>
            <a:ext cx="1475183" cy="163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77" y="18167"/>
            <a:ext cx="1090484" cy="49567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23528" y="537242"/>
            <a:ext cx="3600400" cy="880098"/>
            <a:chOff x="8559" y="1491630"/>
            <a:chExt cx="3285366" cy="1152128"/>
          </a:xfrm>
          <a:solidFill>
            <a:srgbClr val="0000FF"/>
          </a:solidFill>
        </p:grpSpPr>
        <p:sp>
          <p:nvSpPr>
            <p:cNvPr id="11" name="Oval 10"/>
            <p:cNvSpPr/>
            <p:nvPr/>
          </p:nvSpPr>
          <p:spPr>
            <a:xfrm>
              <a:off x="8559" y="1491630"/>
              <a:ext cx="844294" cy="1152128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52852" y="1626935"/>
              <a:ext cx="2441073" cy="765523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?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910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48"/>
    </mc:Choice>
    <mc:Fallback xmlns="">
      <p:transition spd="slow" advTm="14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GA ĐT TOAN\thuong xuyen\so 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" y="3327832"/>
            <a:ext cx="2259037" cy="238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ÁCH VIẾT SỐ TỰ NHIÊN ĐÚNG CHUẨN BỘ GIÁO DỤ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300381.0333"/>
                </p14:media>
              </p:ext>
            </p:extLst>
          </p:nvPr>
        </p:nvPicPr>
        <p:blipFill rotWithShape="1">
          <a:blip r:embed="rId6"/>
          <a:srcRect l="23935" t="11712" r="18093" b="20046"/>
          <a:stretch/>
        </p:blipFill>
        <p:spPr>
          <a:xfrm rot="10800000" flipH="1" flipV="1">
            <a:off x="2267745" y="841276"/>
            <a:ext cx="6876256" cy="47525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426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20"/>
    </mc:Choice>
    <mc:Fallback xmlns="">
      <p:transition spd="slow" advTm="38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6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771" objId="2"/>
        <p14:stopEvt time="37027" objId="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Administrator\Desktop\GA ĐT TOAN\so 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2" y="3306321"/>
            <a:ext cx="2232242" cy="239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ÁCH VIẾT SỐ TỰ NHIÊN ĐÚNG CHUẨN BỘ GIÁO DỤ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20160.384" end="284254.0333"/>
                </p14:media>
              </p:ext>
            </p:extLst>
          </p:nvPr>
        </p:nvPicPr>
        <p:blipFill rotWithShape="1">
          <a:blip r:embed="rId6"/>
          <a:srcRect l="24446" t="12304" r="18774" b="20325"/>
          <a:stretch/>
        </p:blipFill>
        <p:spPr>
          <a:xfrm>
            <a:off x="2483768" y="913284"/>
            <a:ext cx="6608080" cy="47840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490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96"/>
    </mc:Choice>
    <mc:Fallback xmlns="">
      <p:transition spd="slow" advTm="36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1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6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432" objId="2"/>
        <p14:stopEvt time="36157" objId="2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:\Users\Administrator\Desktop\GA ĐT TOAN\thuong xuyen\so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2" y="3289548"/>
            <a:ext cx="2170424" cy="245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ÁCH VIẾT SỐ TỰ NHIÊN ĐÚNG CHUẨN BỘ GIÁO DỤ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51912.9888" end="252498.0333"/>
                </p14:media>
              </p:ext>
            </p:extLst>
          </p:nvPr>
        </p:nvPicPr>
        <p:blipFill rotWithShape="1">
          <a:blip r:embed="rId6"/>
          <a:srcRect l="24285" t="12716" r="18599" b="20339"/>
          <a:stretch/>
        </p:blipFill>
        <p:spPr>
          <a:xfrm>
            <a:off x="2325711" y="913284"/>
            <a:ext cx="6820345" cy="47847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819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14"/>
    </mc:Choice>
    <mc:Fallback xmlns="">
      <p:transition spd="slow" advTm="27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1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6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358" objId="3"/>
        <p14:stopEvt time="24922" objId="3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C:\Users\Administrator\Desktop\GA ĐT TOAN\thuong xuyen\so 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3" y="3361556"/>
            <a:ext cx="2225800" cy="235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ÁCH VIẾT SỐ TỰ NHIÊN ĐÚNG CHUẨN BỘ GIÁO DỤ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87697.6704" end="216723.0333"/>
                </p14:media>
              </p:ext>
            </p:extLst>
          </p:nvPr>
        </p:nvPicPr>
        <p:blipFill rotWithShape="1">
          <a:blip r:embed="rId6"/>
          <a:srcRect l="22895" t="9873" r="15736" b="18140"/>
          <a:stretch/>
        </p:blipFill>
        <p:spPr>
          <a:xfrm>
            <a:off x="2464575" y="841276"/>
            <a:ext cx="6679426" cy="48392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332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33"/>
    </mc:Choice>
    <mc:Fallback xmlns="">
      <p:transition spd="slow" advTm="23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mediacall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147" objId="2"/>
        <p14:pauseEvt time="23433" objId="2"/>
        <p14:stopEvt time="23433" objId="2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Administrator\Desktop\GA ĐT TOAN\thuong xuyen\so 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3217541"/>
            <a:ext cx="2282809" cy="248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ÁCH VIẾT SỐ TỰ NHIÊN ĐÚNG CHUẨN BỘ GIÁO DỤ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34066.56" end="161278.0333"/>
                </p14:media>
              </p:ext>
            </p:extLst>
          </p:nvPr>
        </p:nvPicPr>
        <p:blipFill rotWithShape="1">
          <a:blip r:embed="rId6"/>
          <a:srcRect l="22430" t="9990" r="16812" b="16347"/>
          <a:stretch/>
        </p:blipFill>
        <p:spPr>
          <a:xfrm>
            <a:off x="2411760" y="841276"/>
            <a:ext cx="6641368" cy="48631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147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78"/>
    </mc:Choice>
    <mc:Fallback xmlns="">
      <p:transition spd="slow" advTm="31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mediacall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208" objId="3"/>
        <p14:pauseEvt time="31278" objId="3"/>
        <p14:stopEvt time="31278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043620" y="3073524"/>
            <a:ext cx="7123509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Bài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1: </a:t>
            </a: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Các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số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0, 1, 2, 3, 4, 5</a:t>
            </a:r>
            <a:r>
              <a:rPr lang="vi-VN" altLang="en-US" sz="4050" b="1" dirty="0">
                <a:solidFill>
                  <a:schemeClr val="bg1"/>
                </a:solidFill>
                <a:latin typeface="HP001 4 hàng" pitchFamily="34" charset="0"/>
              </a:rPr>
              <a:t>  (Tiết 1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- Trang 8-9</a:t>
            </a:r>
            <a:r>
              <a:rPr lang="vi-VN" altLang="en-US" sz="4050" b="1" dirty="0">
                <a:solidFill>
                  <a:schemeClr val="bg1"/>
                </a:solidFill>
                <a:latin typeface="HP001 4 hàng" pitchFamily="34" charset="0"/>
              </a:rPr>
              <a:t>)</a:t>
            </a:r>
            <a:endParaRPr lang="en-US" altLang="en-US" sz="405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8195" name="WordArt 5"/>
          <p:cNvSpPr>
            <a:spLocks noChangeArrowheads="1" noChangeShapeType="1" noTextEdit="1"/>
          </p:cNvSpPr>
          <p:nvPr/>
        </p:nvSpPr>
        <p:spPr bwMode="auto">
          <a:xfrm>
            <a:off x="2843818" y="1633364"/>
            <a:ext cx="3249441" cy="1008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kern="10" dirty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439735"/>
      </p:ext>
    </p:extLst>
  </p:cSld>
  <p:clrMapOvr>
    <a:masterClrMapping/>
  </p:clrMapOvr>
  <p:transition spd="slow" advTm="11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GA ĐT TOAN\thuong xuyen\so 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66" y="3177109"/>
            <a:ext cx="2368818" cy="253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ÁCH VIẾT SỐ TỰ NHIÊN ĐÚNG CHUẨN BỘ GIÁO DỤ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80435.4304" end="117427.0333"/>
                </p14:media>
              </p:ext>
            </p:extLst>
          </p:nvPr>
        </p:nvPicPr>
        <p:blipFill rotWithShape="1">
          <a:blip r:embed="rId6"/>
          <a:srcRect l="22513" t="10489" r="16013" b="18269"/>
          <a:stretch/>
        </p:blipFill>
        <p:spPr>
          <a:xfrm>
            <a:off x="2483769" y="1129309"/>
            <a:ext cx="6667446" cy="45856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147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31"/>
    </mc:Choice>
    <mc:Fallback xmlns="">
      <p:transition spd="slow" advTm="29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1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6309" objId="2"/>
        <p14:stopEvt time="28213" objId="2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GA ĐT TOAN\so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98" y="2080526"/>
            <a:ext cx="1346683" cy="149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GA ĐT TOAN\thuong xuyen\so 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53693"/>
            <a:ext cx="1365994" cy="153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GA ĐT TOAN\thuong xuyen\so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491" y="2047536"/>
            <a:ext cx="1416733" cy="1599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esktop\GA ĐT TOAN\thuong xuyen\so 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364" y="2071677"/>
            <a:ext cx="1394815" cy="152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istrator\Desktop\GA ĐT TOAN\thuong xuyen\so 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204" y="2070657"/>
            <a:ext cx="1408108" cy="153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GA ĐT TOAN\thuong xuyen\so 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316" y="2019564"/>
            <a:ext cx="1475183" cy="163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3092" descr="PPT素材-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4189" y="3505572"/>
            <a:ext cx="2592307" cy="24694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33798" descr="1-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2254"/>
            <a:ext cx="1872208" cy="173667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1288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35"/>
    </mc:Choice>
    <mc:Fallback xmlns="">
      <p:transition spd="slow" advTm="24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455" r="64394" b="50000"/>
          <a:stretch/>
        </p:blipFill>
        <p:spPr>
          <a:xfrm>
            <a:off x="107004" y="985296"/>
            <a:ext cx="3122828" cy="18917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680865" y="2264438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1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38636" r="32728" b="53356"/>
          <a:stretch>
            <a:fillRect/>
          </a:stretch>
        </p:blipFill>
        <p:spPr>
          <a:xfrm>
            <a:off x="3602184" y="990328"/>
            <a:ext cx="2618510" cy="17647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69394" b="53356"/>
          <a:stretch>
            <a:fillRect/>
          </a:stretch>
        </p:blipFill>
        <p:spPr>
          <a:xfrm>
            <a:off x="6345382" y="1002056"/>
            <a:ext cx="2798618" cy="176479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660446" y="2227309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528977" y="2209429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5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6515" t="53095" r="63182"/>
          <a:stretch>
            <a:fillRect/>
          </a:stretch>
        </p:blipFill>
        <p:spPr>
          <a:xfrm>
            <a:off x="514135" y="3208790"/>
            <a:ext cx="2770911" cy="17746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38636" t="50000" r="32728"/>
          <a:stretch>
            <a:fillRect/>
          </a:stretch>
        </p:blipFill>
        <p:spPr>
          <a:xfrm>
            <a:off x="3551990" y="3114227"/>
            <a:ext cx="2618511" cy="18917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69394" t="50000"/>
          <a:stretch>
            <a:fillRect/>
          </a:stretch>
        </p:blipFill>
        <p:spPr>
          <a:xfrm>
            <a:off x="6309886" y="3125956"/>
            <a:ext cx="2798618" cy="189179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719157" y="4369669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479413" y="4401768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652673" y="4390039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2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23528" y="105194"/>
            <a:ext cx="1872208" cy="880098"/>
            <a:chOff x="8559" y="1491630"/>
            <a:chExt cx="1708390" cy="1152128"/>
          </a:xfrm>
          <a:solidFill>
            <a:srgbClr val="0000FF"/>
          </a:solidFill>
        </p:grpSpPr>
        <p:sp>
          <p:nvSpPr>
            <p:cNvPr id="22" name="Oval 21"/>
            <p:cNvSpPr/>
            <p:nvPr/>
          </p:nvSpPr>
          <p:spPr>
            <a:xfrm>
              <a:off x="8559" y="1491630"/>
              <a:ext cx="844294" cy="1152128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2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52853" y="1626935"/>
              <a:ext cx="864096" cy="765523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?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2569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535"/>
    </mc:Choice>
    <mc:Fallback xmlns="">
      <p:transition spd="slow" advTm="87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8" grpId="0"/>
      <p:bldP spid="19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69242"/>
          <a:stretch>
            <a:fillRect/>
          </a:stretch>
        </p:blipFill>
        <p:spPr>
          <a:xfrm>
            <a:off x="5971802" y="1405976"/>
            <a:ext cx="3127046" cy="2147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9588" r="66060"/>
          <a:stretch/>
        </p:blipFill>
        <p:spPr>
          <a:xfrm>
            <a:off x="800100" y="1392584"/>
            <a:ext cx="2475756" cy="21474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38031" r="32424"/>
          <a:stretch>
            <a:fillRect/>
          </a:stretch>
        </p:blipFill>
        <p:spPr>
          <a:xfrm>
            <a:off x="3144721" y="1389210"/>
            <a:ext cx="3003804" cy="214744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364088" y="2667768"/>
            <a:ext cx="4429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390967" y="2704778"/>
            <a:ext cx="4429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544877" y="2715738"/>
            <a:ext cx="4429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-126" r="94022" b="69594"/>
          <a:stretch/>
        </p:blipFill>
        <p:spPr>
          <a:xfrm>
            <a:off x="107504" y="736267"/>
            <a:ext cx="620588" cy="6529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505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23"/>
    </mc:Choice>
    <mc:Fallback xmlns="">
      <p:transition spd="slow" advTm="43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" y="1231214"/>
            <a:ext cx="9076769" cy="29224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5699" y="1676793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4000" b="1" dirty="0">
                <a:solidFill>
                  <a:prstClr val="black"/>
                </a:solidFill>
                <a:latin typeface=".VnAvant" panose="020B7200000000000000" pitchFamily="34" charset="0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>
          <a:xfrm>
            <a:off x="2206941" y="1615749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4000" b="1" dirty="0">
                <a:solidFill>
                  <a:prstClr val="black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>
          <a:xfrm>
            <a:off x="3644805" y="1642071"/>
            <a:ext cx="5531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latinLnBrk="0"/>
            <a:r>
              <a:rPr lang="en-US" sz="4000" b="1" dirty="0">
                <a:solidFill>
                  <a:prstClr val="black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5102419" y="1606861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4000" b="1" dirty="0">
                <a:solidFill>
                  <a:prstClr val="black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6397363" y="1551788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4000" b="1" dirty="0">
                <a:solidFill>
                  <a:prstClr val="black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>
          <a:xfrm>
            <a:off x="7814158" y="1478818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4000" b="1" dirty="0">
                <a:solidFill>
                  <a:prstClr val="black"/>
                </a:solidFill>
                <a:latin typeface=".VnAvant" panose="020B7200000000000000" pitchFamily="34" charset="0"/>
              </a:rPr>
              <a:t>5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23528" y="105194"/>
            <a:ext cx="1872208" cy="880098"/>
            <a:chOff x="8559" y="1491630"/>
            <a:chExt cx="1708390" cy="1152128"/>
          </a:xfrm>
          <a:solidFill>
            <a:srgbClr val="0000FF"/>
          </a:solidFill>
        </p:grpSpPr>
        <p:sp>
          <p:nvSpPr>
            <p:cNvPr id="12" name="Oval 11"/>
            <p:cNvSpPr/>
            <p:nvPr/>
          </p:nvSpPr>
          <p:spPr>
            <a:xfrm>
              <a:off x="8559" y="1491630"/>
              <a:ext cx="844294" cy="1152128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3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52853" y="1626935"/>
              <a:ext cx="864096" cy="765523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?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0727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613"/>
    </mc:Choice>
    <mc:Fallback xmlns="">
      <p:transition spd="slow" advTm="90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图片 10244" descr="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8" y="0"/>
            <a:ext cx="9117392" cy="57073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9" name="文本框 10248"/>
          <p:cNvSpPr txBox="1"/>
          <p:nvPr/>
        </p:nvSpPr>
        <p:spPr>
          <a:xfrm>
            <a:off x="1187624" y="1129308"/>
            <a:ext cx="6840760" cy="14509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Quan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sát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xung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quanh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con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xem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những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đồ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vật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, con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vật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nào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lượng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0, 1, 2, 3, 4, 5?</a:t>
            </a:r>
          </a:p>
        </p:txBody>
      </p:sp>
    </p:spTree>
    <p:extLst>
      <p:ext uri="{BB962C8B-B14F-4D97-AF65-F5344CB8AC3E}">
        <p14:creationId xmlns:p14="http://schemas.microsoft.com/office/powerpoint/2010/main" val="3866605795"/>
      </p:ext>
    </p:extLst>
  </p:cSld>
  <p:clrMapOvr>
    <a:masterClrMapping/>
  </p:clrMapOvr>
  <p:transition advTm="2834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9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715740"/>
            <a:ext cx="7772400" cy="236589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vi-VN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zh-CN" b="1" dirty="0" err="1">
                <a:latin typeface="UTM Avo" pitchFamily="18" charset="0"/>
                <a:cs typeface="Arial" panose="020B0604020202020204" pitchFamily="34" charset="0"/>
              </a:rPr>
              <a:t>Ôn</a:t>
            </a:r>
            <a:r>
              <a:rPr lang="en-US" altLang="zh-CN" b="1" dirty="0"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altLang="zh-CN" b="1" dirty="0" err="1">
                <a:latin typeface="UTM Avo" pitchFamily="18" charset="0"/>
                <a:cs typeface="Arial" panose="020B0604020202020204" pitchFamily="34" charset="0"/>
              </a:rPr>
              <a:t>lại</a:t>
            </a:r>
            <a:r>
              <a:rPr lang="en-US" altLang="zh-CN" b="1" dirty="0"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altLang="zh-CN" b="1" dirty="0" err="1">
                <a:latin typeface="UTM Avo" pitchFamily="18" charset="0"/>
                <a:cs typeface="Arial" panose="020B0604020202020204" pitchFamily="34" charset="0"/>
              </a:rPr>
              <a:t>bài</a:t>
            </a:r>
            <a:r>
              <a:rPr lang="en-US" altLang="zh-CN" b="1" dirty="0"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altLang="zh-CN" b="1" dirty="0" err="1">
                <a:latin typeface="UTM Avo" pitchFamily="18" charset="0"/>
                <a:cs typeface="Arial" panose="020B0604020202020204" pitchFamily="34" charset="0"/>
              </a:rPr>
              <a:t>học</a:t>
            </a:r>
            <a:br>
              <a:rPr lang="en-US" altLang="zh-CN" b="1" dirty="0">
                <a:latin typeface="UTM Avo" pitchFamily="18" charset="0"/>
                <a:cs typeface="Arial" panose="020B0604020202020204" pitchFamily="34" charset="0"/>
              </a:rPr>
            </a:br>
            <a:r>
              <a:rPr lang="vi-VN" altLang="zh-CN" b="1" dirty="0">
                <a:latin typeface="UTM Avo" pitchFamily="18" charset="0"/>
                <a:cs typeface="Arial" panose="020B0604020202020204" pitchFamily="34" charset="0"/>
              </a:rPr>
              <a:t>- Xem trước các bài sau: Các số 0,1,2,3,4,5 </a:t>
            </a:r>
            <a:br>
              <a:rPr lang="vi-VN" altLang="zh-CN" b="1" dirty="0">
                <a:latin typeface="UTM Avo" pitchFamily="18" charset="0"/>
                <a:cs typeface="Arial" panose="020B0604020202020204" pitchFamily="34" charset="0"/>
              </a:rPr>
            </a:br>
            <a:r>
              <a:rPr lang="vi-VN" altLang="zh-CN" b="1" dirty="0">
                <a:latin typeface="UTM Avo" pitchFamily="18" charset="0"/>
                <a:cs typeface="Arial" panose="020B0604020202020204" pitchFamily="34" charset="0"/>
              </a:rPr>
              <a:t>(Tiết 2)</a:t>
            </a:r>
            <a:br>
              <a:rPr lang="zh-CN" altLang="en-US" b="1" dirty="0">
                <a:latin typeface="UTM Avo" pitchFamily="18" charset="0"/>
                <a:cs typeface="Arial" panose="020B0604020202020204" pitchFamily="34" charset="0"/>
              </a:rPr>
            </a:br>
            <a:endParaRPr lang="en-US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5" name="文本框 62"/>
          <p:cNvSpPr txBox="1"/>
          <p:nvPr/>
        </p:nvSpPr>
        <p:spPr bwMode="auto">
          <a:xfrm>
            <a:off x="3317063" y="553244"/>
            <a:ext cx="2586038" cy="66941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375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DẶN DÒ</a:t>
            </a:r>
            <a:endParaRPr lang="zh-CN" altLang="en-US" sz="375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24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85"/>
    </mc:Choice>
    <mc:Fallback xmlns="">
      <p:transition spd="slow" advTm="10285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" y="-22820"/>
            <a:ext cx="9129292" cy="57378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005" y="559776"/>
            <a:ext cx="8712279" cy="867940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2693598" y="3361556"/>
            <a:ext cx="3689092" cy="130009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defTabSz="817775" fontAlgn="base" latinLnBrk="0">
              <a:spcBef>
                <a:spcPct val="50000"/>
              </a:spcBef>
              <a:spcAft>
                <a:spcPct val="0"/>
              </a:spcAft>
            </a:pPr>
            <a:r>
              <a:rPr lang="en-US" altLang="zh-CN" sz="3924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Chào</a:t>
            </a:r>
            <a:r>
              <a:rPr lang="en-US" altLang="zh-CN" sz="3924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924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tạm</a:t>
            </a:r>
            <a:r>
              <a:rPr lang="en-US" altLang="zh-CN" sz="3924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924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biệt</a:t>
            </a:r>
            <a:r>
              <a:rPr lang="en-US" altLang="zh-CN" sz="3924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2056" name="文本框 2055"/>
          <p:cNvSpPr txBox="1"/>
          <p:nvPr/>
        </p:nvSpPr>
        <p:spPr>
          <a:xfrm>
            <a:off x="1907704" y="2281436"/>
            <a:ext cx="5688632" cy="403244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 defTabSz="817775" fontAlgn="base" latinLnBrk="0">
              <a:spcBef>
                <a:spcPct val="50000"/>
              </a:spcBef>
              <a:spcAft>
                <a:spcPct val="0"/>
              </a:spcAft>
            </a:pPr>
            <a:r>
              <a:rPr lang="en-US" altLang="zh-CN" sz="392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altLang="zh-CN" sz="392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92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ơn</a:t>
            </a:r>
            <a:r>
              <a:rPr lang="en-US" altLang="zh-CN" sz="392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92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392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con </a:t>
            </a:r>
            <a:r>
              <a:rPr lang="en-US" altLang="zh-CN" sz="392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chú</a:t>
            </a:r>
            <a:r>
              <a:rPr lang="en-US" altLang="zh-CN" sz="392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ý </a:t>
            </a:r>
            <a:r>
              <a:rPr lang="en-US" altLang="zh-CN" sz="392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392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92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392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619" y="541868"/>
            <a:ext cx="1681894" cy="562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4228" y="502936"/>
            <a:ext cx="1884344" cy="877284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741235532"/>
      </p:ext>
    </p:extLst>
  </p:cSld>
  <p:clrMapOvr>
    <a:masterClrMapping/>
  </p:clrMapOvr>
  <p:transition advTm="4009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91" y="0"/>
            <a:ext cx="853678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87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36"/>
    </mc:Choice>
    <mc:Fallback xmlns="">
      <p:transition spd="slow" advTm="603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832" y="3339833"/>
            <a:ext cx="9202832" cy="20997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3702" y="1876828"/>
            <a:ext cx="3669194" cy="2657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4191" y="3896542"/>
            <a:ext cx="2137409" cy="19299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7735">
            <a:off x="-474862" y="-667742"/>
            <a:ext cx="9455849" cy="70888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50" name="文本框 47149"/>
          <p:cNvSpPr txBox="1"/>
          <p:nvPr/>
        </p:nvSpPr>
        <p:spPr>
          <a:xfrm>
            <a:off x="1835695" y="1345332"/>
            <a:ext cx="2933425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grpSp>
        <p:nvGrpSpPr>
          <p:cNvPr id="47157" name="组合 47156"/>
          <p:cNvGrpSpPr/>
          <p:nvPr/>
        </p:nvGrpSpPr>
        <p:grpSpPr>
          <a:xfrm>
            <a:off x="971600" y="4913794"/>
            <a:ext cx="235327" cy="338283"/>
            <a:chOff x="1496" y="2642"/>
            <a:chExt cx="272" cy="391"/>
          </a:xfrm>
        </p:grpSpPr>
        <p:sp>
          <p:nvSpPr>
            <p:cNvPr id="88" name="圆角矩形 87"/>
            <p:cNvSpPr>
              <a:spLocks noChangeAspect="1"/>
            </p:cNvSpPr>
            <p:nvPr/>
          </p:nvSpPr>
          <p:spPr bwMode="auto">
            <a:xfrm>
              <a:off x="1496" y="2715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F3219E"/>
                  </a:gs>
                  <a:gs pos="100000">
                    <a:srgbClr val="610348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eaLnBrk="0" fontAlgn="ctr" latinLnBrk="0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74406" algn="l"/>
                </a:tabLst>
                <a:defRPr/>
              </a:pPr>
              <a:endParaRPr lang="zh-CN" altLang="en-US" sz="1600">
                <a:solidFill>
                  <a:srgbClr val="000000"/>
                </a:solidFill>
                <a:latin typeface="UTM Avo" pitchFamily="18" charset="0"/>
                <a:ea typeface="Microsoft YaHei" panose="020B0503020204020204" charset="-122"/>
              </a:endParaRPr>
            </a:p>
          </p:txBody>
        </p:sp>
        <p:sp>
          <p:nvSpPr>
            <p:cNvPr id="47159" name="TextBox 61"/>
            <p:cNvSpPr txBox="1"/>
            <p:nvPr/>
          </p:nvSpPr>
          <p:spPr>
            <a:xfrm>
              <a:off x="1525" y="2642"/>
              <a:ext cx="239" cy="39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UTM Avo" pitchFamily="18" charset="0"/>
                  <a:ea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47160" name="图片 47159" descr="w0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592" y="5205861"/>
            <a:ext cx="3960440" cy="22418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61" name="TextBox 71"/>
          <p:cNvSpPr txBox="1"/>
          <p:nvPr/>
        </p:nvSpPr>
        <p:spPr>
          <a:xfrm>
            <a:off x="1187624" y="4913794"/>
            <a:ext cx="4403168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Thứ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tự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dãy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2000" dirty="0">
              <a:solidFill>
                <a:srgbClr val="000000"/>
              </a:solidFill>
              <a:latin typeface="UTM Avo" pitchFamily="18" charset="0"/>
            </a:endParaRPr>
          </a:p>
        </p:txBody>
      </p:sp>
      <p:grpSp>
        <p:nvGrpSpPr>
          <p:cNvPr id="47162" name="组合 47161"/>
          <p:cNvGrpSpPr/>
          <p:nvPr/>
        </p:nvGrpSpPr>
        <p:grpSpPr>
          <a:xfrm>
            <a:off x="539552" y="4049698"/>
            <a:ext cx="235327" cy="338283"/>
            <a:chOff x="1833" y="2106"/>
            <a:chExt cx="272" cy="391"/>
          </a:xfrm>
        </p:grpSpPr>
        <p:sp>
          <p:nvSpPr>
            <p:cNvPr id="82" name="圆角矩形 81"/>
            <p:cNvSpPr>
              <a:spLocks noChangeAspect="1"/>
            </p:cNvSpPr>
            <p:nvPr/>
          </p:nvSpPr>
          <p:spPr bwMode="auto">
            <a:xfrm>
              <a:off x="1833" y="2150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FF0000"/>
                  </a:gs>
                  <a:gs pos="100000">
                    <a:srgbClr val="860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eaLnBrk="0" fontAlgn="ctr" latinLnBrk="0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74406" algn="l"/>
                </a:tabLst>
                <a:defRPr/>
              </a:pPr>
              <a:endParaRPr lang="zh-CN" altLang="en-US" sz="1600">
                <a:solidFill>
                  <a:srgbClr val="000000"/>
                </a:solidFill>
                <a:latin typeface="UTM Avo" pitchFamily="18" charset="0"/>
                <a:ea typeface="Microsoft YaHei" panose="020B0503020204020204" charset="-122"/>
              </a:endParaRPr>
            </a:p>
          </p:txBody>
        </p:sp>
        <p:sp>
          <p:nvSpPr>
            <p:cNvPr id="47164" name="TextBox 61"/>
            <p:cNvSpPr txBox="1"/>
            <p:nvPr/>
          </p:nvSpPr>
          <p:spPr>
            <a:xfrm>
              <a:off x="1849" y="2106"/>
              <a:ext cx="239" cy="39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UTM Avo" pitchFamily="18" charset="0"/>
                  <a:ea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47165" name="图片 47164" descr="w0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536" y="4337730"/>
            <a:ext cx="6912768" cy="2282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66" name="TextBox 71"/>
          <p:cNvSpPr txBox="1"/>
          <p:nvPr/>
        </p:nvSpPr>
        <p:spPr>
          <a:xfrm>
            <a:off x="760170" y="4009628"/>
            <a:ext cx="6764158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Lập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nhóm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lượng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0, 1, 2, 3, 4, 5.</a:t>
            </a:r>
            <a:endParaRPr lang="zh-CN" altLang="en-US" sz="2000" b="1" dirty="0">
              <a:solidFill>
                <a:srgbClr val="000000"/>
              </a:solidFill>
              <a:latin typeface="UTM Avo" pitchFamily="18" charset="0"/>
            </a:endParaRPr>
          </a:p>
        </p:txBody>
      </p:sp>
      <p:grpSp>
        <p:nvGrpSpPr>
          <p:cNvPr id="47167" name="组合 47166"/>
          <p:cNvGrpSpPr/>
          <p:nvPr/>
        </p:nvGrpSpPr>
        <p:grpSpPr>
          <a:xfrm>
            <a:off x="323528" y="3166265"/>
            <a:ext cx="235327" cy="338282"/>
            <a:chOff x="2109" y="1638"/>
            <a:chExt cx="272" cy="391"/>
          </a:xfrm>
        </p:grpSpPr>
        <p:sp>
          <p:nvSpPr>
            <p:cNvPr id="76" name="圆角矩形 75"/>
            <p:cNvSpPr>
              <a:spLocks noChangeAspect="1"/>
            </p:cNvSpPr>
            <p:nvPr/>
          </p:nvSpPr>
          <p:spPr bwMode="auto">
            <a:xfrm>
              <a:off x="2109" y="1670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FFCF01"/>
                  </a:gs>
                  <a:gs pos="100000">
                    <a:srgbClr val="E22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eaLnBrk="0" fontAlgn="ctr" latinLnBrk="0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74406" algn="l"/>
                </a:tabLst>
                <a:defRPr/>
              </a:pPr>
              <a:endParaRPr lang="zh-CN" altLang="en-US" sz="1600">
                <a:solidFill>
                  <a:srgbClr val="000000"/>
                </a:solidFill>
                <a:latin typeface="UTM Avo" pitchFamily="18" charset="0"/>
                <a:ea typeface="Microsoft YaHei" panose="020B0503020204020204" charset="-122"/>
              </a:endParaRPr>
            </a:p>
          </p:txBody>
        </p:sp>
        <p:sp>
          <p:nvSpPr>
            <p:cNvPr id="47169" name="TextBox 61"/>
            <p:cNvSpPr txBox="1"/>
            <p:nvPr/>
          </p:nvSpPr>
          <p:spPr>
            <a:xfrm>
              <a:off x="2126" y="1638"/>
              <a:ext cx="239" cy="39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UTM Avo" pitchFamily="18" charset="0"/>
                  <a:ea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47170" name="图片 47169" descr="w0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8825" y="3425459"/>
            <a:ext cx="3437071" cy="2231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71" name="TextBox 71"/>
          <p:cNvSpPr txBox="1"/>
          <p:nvPr/>
        </p:nvSpPr>
        <p:spPr>
          <a:xfrm>
            <a:off x="539552" y="3145532"/>
            <a:ext cx="4417157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Biết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đọc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đếm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số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.</a:t>
            </a:r>
            <a:endParaRPr lang="zh-CN" altLang="en-US" sz="2000" b="1" dirty="0">
              <a:solidFill>
                <a:srgbClr val="000000"/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7172" name="组合 47171"/>
          <p:cNvGrpSpPr/>
          <p:nvPr/>
        </p:nvGrpSpPr>
        <p:grpSpPr>
          <a:xfrm>
            <a:off x="88201" y="2376746"/>
            <a:ext cx="235327" cy="338282"/>
            <a:chOff x="2431" y="975"/>
            <a:chExt cx="272" cy="391"/>
          </a:xfrm>
        </p:grpSpPr>
        <p:sp>
          <p:nvSpPr>
            <p:cNvPr id="70" name="圆角矩形 69"/>
            <p:cNvSpPr>
              <a:spLocks noChangeAspect="1"/>
            </p:cNvSpPr>
            <p:nvPr/>
          </p:nvSpPr>
          <p:spPr bwMode="auto">
            <a:xfrm>
              <a:off x="2431" y="1055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6EFF01"/>
                  </a:gs>
                  <a:gs pos="100000">
                    <a:srgbClr val="0F5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eaLnBrk="0" fontAlgn="ctr" latinLnBrk="0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74406" algn="l"/>
                </a:tabLst>
                <a:defRPr/>
              </a:pPr>
              <a:endParaRPr lang="zh-CN" altLang="en-US" sz="1600">
                <a:solidFill>
                  <a:srgbClr val="000000"/>
                </a:solidFill>
                <a:latin typeface="UTM Avo" pitchFamily="18" charset="0"/>
                <a:ea typeface="Microsoft YaHei" panose="020B0503020204020204" charset="-122"/>
              </a:endParaRPr>
            </a:p>
          </p:txBody>
        </p:sp>
        <p:sp>
          <p:nvSpPr>
            <p:cNvPr id="47174" name="TextBox 61"/>
            <p:cNvSpPr txBox="1"/>
            <p:nvPr/>
          </p:nvSpPr>
          <p:spPr>
            <a:xfrm>
              <a:off x="2464" y="975"/>
              <a:ext cx="239" cy="39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UTM Avo" pitchFamily="18" charset="0"/>
                  <a:ea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47175" name="图片 47174" descr="w0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495" y="2702053"/>
            <a:ext cx="7058695" cy="21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76" name="TextBox 71"/>
          <p:cNvSpPr txBox="1"/>
          <p:nvPr/>
        </p:nvSpPr>
        <p:spPr>
          <a:xfrm>
            <a:off x="323528" y="2353444"/>
            <a:ext cx="7056784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Nhận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biết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nhóm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0, 1, 2, 3, 4, 5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đồ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vật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2000" dirty="0">
              <a:solidFill>
                <a:srgbClr val="000000"/>
              </a:solidFill>
              <a:latin typeface="UTM Avo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578208"/>
      </p:ext>
    </p:extLst>
  </p:cSld>
  <p:clrMapOvr>
    <a:masterClrMapping/>
  </p:clrMapOvr>
  <p:transition advTm="2750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471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47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47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6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7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6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60"/>
                            </p:stCondLst>
                            <p:childTnLst>
                              <p:par>
                                <p:cTn id="5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471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47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47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32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7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82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7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320"/>
                            </p:stCondLst>
                            <p:childTnLst>
                              <p:par>
                                <p:cTn id="6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80"/>
                                        <p:tgtEl>
                                          <p:spTgt spid="47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80"/>
                                        <p:tgtEl>
                                          <p:spTgt spid="47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80"/>
                                        <p:tgtEl>
                                          <p:spTgt spid="47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84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7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34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7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840"/>
                            </p:stCondLst>
                            <p:childTnLst>
                              <p:par>
                                <p:cTn id="8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4" dur="80"/>
                                        <p:tgtEl>
                                          <p:spTgt spid="47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5" dur="80"/>
                                        <p:tgtEl>
                                          <p:spTgt spid="47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80"/>
                                        <p:tgtEl>
                                          <p:spTgt spid="47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50" grpId="0"/>
      <p:bldP spid="47161" grpId="0"/>
      <p:bldP spid="47166" grpId="0"/>
      <p:bldP spid="47171" grpId="0"/>
      <p:bldP spid="4717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09228"/>
            <a:ext cx="80648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KHỞI ĐỘNG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BÀI HÁT : TẬP ĐẾM</a:t>
            </a:r>
          </a:p>
        </p:txBody>
      </p:sp>
    </p:spTree>
    <p:extLst>
      <p:ext uri="{BB962C8B-B14F-4D97-AF65-F5344CB8AC3E}">
        <p14:creationId xmlns:p14="http://schemas.microsoft.com/office/powerpoint/2010/main" val="26840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30"/>
    </mc:Choice>
    <mc:Fallback xmlns="">
      <p:transition spd="slow" advTm="823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Tập đếm _ Nhạc thiếu nhi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125.18" end="130376.7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0" y="42460"/>
            <a:ext cx="9144000" cy="562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70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pc\Desktop\春游\ee5a6820931b74870b32ad568a60d0a0.pngee5a6820931b74870b32ad568a60d0a0">
            <a:extLst>
              <a:ext uri="{FF2B5EF4-FFF2-40B4-BE49-F238E27FC236}">
                <a16:creationId xmlns:a16="http://schemas.microsoft.com/office/drawing/2014/main" id="{3F24092F-1C15-43C9-9DF8-CF3C02F7A4AC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 rot="21186847">
            <a:off x="1351306" y="3289548"/>
            <a:ext cx="3950156" cy="22473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1768912" y="1357249"/>
            <a:ext cx="7128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FF00"/>
                </a:solidFill>
                <a:latin typeface="UTM Avo" pitchFamily="18" charset="0"/>
                <a:cs typeface="Times New Roman" pitchFamily="18" charset="0"/>
              </a:rPr>
              <a:t>KHÁM PHÁ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37066" y="1417340"/>
            <a:ext cx="7128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92D050"/>
                </a:solidFill>
                <a:latin typeface="UTM Avo" pitchFamily="18" charset="0"/>
                <a:cs typeface="Times New Roman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8347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50">
        <p:random/>
      </p:transition>
    </mc:Choice>
    <mc:Fallback xmlns="">
      <p:transition spd="slow" advTm="605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289114" y="702489"/>
            <a:ext cx="1232586" cy="1506939"/>
            <a:chOff x="6769960" y="1737897"/>
            <a:chExt cx="1365729" cy="2185250"/>
          </a:xfrm>
        </p:grpSpPr>
        <p:pic>
          <p:nvPicPr>
            <p:cNvPr id="30" name="Picture 2" descr="C:\Users\Administrator\Desktop\GA ĐT TOAN\so 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9960" y="1737897"/>
              <a:ext cx="1307734" cy="1588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6979151" y="3253675"/>
              <a:ext cx="1156538" cy="669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UTM Avo" pitchFamily="18" charset="0"/>
                  <a:cs typeface="Arial" panose="020B0604020202020204" pitchFamily="34" charset="0"/>
                </a:rPr>
                <a:t>một</a:t>
              </a:r>
              <a:endParaRPr lang="en-US" sz="2400" b="1" dirty="0">
                <a:latin typeface="UTM Avo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15" y="10930"/>
            <a:ext cx="1220625" cy="5708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19277" r="33164"/>
          <a:stretch>
            <a:fillRect/>
          </a:stretch>
        </p:blipFill>
        <p:spPr>
          <a:xfrm>
            <a:off x="1701947" y="791211"/>
            <a:ext cx="4011895" cy="12473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r="82447"/>
          <a:stretch>
            <a:fillRect/>
          </a:stretch>
        </p:blipFill>
        <p:spPr>
          <a:xfrm>
            <a:off x="111015" y="577249"/>
            <a:ext cx="1643643" cy="146131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24128" y="870554"/>
            <a:ext cx="1296143" cy="1036033"/>
            <a:chOff x="6943006" y="3690002"/>
            <a:chExt cx="2055410" cy="128016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43006" y="3690002"/>
              <a:ext cx="2055410" cy="128016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74551" y="3847926"/>
              <a:ext cx="1235591" cy="964312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/>
          <a:srcRect l="29537"/>
          <a:stretch>
            <a:fillRect/>
          </a:stretch>
        </p:blipFill>
        <p:spPr>
          <a:xfrm>
            <a:off x="1835696" y="2281436"/>
            <a:ext cx="3878146" cy="134707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724128" y="2425452"/>
            <a:ext cx="1368151" cy="1131047"/>
            <a:chOff x="6861375" y="2750338"/>
            <a:chExt cx="2000460" cy="131252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61375" y="2750338"/>
              <a:ext cx="2000460" cy="131252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405738" y="2917461"/>
              <a:ext cx="1012992" cy="937224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r="73125"/>
          <a:stretch>
            <a:fillRect/>
          </a:stretch>
        </p:blipFill>
        <p:spPr>
          <a:xfrm>
            <a:off x="111015" y="2137420"/>
            <a:ext cx="1790781" cy="1579363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7236295" y="4081636"/>
            <a:ext cx="1233061" cy="1584176"/>
            <a:chOff x="7636981" y="633505"/>
            <a:chExt cx="1233061" cy="1477211"/>
          </a:xfrm>
        </p:grpSpPr>
        <p:pic>
          <p:nvPicPr>
            <p:cNvPr id="22" name="Picture 5" descr="C:\Users\Administrator\Desktop\GA ĐT TOAN\thuong xuyen\so 3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6981" y="633505"/>
              <a:ext cx="1233061" cy="1042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7808450" y="1639818"/>
              <a:ext cx="692628" cy="470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UTM Avo" pitchFamily="18" charset="0"/>
                  <a:cs typeface="Arial" panose="020B0604020202020204" pitchFamily="34" charset="0"/>
                </a:rPr>
                <a:t>ba</a:t>
              </a:r>
              <a:endParaRPr lang="en-US" sz="2800" b="1" dirty="0">
                <a:latin typeface="UTM Avo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236294" y="2276104"/>
            <a:ext cx="1233063" cy="1661516"/>
            <a:chOff x="7239739" y="1833703"/>
            <a:chExt cx="1152564" cy="1495365"/>
          </a:xfrm>
        </p:grpSpPr>
        <p:pic>
          <p:nvPicPr>
            <p:cNvPr id="25" name="Picture 4" descr="C:\Users\Administrator\Desktop\GA ĐT TOAN\thuong xuyen\so 2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739" y="1833703"/>
              <a:ext cx="1152564" cy="11709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7551776" y="2913569"/>
              <a:ext cx="692628" cy="415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UTM Avo" pitchFamily="18" charset="0"/>
                  <a:cs typeface="Arial" panose="020B0604020202020204" pitchFamily="34" charset="0"/>
                </a:rPr>
                <a:t>hai</a:t>
              </a:r>
              <a:endParaRPr lang="en-US" sz="2400" b="1" dirty="0">
                <a:latin typeface="UTM Avo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/>
          <a:srcRect l="4838" t="33535" r="79983" b="51794"/>
          <a:stretch/>
        </p:blipFill>
        <p:spPr>
          <a:xfrm>
            <a:off x="111016" y="3791546"/>
            <a:ext cx="1754712" cy="16883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3"/>
          <a:srcRect l="22502" t="34738" r="34889" b="51621"/>
          <a:stretch/>
        </p:blipFill>
        <p:spPr>
          <a:xfrm>
            <a:off x="1921374" y="4090714"/>
            <a:ext cx="3658738" cy="114305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799928" y="4134960"/>
            <a:ext cx="1292351" cy="1098804"/>
            <a:chOff x="5799928" y="4081636"/>
            <a:chExt cx="1076329" cy="87777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3"/>
            <a:srcRect l="68417" t="34647" r="15565" b="52231"/>
            <a:stretch/>
          </p:blipFill>
          <p:spPr>
            <a:xfrm>
              <a:off x="5799928" y="4081636"/>
              <a:ext cx="1076329" cy="87777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039091" y="4134960"/>
              <a:ext cx="549133" cy="797081"/>
            </a:xfrm>
            <a:prstGeom prst="rect">
              <a:avLst/>
            </a:prstGeom>
          </p:spPr>
        </p:pic>
      </p:grpSp>
      <p:cxnSp>
        <p:nvCxnSpPr>
          <p:cNvPr id="9" name="Straight Arrow Connector 8"/>
          <p:cNvCxnSpPr/>
          <p:nvPr/>
        </p:nvCxnSpPr>
        <p:spPr>
          <a:xfrm flipH="1">
            <a:off x="1129693" y="357479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3750743" y="357479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1114629" y="2017409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3774769" y="2017409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1114629" y="3733599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3860221" y="3733599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344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653"/>
    </mc:Choice>
    <mc:Fallback xmlns="">
      <p:transition spd="slow" advTm="91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654" t="86005" r="80055" b="1714"/>
          <a:stretch/>
        </p:blipFill>
        <p:spPr>
          <a:xfrm>
            <a:off x="179512" y="4153644"/>
            <a:ext cx="1858938" cy="148624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084168" y="4201106"/>
            <a:ext cx="1454582" cy="1248682"/>
            <a:chOff x="6084169" y="3977758"/>
            <a:chExt cx="1454582" cy="124868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/>
            <a:srcRect l="68203" t="84309" r="15590" b="1714"/>
            <a:stretch/>
          </p:blipFill>
          <p:spPr>
            <a:xfrm>
              <a:off x="6084169" y="3977758"/>
              <a:ext cx="1454582" cy="124868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49088" y="4303628"/>
              <a:ext cx="524741" cy="795913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6084168" y="2345896"/>
            <a:ext cx="1454582" cy="1159676"/>
            <a:chOff x="6084168" y="2209428"/>
            <a:chExt cx="1454582" cy="115967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67915" t="68653" r="15219" b="17837"/>
            <a:stretch/>
          </p:blipFill>
          <p:spPr>
            <a:xfrm>
              <a:off x="6084168" y="2209428"/>
              <a:ext cx="1454582" cy="115967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82354" y="2380768"/>
              <a:ext cx="574533" cy="81699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6084168" y="431559"/>
            <a:ext cx="1407422" cy="1129797"/>
            <a:chOff x="7156704" y="2048256"/>
            <a:chExt cx="1694688" cy="140001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67849" t="50996" r="15863" b="35487"/>
            <a:stretch/>
          </p:blipFill>
          <p:spPr>
            <a:xfrm>
              <a:off x="7156704" y="2048256"/>
              <a:ext cx="1694688" cy="140001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9262" y="2303078"/>
              <a:ext cx="670289" cy="874975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2386" t="49697" r="34728" b="35487"/>
          <a:stretch/>
        </p:blipFill>
        <p:spPr>
          <a:xfrm>
            <a:off x="1822722" y="352139"/>
            <a:ext cx="4144300" cy="14252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4929" t="52882" r="79955" b="35487"/>
          <a:stretch/>
        </p:blipFill>
        <p:spPr>
          <a:xfrm>
            <a:off x="116462" y="272527"/>
            <a:ext cx="1692172" cy="15048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2550" t="68348" r="34728" b="17762"/>
          <a:stretch/>
        </p:blipFill>
        <p:spPr>
          <a:xfrm>
            <a:off x="1975401" y="2357738"/>
            <a:ext cx="3991622" cy="12918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5368" t="70500" r="79868" b="18670"/>
          <a:stretch/>
        </p:blipFill>
        <p:spPr>
          <a:xfrm>
            <a:off x="116463" y="2263587"/>
            <a:ext cx="1858938" cy="14580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22225" t="84309" r="34802" b="1714"/>
          <a:stretch/>
        </p:blipFill>
        <p:spPr>
          <a:xfrm>
            <a:off x="2064731" y="4153644"/>
            <a:ext cx="3829694" cy="1239899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697555" y="2137420"/>
            <a:ext cx="1230545" cy="1656184"/>
            <a:chOff x="7675657" y="3732112"/>
            <a:chExt cx="1194925" cy="1542218"/>
          </a:xfrm>
        </p:grpSpPr>
        <p:pic>
          <p:nvPicPr>
            <p:cNvPr id="18" name="Picture 2" descr="C:\Users\Administrator\Desktop\GA ĐT TOAN\thuong xuyen\so 5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657" y="3732112"/>
              <a:ext cx="1194924" cy="1146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7794347" y="4858831"/>
              <a:ext cx="1076235" cy="415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UTM Avo" pitchFamily="18" charset="0"/>
                  <a:cs typeface="Arial" panose="020B0604020202020204" pitchFamily="34" charset="0"/>
                </a:rPr>
                <a:t>năm</a:t>
              </a:r>
              <a:endParaRPr lang="en-US" sz="2400" b="1" dirty="0">
                <a:latin typeface="UTM Avo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614867" y="300759"/>
            <a:ext cx="1277612" cy="1722261"/>
            <a:chOff x="7596337" y="2764308"/>
            <a:chExt cx="1157164" cy="1550036"/>
          </a:xfrm>
        </p:grpSpPr>
        <p:pic>
          <p:nvPicPr>
            <p:cNvPr id="21" name="Picture 6" descr="C:\Users\Administrator\Desktop\GA ĐT TOAN\thuong xuyen\so 4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7" y="2764308"/>
              <a:ext cx="1157164" cy="1134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7677265" y="3898845"/>
              <a:ext cx="1076235" cy="415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UTM Avo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itchFamily="18" charset="0"/>
                  <a:cs typeface="Arial" panose="020B0604020202020204" pitchFamily="34" charset="0"/>
                </a:rPr>
                <a:t>bốn</a:t>
              </a:r>
              <a:endParaRPr lang="en-US" sz="2400" b="1" dirty="0">
                <a:latin typeface="UTM Avo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761369" y="4009627"/>
            <a:ext cx="1391717" cy="1613794"/>
            <a:chOff x="6633854" y="1954323"/>
            <a:chExt cx="1376076" cy="1594327"/>
          </a:xfrm>
        </p:grpSpPr>
        <p:pic>
          <p:nvPicPr>
            <p:cNvPr id="24" name="Picture 3" descr="C:\Users\Administrator\Desktop\GA ĐT TOAN\thuong xuyen\so 0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3854" y="1954323"/>
              <a:ext cx="1118398" cy="1131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6667387" y="3092554"/>
              <a:ext cx="1342543" cy="456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UTM Avo" pitchFamily="18" charset="0"/>
                  <a:cs typeface="Arial" panose="020B0604020202020204" pitchFamily="34" charset="0"/>
                </a:rPr>
                <a:t>không</a:t>
              </a:r>
              <a:endParaRPr lang="en-US" sz="2400" b="1" dirty="0">
                <a:latin typeface="UTM Avo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6" name="Straight Arrow Connector 25"/>
          <p:cNvCxnSpPr/>
          <p:nvPr/>
        </p:nvCxnSpPr>
        <p:spPr>
          <a:xfrm flipH="1">
            <a:off x="1171350" y="108605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4355976" y="120015"/>
            <a:ext cx="576063" cy="5292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1010678" y="1959755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4309525" y="1959755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1115616" y="4009628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3782342" y="4009628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29430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346"/>
    </mc:Choice>
    <mc:Fallback xmlns="">
      <p:transition spd="slow" advTm="72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|24.3|18.3|4|2.3|5.6|1.1|3|2.7|4.5|1.4|4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.5|4.4|2.5|3.7|2.1|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|19.9|5.6|6|4.4|5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2.7|6.7|2.5|6.7|17|4.7|8.4|2.2|5.6|5.6|3.9|4|1.7|3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7.1|1.7|1.5|3.2|7|8.8|1.4|0.7|3.6|6.6|3.3|7.4|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1.3|0.6|0.7|0.8|1.9|0.9|0.9|0.6|0.7|1.6|1.5|0.7|0.5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|0.9|0.7|0.5|1.7|1.5|0.9|0.6|0.7|1.2|1.7|0.9|0.7|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9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2425</TotalTime>
  <Words>231</Words>
  <Application>Microsoft Office PowerPoint</Application>
  <PresentationFormat>On-screen Show (16:10)</PresentationFormat>
  <Paragraphs>59</Paragraphs>
  <Slides>27</Slides>
  <Notes>6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27</vt:i4>
      </vt:variant>
    </vt:vector>
  </HeadingPairs>
  <TitlesOfParts>
    <vt:vector size="49" baseType="lpstr">
      <vt:lpstr>맑은 고딕</vt:lpstr>
      <vt:lpstr>微软雅黑</vt:lpstr>
      <vt:lpstr>.VnAvant</vt:lpstr>
      <vt:lpstr>Aharoni</vt:lpstr>
      <vt:lpstr>Arial</vt:lpstr>
      <vt:lpstr>Calibri</vt:lpstr>
      <vt:lpstr>Calibri Light</vt:lpstr>
      <vt:lpstr>HP001 4 hàng</vt:lpstr>
      <vt:lpstr>Times New Roman</vt:lpstr>
      <vt:lpstr>UTM Avo</vt:lpstr>
      <vt:lpstr>Wingdings</vt:lpstr>
      <vt:lpstr>Office Theme</vt:lpstr>
      <vt:lpstr>Custom Design</vt:lpstr>
      <vt:lpstr>1_Office Theme</vt:lpstr>
      <vt:lpstr>2_Office Theme</vt:lpstr>
      <vt:lpstr>3_Office Theme</vt:lpstr>
      <vt:lpstr>5_Office Theme</vt:lpstr>
      <vt:lpstr>Office 主题​​</vt:lpstr>
      <vt:lpstr>包图主题2</vt:lpstr>
      <vt:lpstr>默认设计模板</vt:lpstr>
      <vt:lpstr>1_默认设计模板</vt:lpstr>
      <vt:lpstr>2_默认设计模板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Ôn lại bài học - Xem trước các bài sau: Các số 0,1,2,3,4,5  (Tiết 2) 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Hong Nhung Nguyen Thi</cp:lastModifiedBy>
  <cp:revision>285</cp:revision>
  <dcterms:created xsi:type="dcterms:W3CDTF">2014-04-01T16:27:38Z</dcterms:created>
  <dcterms:modified xsi:type="dcterms:W3CDTF">2021-09-03T09:53:46Z</dcterms:modified>
</cp:coreProperties>
</file>