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6"/>
  </p:notesMasterIdLst>
  <p:sldIdLst>
    <p:sldId id="381" r:id="rId2"/>
    <p:sldId id="390" r:id="rId3"/>
    <p:sldId id="295" r:id="rId4"/>
    <p:sldId id="392" r:id="rId5"/>
    <p:sldId id="297" r:id="rId6"/>
    <p:sldId id="382" r:id="rId7"/>
    <p:sldId id="393" r:id="rId8"/>
    <p:sldId id="394" r:id="rId9"/>
    <p:sldId id="383" r:id="rId10"/>
    <p:sldId id="385" r:id="rId11"/>
    <p:sldId id="386" r:id="rId12"/>
    <p:sldId id="387" r:id="rId13"/>
    <p:sldId id="389" r:id="rId14"/>
    <p:sldId id="293" r:id="rId15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4603A"/>
    <a:srgbClr val="006699"/>
    <a:srgbClr val="CCFFFF"/>
    <a:srgbClr val="FF99CC"/>
    <a:srgbClr val="E52D56"/>
    <a:srgbClr val="74B43C"/>
    <a:srgbClr val="C8DEA3"/>
    <a:srgbClr val="72CEEE"/>
    <a:srgbClr val="0099DA"/>
    <a:srgbClr val="D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Grid="0">
      <p:cViewPr varScale="1">
        <p:scale>
          <a:sx n="93" d="100"/>
          <a:sy n="93" d="100"/>
        </p:scale>
        <p:origin x="-726" y="-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an Thi Thanh  Loan" userId="7cd61c56-0b21-4c07-b629-56ce99598d18" providerId="ADAL" clId="{D5A00606-6AFE-4257-B196-9CE9DAA30843}"/>
    <pc:docChg chg="undo custSel addSld delSld modSld">
      <pc:chgData name="Tran Thi Thanh  Loan" userId="7cd61c56-0b21-4c07-b629-56ce99598d18" providerId="ADAL" clId="{D5A00606-6AFE-4257-B196-9CE9DAA30843}" dt="2021-08-05T07:32:26.299" v="470" actId="1076"/>
      <pc:docMkLst>
        <pc:docMk/>
      </pc:docMkLst>
      <pc:sldChg chg="del">
        <pc:chgData name="Tran Thi Thanh  Loan" userId="7cd61c56-0b21-4c07-b629-56ce99598d18" providerId="ADAL" clId="{D5A00606-6AFE-4257-B196-9CE9DAA30843}" dt="2021-08-02T02:48:36.972" v="181" actId="47"/>
        <pc:sldMkLst>
          <pc:docMk/>
          <pc:sldMk cId="0" sldId="256"/>
        </pc:sldMkLst>
      </pc:sldChg>
      <pc:sldChg chg="del">
        <pc:chgData name="Tran Thi Thanh  Loan" userId="7cd61c56-0b21-4c07-b629-56ce99598d18" providerId="ADAL" clId="{D5A00606-6AFE-4257-B196-9CE9DAA30843}" dt="2021-08-02T02:48:44.457" v="182" actId="47"/>
        <pc:sldMkLst>
          <pc:docMk/>
          <pc:sldMk cId="0" sldId="257"/>
        </pc:sldMkLst>
      </pc:sldChg>
      <pc:sldChg chg="modSp del mod">
        <pc:chgData name="Tran Thi Thanh  Loan" userId="7cd61c56-0b21-4c07-b629-56ce99598d18" providerId="ADAL" clId="{D5A00606-6AFE-4257-B196-9CE9DAA30843}" dt="2021-08-03T14:48:03.328" v="303" actId="47"/>
        <pc:sldMkLst>
          <pc:docMk/>
          <pc:sldMk cId="0" sldId="258"/>
        </pc:sldMkLst>
        <pc:spChg chg="mod">
          <ac:chgData name="Tran Thi Thanh  Loan" userId="7cd61c56-0b21-4c07-b629-56ce99598d18" providerId="ADAL" clId="{D5A00606-6AFE-4257-B196-9CE9DAA30843}" dt="2021-08-03T14:46:46.713" v="293" actId="2711"/>
          <ac:spMkLst>
            <pc:docMk/>
            <pc:sldMk cId="0" sldId="258"/>
            <ac:spMk id="9" creationId="{732667BD-CA9E-4A4F-A1A6-8536636CE21C}"/>
          </ac:spMkLst>
        </pc:spChg>
      </pc:sldChg>
      <pc:sldChg chg="del">
        <pc:chgData name="Tran Thi Thanh  Loan" userId="7cd61c56-0b21-4c07-b629-56ce99598d18" providerId="ADAL" clId="{D5A00606-6AFE-4257-B196-9CE9DAA30843}" dt="2021-08-03T15:01:30.788" v="324" actId="47"/>
        <pc:sldMkLst>
          <pc:docMk/>
          <pc:sldMk cId="0" sldId="259"/>
        </pc:sldMkLst>
      </pc:sldChg>
      <pc:sldChg chg="del">
        <pc:chgData name="Tran Thi Thanh  Loan" userId="7cd61c56-0b21-4c07-b629-56ce99598d18" providerId="ADAL" clId="{D5A00606-6AFE-4257-B196-9CE9DAA30843}" dt="2021-08-03T15:15:01.321" v="451" actId="47"/>
        <pc:sldMkLst>
          <pc:docMk/>
          <pc:sldMk cId="0" sldId="261"/>
        </pc:sldMkLst>
      </pc:sldChg>
      <pc:sldChg chg="addSp delSp modSp mod modAnim">
        <pc:chgData name="Tran Thi Thanh  Loan" userId="7cd61c56-0b21-4c07-b629-56ce99598d18" providerId="ADAL" clId="{D5A00606-6AFE-4257-B196-9CE9DAA30843}" dt="2021-08-02T02:59:44.130" v="249" actId="1076"/>
        <pc:sldMkLst>
          <pc:docMk/>
          <pc:sldMk cId="497454567" sldId="262"/>
        </pc:sldMkLst>
        <pc:spChg chg="mod">
          <ac:chgData name="Tran Thi Thanh  Loan" userId="7cd61c56-0b21-4c07-b629-56ce99598d18" providerId="ADAL" clId="{D5A00606-6AFE-4257-B196-9CE9DAA30843}" dt="2021-08-02T02:59:21.046" v="244" actId="1076"/>
          <ac:spMkLst>
            <pc:docMk/>
            <pc:sldMk cId="497454567" sldId="262"/>
            <ac:spMk id="8" creationId="{19C457EB-DF2D-4327-8F86-50C94CB5AA46}"/>
          </ac:spMkLst>
        </pc:spChg>
        <pc:spChg chg="mod">
          <ac:chgData name="Tran Thi Thanh  Loan" userId="7cd61c56-0b21-4c07-b629-56ce99598d18" providerId="ADAL" clId="{D5A00606-6AFE-4257-B196-9CE9DAA30843}" dt="2021-08-02T02:59:25.861" v="245" actId="1076"/>
          <ac:spMkLst>
            <pc:docMk/>
            <pc:sldMk cId="497454567" sldId="262"/>
            <ac:spMk id="9" creationId="{D28A21C9-53ED-4823-AD96-430AD65095C6}"/>
          </ac:spMkLst>
        </pc:spChg>
        <pc:spChg chg="mod">
          <ac:chgData name="Tran Thi Thanh  Loan" userId="7cd61c56-0b21-4c07-b629-56ce99598d18" providerId="ADAL" clId="{D5A00606-6AFE-4257-B196-9CE9DAA30843}" dt="2021-08-02T02:59:32.610" v="246" actId="1076"/>
          <ac:spMkLst>
            <pc:docMk/>
            <pc:sldMk cId="497454567" sldId="262"/>
            <ac:spMk id="26" creationId="{7BDD3295-9A98-48F4-8F5A-F287F4883BAB}"/>
          </ac:spMkLst>
        </pc:spChg>
        <pc:spChg chg="mod">
          <ac:chgData name="Tran Thi Thanh  Loan" userId="7cd61c56-0b21-4c07-b629-56ce99598d18" providerId="ADAL" clId="{D5A00606-6AFE-4257-B196-9CE9DAA30843}" dt="2021-08-02T02:59:35.517" v="247" actId="1076"/>
          <ac:spMkLst>
            <pc:docMk/>
            <pc:sldMk cId="497454567" sldId="262"/>
            <ac:spMk id="27" creationId="{0BEA7DD7-C803-441B-A0BC-7FECD67C80D1}"/>
          </ac:spMkLst>
        </pc:spChg>
        <pc:spChg chg="mod">
          <ac:chgData name="Tran Thi Thanh  Loan" userId="7cd61c56-0b21-4c07-b629-56ce99598d18" providerId="ADAL" clId="{D5A00606-6AFE-4257-B196-9CE9DAA30843}" dt="2021-08-02T02:59:40.983" v="248" actId="1076"/>
          <ac:spMkLst>
            <pc:docMk/>
            <pc:sldMk cId="497454567" sldId="262"/>
            <ac:spMk id="28" creationId="{90084DA8-7CFC-4120-AF87-14FF993D7F55}"/>
          </ac:spMkLst>
        </pc:spChg>
        <pc:spChg chg="mod">
          <ac:chgData name="Tran Thi Thanh  Loan" userId="7cd61c56-0b21-4c07-b629-56ce99598d18" providerId="ADAL" clId="{D5A00606-6AFE-4257-B196-9CE9DAA30843}" dt="2021-08-02T02:59:44.130" v="249" actId="1076"/>
          <ac:spMkLst>
            <pc:docMk/>
            <pc:sldMk cId="497454567" sldId="262"/>
            <ac:spMk id="29" creationId="{24140C78-8637-4F38-A63B-325FD84AC774}"/>
          </ac:spMkLst>
        </pc:spChg>
        <pc:grpChg chg="mod">
          <ac:chgData name="Tran Thi Thanh  Loan" userId="7cd61c56-0b21-4c07-b629-56ce99598d18" providerId="ADAL" clId="{D5A00606-6AFE-4257-B196-9CE9DAA30843}" dt="2021-08-02T02:59:15.486" v="243" actId="14100"/>
          <ac:grpSpMkLst>
            <pc:docMk/>
            <pc:sldMk cId="497454567" sldId="262"/>
            <ac:grpSpMk id="15" creationId="{E4BB4318-D435-452D-A622-F5398F1229C2}"/>
          </ac:grpSpMkLst>
        </pc:grpChg>
        <pc:picChg chg="del mod">
          <ac:chgData name="Tran Thi Thanh  Loan" userId="7cd61c56-0b21-4c07-b629-56ce99598d18" providerId="ADAL" clId="{D5A00606-6AFE-4257-B196-9CE9DAA30843}" dt="2021-08-02T02:50:13.769" v="190" actId="478"/>
          <ac:picMkLst>
            <pc:docMk/>
            <pc:sldMk cId="497454567" sldId="262"/>
            <ac:picMk id="6" creationId="{C656526E-D6DF-49A1-87EF-8852A33F4ACA}"/>
          </ac:picMkLst>
        </pc:picChg>
        <pc:picChg chg="add mod">
          <ac:chgData name="Tran Thi Thanh  Loan" userId="7cd61c56-0b21-4c07-b629-56ce99598d18" providerId="ADAL" clId="{D5A00606-6AFE-4257-B196-9CE9DAA30843}" dt="2021-08-02T02:55:33.666" v="212" actId="14100"/>
          <ac:picMkLst>
            <pc:docMk/>
            <pc:sldMk cId="497454567" sldId="262"/>
            <ac:picMk id="14" creationId="{D0F17AFF-1BE0-4855-936B-B1197B11B25C}"/>
          </ac:picMkLst>
        </pc:picChg>
      </pc:sldChg>
      <pc:sldChg chg="addSp modSp del modAnim">
        <pc:chgData name="Tran Thi Thanh  Loan" userId="7cd61c56-0b21-4c07-b629-56ce99598d18" providerId="ADAL" clId="{D5A00606-6AFE-4257-B196-9CE9DAA30843}" dt="2021-08-02T02:49:57.693" v="187" actId="47"/>
        <pc:sldMkLst>
          <pc:docMk/>
          <pc:sldMk cId="161515054" sldId="263"/>
        </pc:sldMkLst>
        <pc:spChg chg="add mod">
          <ac:chgData name="Tran Thi Thanh  Loan" userId="7cd61c56-0b21-4c07-b629-56ce99598d18" providerId="ADAL" clId="{D5A00606-6AFE-4257-B196-9CE9DAA30843}" dt="2021-08-02T02:49:51.007" v="186"/>
          <ac:spMkLst>
            <pc:docMk/>
            <pc:sldMk cId="161515054" sldId="263"/>
            <ac:spMk id="3" creationId="{68CED6D9-8810-4EB8-A1FA-FA00FE43BD09}"/>
          </ac:spMkLst>
        </pc:spChg>
      </pc:sldChg>
      <pc:sldChg chg="modSp del mod">
        <pc:chgData name="Tran Thi Thanh  Loan" userId="7cd61c56-0b21-4c07-b629-56ce99598d18" providerId="ADAL" clId="{D5A00606-6AFE-4257-B196-9CE9DAA30843}" dt="2021-08-03T14:46:24.682" v="292" actId="47"/>
        <pc:sldMkLst>
          <pc:docMk/>
          <pc:sldMk cId="3897989468" sldId="264"/>
        </pc:sldMkLst>
        <pc:picChg chg="mod">
          <ac:chgData name="Tran Thi Thanh  Loan" userId="7cd61c56-0b21-4c07-b629-56ce99598d18" providerId="ADAL" clId="{D5A00606-6AFE-4257-B196-9CE9DAA30843}" dt="2021-08-02T03:00:24.930" v="253" actId="1076"/>
          <ac:picMkLst>
            <pc:docMk/>
            <pc:sldMk cId="3897989468" sldId="264"/>
            <ac:picMk id="7" creationId="{201F4E34-BE75-422A-A74B-B59ACF82C5B4}"/>
          </ac:picMkLst>
        </pc:picChg>
      </pc:sldChg>
      <pc:sldChg chg="del">
        <pc:chgData name="Tran Thi Thanh  Loan" userId="7cd61c56-0b21-4c07-b629-56ce99598d18" providerId="ADAL" clId="{D5A00606-6AFE-4257-B196-9CE9DAA30843}" dt="2021-08-03T15:00:15.456" v="314" actId="47"/>
        <pc:sldMkLst>
          <pc:docMk/>
          <pc:sldMk cId="2224984825" sldId="265"/>
        </pc:sldMkLst>
      </pc:sldChg>
      <pc:sldChg chg="del">
        <pc:chgData name="Tran Thi Thanh  Loan" userId="7cd61c56-0b21-4c07-b629-56ce99598d18" providerId="ADAL" clId="{D5A00606-6AFE-4257-B196-9CE9DAA30843}" dt="2021-08-03T15:02:18.907" v="330" actId="47"/>
        <pc:sldMkLst>
          <pc:docMk/>
          <pc:sldMk cId="709693040" sldId="266"/>
        </pc:sldMkLst>
      </pc:sldChg>
      <pc:sldChg chg="del">
        <pc:chgData name="Tran Thi Thanh  Loan" userId="7cd61c56-0b21-4c07-b629-56ce99598d18" providerId="ADAL" clId="{D5A00606-6AFE-4257-B196-9CE9DAA30843}" dt="2021-08-03T15:05:53.278" v="374" actId="47"/>
        <pc:sldMkLst>
          <pc:docMk/>
          <pc:sldMk cId="1921143534" sldId="267"/>
        </pc:sldMkLst>
      </pc:sldChg>
      <pc:sldChg chg="modSp del mod">
        <pc:chgData name="Tran Thi Thanh  Loan" userId="7cd61c56-0b21-4c07-b629-56ce99598d18" providerId="ADAL" clId="{D5A00606-6AFE-4257-B196-9CE9DAA30843}" dt="2021-08-03T15:07:12.429" v="389" actId="47"/>
        <pc:sldMkLst>
          <pc:docMk/>
          <pc:sldMk cId="1950761787" sldId="268"/>
        </pc:sldMkLst>
        <pc:picChg chg="mod">
          <ac:chgData name="Tran Thi Thanh  Loan" userId="7cd61c56-0b21-4c07-b629-56ce99598d18" providerId="ADAL" clId="{D5A00606-6AFE-4257-B196-9CE9DAA30843}" dt="2021-08-03T15:06:12.603" v="378" actId="1076"/>
          <ac:picMkLst>
            <pc:docMk/>
            <pc:sldMk cId="1950761787" sldId="268"/>
            <ac:picMk id="3" creationId="{5681F007-ED84-4ACB-87E6-7B1F8F10DEC3}"/>
          </ac:picMkLst>
        </pc:picChg>
      </pc:sldChg>
      <pc:sldChg chg="del">
        <pc:chgData name="Tran Thi Thanh  Loan" userId="7cd61c56-0b21-4c07-b629-56ce99598d18" providerId="ADAL" clId="{D5A00606-6AFE-4257-B196-9CE9DAA30843}" dt="2021-08-03T15:10:37.870" v="417" actId="47"/>
        <pc:sldMkLst>
          <pc:docMk/>
          <pc:sldMk cId="740977078" sldId="269"/>
        </pc:sldMkLst>
      </pc:sldChg>
      <pc:sldChg chg="del">
        <pc:chgData name="Tran Thi Thanh  Loan" userId="7cd61c56-0b21-4c07-b629-56ce99598d18" providerId="ADAL" clId="{D5A00606-6AFE-4257-B196-9CE9DAA30843}" dt="2021-08-03T15:20:28.609" v="464" actId="47"/>
        <pc:sldMkLst>
          <pc:docMk/>
          <pc:sldMk cId="1771183609" sldId="270"/>
        </pc:sldMkLst>
      </pc:sldChg>
      <pc:sldChg chg="addSp modSp del mod modAnim">
        <pc:chgData name="Tran Thi Thanh  Loan" userId="7cd61c56-0b21-4c07-b629-56ce99598d18" providerId="ADAL" clId="{D5A00606-6AFE-4257-B196-9CE9DAA30843}" dt="2021-08-03T15:10:40.806" v="418" actId="47"/>
        <pc:sldMkLst>
          <pc:docMk/>
          <pc:sldMk cId="3938497282" sldId="271"/>
        </pc:sldMkLst>
        <pc:picChg chg="add mod">
          <ac:chgData name="Tran Thi Thanh  Loan" userId="7cd61c56-0b21-4c07-b629-56ce99598d18" providerId="ADAL" clId="{D5A00606-6AFE-4257-B196-9CE9DAA30843}" dt="2021-08-03T15:10:20.668" v="415" actId="1076"/>
          <ac:picMkLst>
            <pc:docMk/>
            <pc:sldMk cId="3938497282" sldId="271"/>
            <ac:picMk id="4" creationId="{FE772910-F262-4334-8238-179C19F45A7D}"/>
          </ac:picMkLst>
        </pc:picChg>
      </pc:sldChg>
      <pc:sldChg chg="modSp add del mod">
        <pc:chgData name="Tran Thi Thanh  Loan" userId="7cd61c56-0b21-4c07-b629-56ce99598d18" providerId="ADAL" clId="{D5A00606-6AFE-4257-B196-9CE9DAA30843}" dt="2021-08-03T15:13:26.103" v="438" actId="47"/>
        <pc:sldMkLst>
          <pc:docMk/>
          <pc:sldMk cId="784261721" sldId="272"/>
        </pc:sldMkLst>
        <pc:picChg chg="mod">
          <ac:chgData name="Tran Thi Thanh  Loan" userId="7cd61c56-0b21-4c07-b629-56ce99598d18" providerId="ADAL" clId="{D5A00606-6AFE-4257-B196-9CE9DAA30843}" dt="2021-08-03T15:12:42.808" v="427" actId="1076"/>
          <ac:picMkLst>
            <pc:docMk/>
            <pc:sldMk cId="784261721" sldId="272"/>
            <ac:picMk id="3" creationId="{C819B0CA-3546-4736-B4EF-2739BFA558C1}"/>
          </ac:picMkLst>
        </pc:picChg>
      </pc:sldChg>
      <pc:sldChg chg="modSp add del mod">
        <pc:chgData name="Tran Thi Thanh  Loan" userId="7cd61c56-0b21-4c07-b629-56ce99598d18" providerId="ADAL" clId="{D5A00606-6AFE-4257-B196-9CE9DAA30843}" dt="2021-08-03T15:15:55.901" v="463" actId="47"/>
        <pc:sldMkLst>
          <pc:docMk/>
          <pc:sldMk cId="2513068814" sldId="273"/>
        </pc:sldMkLst>
        <pc:picChg chg="mod">
          <ac:chgData name="Tran Thi Thanh  Loan" userId="7cd61c56-0b21-4c07-b629-56ce99598d18" providerId="ADAL" clId="{D5A00606-6AFE-4257-B196-9CE9DAA30843}" dt="2021-08-03T15:15:32.051" v="455" actId="1076"/>
          <ac:picMkLst>
            <pc:docMk/>
            <pc:sldMk cId="2513068814" sldId="273"/>
            <ac:picMk id="8" creationId="{96705257-8A49-4B89-8D0A-1EDA8EC288D4}"/>
          </ac:picMkLst>
        </pc:picChg>
      </pc:sldChg>
      <pc:sldChg chg="add">
        <pc:chgData name="Tran Thi Thanh  Loan" userId="7cd61c56-0b21-4c07-b629-56ce99598d18" providerId="ADAL" clId="{D5A00606-6AFE-4257-B196-9CE9DAA30843}" dt="2021-08-03T15:15:15.036" v="452"/>
        <pc:sldMkLst>
          <pc:docMk/>
          <pc:sldMk cId="936195234" sldId="293"/>
        </pc:sldMkLst>
      </pc:sldChg>
      <pc:sldChg chg="addSp delSp modSp add mod delAnim modAnim">
        <pc:chgData name="Tran Thi Thanh  Loan" userId="7cd61c56-0b21-4c07-b629-56ce99598d18" providerId="ADAL" clId="{D5A00606-6AFE-4257-B196-9CE9DAA30843}" dt="2021-08-03T14:59:46.707" v="306" actId="1076"/>
        <pc:sldMkLst>
          <pc:docMk/>
          <pc:sldMk cId="4284494816" sldId="297"/>
        </pc:sldMkLst>
        <pc:spChg chg="del">
          <ac:chgData name="Tran Thi Thanh  Loan" userId="7cd61c56-0b21-4c07-b629-56ce99598d18" providerId="ADAL" clId="{D5A00606-6AFE-4257-B196-9CE9DAA30843}" dt="2021-08-02T03:00:57.409" v="258" actId="478"/>
          <ac:spMkLst>
            <pc:docMk/>
            <pc:sldMk cId="4284494816" sldId="297"/>
            <ac:spMk id="3" creationId="{86B2A74E-9C64-44C0-95B2-E4991F1E3AF3}"/>
          </ac:spMkLst>
        </pc:spChg>
        <pc:spChg chg="del mod">
          <ac:chgData name="Tran Thi Thanh  Loan" userId="7cd61c56-0b21-4c07-b629-56ce99598d18" providerId="ADAL" clId="{D5A00606-6AFE-4257-B196-9CE9DAA30843}" dt="2021-08-02T03:00:54.834" v="257" actId="478"/>
          <ac:spMkLst>
            <pc:docMk/>
            <pc:sldMk cId="4284494816" sldId="297"/>
            <ac:spMk id="4" creationId="{6835735E-BE9A-466C-B2D1-379930229BCC}"/>
          </ac:spMkLst>
        </pc:spChg>
        <pc:spChg chg="add mod">
          <ac:chgData name="Tran Thi Thanh  Loan" userId="7cd61c56-0b21-4c07-b629-56ce99598d18" providerId="ADAL" clId="{D5A00606-6AFE-4257-B196-9CE9DAA30843}" dt="2021-08-03T14:59:46.707" v="306" actId="1076"/>
          <ac:spMkLst>
            <pc:docMk/>
            <pc:sldMk cId="4284494816" sldId="297"/>
            <ac:spMk id="4" creationId="{F3CC1724-026E-4FA3-A37B-E26C91B9A26D}"/>
          </ac:spMkLst>
        </pc:spChg>
        <pc:spChg chg="del">
          <ac:chgData name="Tran Thi Thanh  Loan" userId="7cd61c56-0b21-4c07-b629-56ce99598d18" providerId="ADAL" clId="{D5A00606-6AFE-4257-B196-9CE9DAA30843}" dt="2021-08-02T03:17:01.287" v="275" actId="478"/>
          <ac:spMkLst>
            <pc:docMk/>
            <pc:sldMk cId="4284494816" sldId="297"/>
            <ac:spMk id="5" creationId="{1216F0EF-E23B-43AF-B735-A2F303417A41}"/>
          </ac:spMkLst>
        </pc:spChg>
        <pc:spChg chg="del">
          <ac:chgData name="Tran Thi Thanh  Loan" userId="7cd61c56-0b21-4c07-b629-56ce99598d18" providerId="ADAL" clId="{D5A00606-6AFE-4257-B196-9CE9DAA30843}" dt="2021-08-02T03:17:03.536" v="276" actId="478"/>
          <ac:spMkLst>
            <pc:docMk/>
            <pc:sldMk cId="4284494816" sldId="297"/>
            <ac:spMk id="6" creationId="{442B1C7C-DA76-4FE0-91D3-FCA75B26A592}"/>
          </ac:spMkLst>
        </pc:spChg>
        <pc:spChg chg="del">
          <ac:chgData name="Tran Thi Thanh  Loan" userId="7cd61c56-0b21-4c07-b629-56ce99598d18" providerId="ADAL" clId="{D5A00606-6AFE-4257-B196-9CE9DAA30843}" dt="2021-08-02T03:01:00.563" v="260" actId="478"/>
          <ac:spMkLst>
            <pc:docMk/>
            <pc:sldMk cId="4284494816" sldId="297"/>
            <ac:spMk id="8" creationId="{BE64BE14-6D33-4C5F-9F08-BF7AB820452B}"/>
          </ac:spMkLst>
        </pc:spChg>
        <pc:spChg chg="del">
          <ac:chgData name="Tran Thi Thanh  Loan" userId="7cd61c56-0b21-4c07-b629-56ce99598d18" providerId="ADAL" clId="{D5A00606-6AFE-4257-B196-9CE9DAA30843}" dt="2021-08-02T03:00:51.220" v="255" actId="478"/>
          <ac:spMkLst>
            <pc:docMk/>
            <pc:sldMk cId="4284494816" sldId="297"/>
            <ac:spMk id="9" creationId="{1D3DEA33-73C9-47C5-B288-F2862D01B549}"/>
          </ac:spMkLst>
        </pc:spChg>
        <pc:spChg chg="del">
          <ac:chgData name="Tran Thi Thanh  Loan" userId="7cd61c56-0b21-4c07-b629-56ce99598d18" providerId="ADAL" clId="{D5A00606-6AFE-4257-B196-9CE9DAA30843}" dt="2021-08-02T03:01:03.836" v="261" actId="478"/>
          <ac:spMkLst>
            <pc:docMk/>
            <pc:sldMk cId="4284494816" sldId="297"/>
            <ac:spMk id="10" creationId="{1A6E9597-3923-49D3-990B-7B2788DA117F}"/>
          </ac:spMkLst>
        </pc:spChg>
        <pc:spChg chg="del">
          <ac:chgData name="Tran Thi Thanh  Loan" userId="7cd61c56-0b21-4c07-b629-56ce99598d18" providerId="ADAL" clId="{D5A00606-6AFE-4257-B196-9CE9DAA30843}" dt="2021-08-02T03:00:58.636" v="259" actId="478"/>
          <ac:spMkLst>
            <pc:docMk/>
            <pc:sldMk cId="4284494816" sldId="297"/>
            <ac:spMk id="11" creationId="{0A8B7297-F8E2-4A58-971D-637ED7B0149F}"/>
          </ac:spMkLst>
        </pc:spChg>
        <pc:spChg chg="del">
          <ac:chgData name="Tran Thi Thanh  Loan" userId="7cd61c56-0b21-4c07-b629-56ce99598d18" providerId="ADAL" clId="{D5A00606-6AFE-4257-B196-9CE9DAA30843}" dt="2021-08-02T03:01:06.830" v="262" actId="478"/>
          <ac:spMkLst>
            <pc:docMk/>
            <pc:sldMk cId="4284494816" sldId="297"/>
            <ac:spMk id="12" creationId="{7A7F2986-05EF-4304-AC02-2F7C797A5413}"/>
          </ac:spMkLst>
        </pc:spChg>
        <pc:spChg chg="del">
          <ac:chgData name="Tran Thi Thanh  Loan" userId="7cd61c56-0b21-4c07-b629-56ce99598d18" providerId="ADAL" clId="{D5A00606-6AFE-4257-B196-9CE9DAA30843}" dt="2021-08-02T03:01:09.760" v="263" actId="478"/>
          <ac:spMkLst>
            <pc:docMk/>
            <pc:sldMk cId="4284494816" sldId="297"/>
            <ac:spMk id="13" creationId="{6C42FC2D-988A-4078-A1F3-4005BAC43062}"/>
          </ac:spMkLst>
        </pc:spChg>
        <pc:spChg chg="del">
          <ac:chgData name="Tran Thi Thanh  Loan" userId="7cd61c56-0b21-4c07-b629-56ce99598d18" providerId="ADAL" clId="{D5A00606-6AFE-4257-B196-9CE9DAA30843}" dt="2021-08-02T03:16:58.995" v="274" actId="478"/>
          <ac:spMkLst>
            <pc:docMk/>
            <pc:sldMk cId="4284494816" sldId="297"/>
            <ac:spMk id="14" creationId="{AE6CF3F4-2A48-4FC9-B209-77B23F6C7002}"/>
          </ac:spMkLst>
        </pc:spChg>
        <pc:spChg chg="del">
          <ac:chgData name="Tran Thi Thanh  Loan" userId="7cd61c56-0b21-4c07-b629-56ce99598d18" providerId="ADAL" clId="{D5A00606-6AFE-4257-B196-9CE9DAA30843}" dt="2021-08-02T03:16:57.898" v="273" actId="478"/>
          <ac:spMkLst>
            <pc:docMk/>
            <pc:sldMk cId="4284494816" sldId="297"/>
            <ac:spMk id="15" creationId="{4D7AFD60-0293-4C9C-A95A-E1EDD4EB4AA5}"/>
          </ac:spMkLst>
        </pc:spChg>
        <pc:spChg chg="del">
          <ac:chgData name="Tran Thi Thanh  Loan" userId="7cd61c56-0b21-4c07-b629-56ce99598d18" providerId="ADAL" clId="{D5A00606-6AFE-4257-B196-9CE9DAA30843}" dt="2021-08-02T03:17:08.264" v="279" actId="478"/>
          <ac:spMkLst>
            <pc:docMk/>
            <pc:sldMk cId="4284494816" sldId="297"/>
            <ac:spMk id="16" creationId="{7572DFAD-AAE0-4E72-9C23-46DA56987278}"/>
          </ac:spMkLst>
        </pc:spChg>
        <pc:spChg chg="del">
          <ac:chgData name="Tran Thi Thanh  Loan" userId="7cd61c56-0b21-4c07-b629-56ce99598d18" providerId="ADAL" clId="{D5A00606-6AFE-4257-B196-9CE9DAA30843}" dt="2021-08-02T03:17:05.352" v="277" actId="478"/>
          <ac:spMkLst>
            <pc:docMk/>
            <pc:sldMk cId="4284494816" sldId="297"/>
            <ac:spMk id="17" creationId="{10E29488-FA3A-4795-B905-672E2CCD0D95}"/>
          </ac:spMkLst>
        </pc:spChg>
        <pc:spChg chg="del">
          <ac:chgData name="Tran Thi Thanh  Loan" userId="7cd61c56-0b21-4c07-b629-56ce99598d18" providerId="ADAL" clId="{D5A00606-6AFE-4257-B196-9CE9DAA30843}" dt="2021-08-02T03:17:07.195" v="278" actId="478"/>
          <ac:spMkLst>
            <pc:docMk/>
            <pc:sldMk cId="4284494816" sldId="297"/>
            <ac:spMk id="18" creationId="{762FF3BB-C98A-41BB-A8DB-8F923B9FC7DF}"/>
          </ac:spMkLst>
        </pc:spChg>
        <pc:spChg chg="del">
          <ac:chgData name="Tran Thi Thanh  Loan" userId="7cd61c56-0b21-4c07-b629-56ce99598d18" providerId="ADAL" clId="{D5A00606-6AFE-4257-B196-9CE9DAA30843}" dt="2021-08-02T03:17:10.553" v="280" actId="478"/>
          <ac:spMkLst>
            <pc:docMk/>
            <pc:sldMk cId="4284494816" sldId="297"/>
            <ac:spMk id="19" creationId="{5FEA3E01-B70F-4D01-8D74-7C905474E2AC}"/>
          </ac:spMkLst>
        </pc:spChg>
        <pc:spChg chg="del">
          <ac:chgData name="Tran Thi Thanh  Loan" userId="7cd61c56-0b21-4c07-b629-56ce99598d18" providerId="ADAL" clId="{D5A00606-6AFE-4257-B196-9CE9DAA30843}" dt="2021-08-02T03:01:14.771" v="265" actId="478"/>
          <ac:spMkLst>
            <pc:docMk/>
            <pc:sldMk cId="4284494816" sldId="297"/>
            <ac:spMk id="20" creationId="{15018FDD-553A-4777-8EFD-60F56E17E72C}"/>
          </ac:spMkLst>
        </pc:spChg>
        <pc:spChg chg="del">
          <ac:chgData name="Tran Thi Thanh  Loan" userId="7cd61c56-0b21-4c07-b629-56ce99598d18" providerId="ADAL" clId="{D5A00606-6AFE-4257-B196-9CE9DAA30843}" dt="2021-08-02T03:01:19.031" v="267" actId="478"/>
          <ac:spMkLst>
            <pc:docMk/>
            <pc:sldMk cId="4284494816" sldId="297"/>
            <ac:spMk id="21" creationId="{C265C85D-8563-4585-A0BC-3F27F765C8C5}"/>
          </ac:spMkLst>
        </pc:spChg>
        <pc:spChg chg="del">
          <ac:chgData name="Tran Thi Thanh  Loan" userId="7cd61c56-0b21-4c07-b629-56ce99598d18" providerId="ADAL" clId="{D5A00606-6AFE-4257-B196-9CE9DAA30843}" dt="2021-08-02T03:01:21.063" v="268" actId="478"/>
          <ac:spMkLst>
            <pc:docMk/>
            <pc:sldMk cId="4284494816" sldId="297"/>
            <ac:spMk id="22" creationId="{14B0A252-8367-40D5-B877-3C2884FF9732}"/>
          </ac:spMkLst>
        </pc:spChg>
        <pc:spChg chg="del">
          <ac:chgData name="Tran Thi Thanh  Loan" userId="7cd61c56-0b21-4c07-b629-56ce99598d18" providerId="ADAL" clId="{D5A00606-6AFE-4257-B196-9CE9DAA30843}" dt="2021-08-02T03:01:22.741" v="269" actId="478"/>
          <ac:spMkLst>
            <pc:docMk/>
            <pc:sldMk cId="4284494816" sldId="297"/>
            <ac:spMk id="23" creationId="{2D55F694-2503-4DA3-98C3-3EBA31F24685}"/>
          </ac:spMkLst>
        </pc:spChg>
        <pc:spChg chg="del">
          <ac:chgData name="Tran Thi Thanh  Loan" userId="7cd61c56-0b21-4c07-b629-56ce99598d18" providerId="ADAL" clId="{D5A00606-6AFE-4257-B196-9CE9DAA30843}" dt="2021-08-02T03:01:30.030" v="272" actId="478"/>
          <ac:spMkLst>
            <pc:docMk/>
            <pc:sldMk cId="4284494816" sldId="297"/>
            <ac:spMk id="24" creationId="{DE5557C4-5B1D-42B6-B828-11495BA670E9}"/>
          </ac:spMkLst>
        </pc:spChg>
        <pc:spChg chg="del">
          <ac:chgData name="Tran Thi Thanh  Loan" userId="7cd61c56-0b21-4c07-b629-56ce99598d18" providerId="ADAL" clId="{D5A00606-6AFE-4257-B196-9CE9DAA30843}" dt="2021-08-02T03:17:13.795" v="282" actId="478"/>
          <ac:spMkLst>
            <pc:docMk/>
            <pc:sldMk cId="4284494816" sldId="297"/>
            <ac:spMk id="25" creationId="{C028EEA7-D7BA-49DE-A639-A8B01EAFA127}"/>
          </ac:spMkLst>
        </pc:spChg>
        <pc:spChg chg="del">
          <ac:chgData name="Tran Thi Thanh  Loan" userId="7cd61c56-0b21-4c07-b629-56ce99598d18" providerId="ADAL" clId="{D5A00606-6AFE-4257-B196-9CE9DAA30843}" dt="2021-08-02T03:01:11.957" v="264" actId="478"/>
          <ac:spMkLst>
            <pc:docMk/>
            <pc:sldMk cId="4284494816" sldId="297"/>
            <ac:spMk id="26" creationId="{81B60953-6673-410C-A6A1-47A6A905357B}"/>
          </ac:spMkLst>
        </pc:spChg>
        <pc:spChg chg="del">
          <ac:chgData name="Tran Thi Thanh  Loan" userId="7cd61c56-0b21-4c07-b629-56ce99598d18" providerId="ADAL" clId="{D5A00606-6AFE-4257-B196-9CE9DAA30843}" dt="2021-08-02T03:01:16.556" v="266" actId="478"/>
          <ac:spMkLst>
            <pc:docMk/>
            <pc:sldMk cId="4284494816" sldId="297"/>
            <ac:spMk id="27" creationId="{5FA0CDBD-DA3F-409C-95EE-696E40D90471}"/>
          </ac:spMkLst>
        </pc:spChg>
        <pc:spChg chg="del">
          <ac:chgData name="Tran Thi Thanh  Loan" userId="7cd61c56-0b21-4c07-b629-56ce99598d18" providerId="ADAL" clId="{D5A00606-6AFE-4257-B196-9CE9DAA30843}" dt="2021-08-02T03:01:24.554" v="270" actId="478"/>
          <ac:spMkLst>
            <pc:docMk/>
            <pc:sldMk cId="4284494816" sldId="297"/>
            <ac:spMk id="28" creationId="{CC376372-3C6A-45A7-BE81-FC350F4D0F34}"/>
          </ac:spMkLst>
        </pc:spChg>
        <pc:spChg chg="del">
          <ac:chgData name="Tran Thi Thanh  Loan" userId="7cd61c56-0b21-4c07-b629-56ce99598d18" providerId="ADAL" clId="{D5A00606-6AFE-4257-B196-9CE9DAA30843}" dt="2021-08-02T03:01:26.999" v="271" actId="478"/>
          <ac:spMkLst>
            <pc:docMk/>
            <pc:sldMk cId="4284494816" sldId="297"/>
            <ac:spMk id="29" creationId="{EA8F4203-BA43-49BE-A9A6-1AFACE9314AA}"/>
          </ac:spMkLst>
        </pc:spChg>
        <pc:spChg chg="del">
          <ac:chgData name="Tran Thi Thanh  Loan" userId="7cd61c56-0b21-4c07-b629-56ce99598d18" providerId="ADAL" clId="{D5A00606-6AFE-4257-B196-9CE9DAA30843}" dt="2021-08-02T03:17:12.240" v="281" actId="478"/>
          <ac:spMkLst>
            <pc:docMk/>
            <pc:sldMk cId="4284494816" sldId="297"/>
            <ac:spMk id="30" creationId="{450E9651-0217-4D10-A87F-306E42F791DB}"/>
          </ac:spMkLst>
        </pc:spChg>
        <pc:spChg chg="del">
          <ac:chgData name="Tran Thi Thanh  Loan" userId="7cd61c56-0b21-4c07-b629-56ce99598d18" providerId="ADAL" clId="{D5A00606-6AFE-4257-B196-9CE9DAA30843}" dt="2021-08-02T03:17:16.770" v="283" actId="478"/>
          <ac:spMkLst>
            <pc:docMk/>
            <pc:sldMk cId="4284494816" sldId="297"/>
            <ac:spMk id="31" creationId="{06528C2C-07E7-4A5D-B0F2-DBCDF10FB9EE}"/>
          </ac:spMkLst>
        </pc:spChg>
        <pc:picChg chg="del">
          <ac:chgData name="Tran Thi Thanh  Loan" userId="7cd61c56-0b21-4c07-b629-56ce99598d18" providerId="ADAL" clId="{D5A00606-6AFE-4257-B196-9CE9DAA30843}" dt="2021-08-03T14:46:07.568" v="288" actId="478"/>
          <ac:picMkLst>
            <pc:docMk/>
            <pc:sldMk cId="4284494816" sldId="297"/>
            <ac:picMk id="2" creationId="{D698B05B-75CA-4BEF-A5B1-CAABE4123164}"/>
          </ac:picMkLst>
        </pc:picChg>
        <pc:picChg chg="add mod">
          <ac:chgData name="Tran Thi Thanh  Loan" userId="7cd61c56-0b21-4c07-b629-56ce99598d18" providerId="ADAL" clId="{D5A00606-6AFE-4257-B196-9CE9DAA30843}" dt="2021-08-03T14:59:44.371" v="305" actId="1076"/>
          <ac:picMkLst>
            <pc:docMk/>
            <pc:sldMk cId="4284494816" sldId="297"/>
            <ac:picMk id="3" creationId="{E69D7F7A-CDAB-473F-AE6D-8F86DEDD0B11}"/>
          </ac:picMkLst>
        </pc:picChg>
        <pc:picChg chg="add mod">
          <ac:chgData name="Tran Thi Thanh  Loan" userId="7cd61c56-0b21-4c07-b629-56ce99598d18" providerId="ADAL" clId="{D5A00606-6AFE-4257-B196-9CE9DAA30843}" dt="2021-08-03T14:47:47.392" v="301" actId="1076"/>
          <ac:picMkLst>
            <pc:docMk/>
            <pc:sldMk cId="4284494816" sldId="297"/>
            <ac:picMk id="5" creationId="{3679426F-804A-4D74-A360-98E7D2F7B3EA}"/>
          </ac:picMkLst>
        </pc:picChg>
      </pc:sldChg>
      <pc:sldChg chg="modSp add mod">
        <pc:chgData name="Tran Thi Thanh  Loan" userId="7cd61c56-0b21-4c07-b629-56ce99598d18" providerId="ADAL" clId="{D5A00606-6AFE-4257-B196-9CE9DAA30843}" dt="2021-07-25T11:00:26.660" v="144" actId="1076"/>
        <pc:sldMkLst>
          <pc:docMk/>
          <pc:sldMk cId="1670136617" sldId="375"/>
        </pc:sldMkLst>
        <pc:spChg chg="mod">
          <ac:chgData name="Tran Thi Thanh  Loan" userId="7cd61c56-0b21-4c07-b629-56ce99598d18" providerId="ADAL" clId="{D5A00606-6AFE-4257-B196-9CE9DAA30843}" dt="2021-07-25T11:00:26.660" v="144" actId="1076"/>
          <ac:spMkLst>
            <pc:docMk/>
            <pc:sldMk cId="1670136617" sldId="375"/>
            <ac:spMk id="11" creationId="{F73B6026-9D37-4C62-834E-048AE8BD24B6}"/>
          </ac:spMkLst>
        </pc:spChg>
        <pc:picChg chg="mod">
          <ac:chgData name="Tran Thi Thanh  Loan" userId="7cd61c56-0b21-4c07-b629-56ce99598d18" providerId="ADAL" clId="{D5A00606-6AFE-4257-B196-9CE9DAA30843}" dt="2021-07-25T10:38:45.767" v="2" actId="14100"/>
          <ac:picMkLst>
            <pc:docMk/>
            <pc:sldMk cId="1670136617" sldId="375"/>
            <ac:picMk id="5" creationId="{290AB272-3D71-45EA-9802-E5090B20C774}"/>
          </ac:picMkLst>
        </pc:picChg>
      </pc:sldChg>
      <pc:sldChg chg="modSp add mod">
        <pc:chgData name="Tran Thi Thanh  Loan" userId="7cd61c56-0b21-4c07-b629-56ce99598d18" providerId="ADAL" clId="{D5A00606-6AFE-4257-B196-9CE9DAA30843}" dt="2021-07-25T10:43:33.624" v="42" actId="1076"/>
        <pc:sldMkLst>
          <pc:docMk/>
          <pc:sldMk cId="2780742912" sldId="376"/>
        </pc:sldMkLst>
        <pc:spChg chg="mod">
          <ac:chgData name="Tran Thi Thanh  Loan" userId="7cd61c56-0b21-4c07-b629-56ce99598d18" providerId="ADAL" clId="{D5A00606-6AFE-4257-B196-9CE9DAA30843}" dt="2021-07-25T10:42:15.904" v="29" actId="207"/>
          <ac:spMkLst>
            <pc:docMk/>
            <pc:sldMk cId="2780742912" sldId="376"/>
            <ac:spMk id="11" creationId="{F73B6026-9D37-4C62-834E-048AE8BD24B6}"/>
          </ac:spMkLst>
        </pc:spChg>
        <pc:spChg chg="mod">
          <ac:chgData name="Tran Thi Thanh  Loan" userId="7cd61c56-0b21-4c07-b629-56ce99598d18" providerId="ADAL" clId="{D5A00606-6AFE-4257-B196-9CE9DAA30843}" dt="2021-07-25T10:43:29.595" v="41" actId="1076"/>
          <ac:spMkLst>
            <pc:docMk/>
            <pc:sldMk cId="2780742912" sldId="376"/>
            <ac:spMk id="14" creationId="{18CA658F-60A8-47E0-BE57-AFDB22CB9A79}"/>
          </ac:spMkLst>
        </pc:spChg>
        <pc:spChg chg="mod">
          <ac:chgData name="Tran Thi Thanh  Loan" userId="7cd61c56-0b21-4c07-b629-56ce99598d18" providerId="ADAL" clId="{D5A00606-6AFE-4257-B196-9CE9DAA30843}" dt="2021-07-25T10:43:33.624" v="42" actId="1076"/>
          <ac:spMkLst>
            <pc:docMk/>
            <pc:sldMk cId="2780742912" sldId="376"/>
            <ac:spMk id="15" creationId="{9A30F12C-D688-4088-ACDE-BEF73795F0F3}"/>
          </ac:spMkLst>
        </pc:spChg>
        <pc:spChg chg="mod">
          <ac:chgData name="Tran Thi Thanh  Loan" userId="7cd61c56-0b21-4c07-b629-56ce99598d18" providerId="ADAL" clId="{D5A00606-6AFE-4257-B196-9CE9DAA30843}" dt="2021-07-25T10:42:28.491" v="31" actId="2711"/>
          <ac:spMkLst>
            <pc:docMk/>
            <pc:sldMk cId="2780742912" sldId="376"/>
            <ac:spMk id="28" creationId="{B3935D0E-30F9-4500-BB0C-45938586AF33}"/>
          </ac:spMkLst>
        </pc:spChg>
        <pc:spChg chg="mod">
          <ac:chgData name="Tran Thi Thanh  Loan" userId="7cd61c56-0b21-4c07-b629-56ce99598d18" providerId="ADAL" clId="{D5A00606-6AFE-4257-B196-9CE9DAA30843}" dt="2021-07-25T10:42:54.459" v="36" actId="2711"/>
          <ac:spMkLst>
            <pc:docMk/>
            <pc:sldMk cId="2780742912" sldId="376"/>
            <ac:spMk id="31" creationId="{F68BF051-B132-4C33-B573-E012D46AEA8D}"/>
          </ac:spMkLst>
        </pc:spChg>
        <pc:picChg chg="mod">
          <ac:chgData name="Tran Thi Thanh  Loan" userId="7cd61c56-0b21-4c07-b629-56ce99598d18" providerId="ADAL" clId="{D5A00606-6AFE-4257-B196-9CE9DAA30843}" dt="2021-07-25T10:39:46.718" v="9" actId="14100"/>
          <ac:picMkLst>
            <pc:docMk/>
            <pc:sldMk cId="2780742912" sldId="376"/>
            <ac:picMk id="5" creationId="{290AB272-3D71-45EA-9802-E5090B20C774}"/>
          </ac:picMkLst>
        </pc:picChg>
        <pc:picChg chg="mod">
          <ac:chgData name="Tran Thi Thanh  Loan" userId="7cd61c56-0b21-4c07-b629-56ce99598d18" providerId="ADAL" clId="{D5A00606-6AFE-4257-B196-9CE9DAA30843}" dt="2021-07-25T10:39:41.290" v="7" actId="14100"/>
          <ac:picMkLst>
            <pc:docMk/>
            <pc:sldMk cId="2780742912" sldId="376"/>
            <ac:picMk id="10" creationId="{E4F65EE3-0067-4F6E-9424-E1CEE26ACC58}"/>
          </ac:picMkLst>
        </pc:picChg>
        <pc:picChg chg="mod">
          <ac:chgData name="Tran Thi Thanh  Loan" userId="7cd61c56-0b21-4c07-b629-56ce99598d18" providerId="ADAL" clId="{D5A00606-6AFE-4257-B196-9CE9DAA30843}" dt="2021-07-25T10:40:34.667" v="17" actId="14100"/>
          <ac:picMkLst>
            <pc:docMk/>
            <pc:sldMk cId="2780742912" sldId="376"/>
            <ac:picMk id="12" creationId="{ADFDA359-3DE7-4AF9-AAA1-6A54026F4BBC}"/>
          </ac:picMkLst>
        </pc:picChg>
      </pc:sldChg>
      <pc:sldChg chg="addSp delSp modSp add mod setBg modAnim">
        <pc:chgData name="Tran Thi Thanh  Loan" userId="7cd61c56-0b21-4c07-b629-56ce99598d18" providerId="ADAL" clId="{D5A00606-6AFE-4257-B196-9CE9DAA30843}" dt="2021-07-25T10:59:59.202" v="141" actId="14100"/>
        <pc:sldMkLst>
          <pc:docMk/>
          <pc:sldMk cId="3194173963" sldId="377"/>
        </pc:sldMkLst>
        <pc:spChg chg="add del mod">
          <ac:chgData name="Tran Thi Thanh  Loan" userId="7cd61c56-0b21-4c07-b629-56ce99598d18" providerId="ADAL" clId="{D5A00606-6AFE-4257-B196-9CE9DAA30843}" dt="2021-07-25T10:46:56.672" v="49"/>
          <ac:spMkLst>
            <pc:docMk/>
            <pc:sldMk cId="3194173963" sldId="377"/>
            <ac:spMk id="17" creationId="{299B5964-B302-4181-AE51-EF0423469A16}"/>
          </ac:spMkLst>
        </pc:spChg>
        <pc:spChg chg="add del mod">
          <ac:chgData name="Tran Thi Thanh  Loan" userId="7cd61c56-0b21-4c07-b629-56ce99598d18" providerId="ADAL" clId="{D5A00606-6AFE-4257-B196-9CE9DAA30843}" dt="2021-07-25T10:46:56.672" v="49"/>
          <ac:spMkLst>
            <pc:docMk/>
            <pc:sldMk cId="3194173963" sldId="377"/>
            <ac:spMk id="18" creationId="{8CA6091A-D15A-46C8-B5B7-C4E7F2CD2686}"/>
          </ac:spMkLst>
        </pc:spChg>
        <pc:spChg chg="add del mod">
          <ac:chgData name="Tran Thi Thanh  Loan" userId="7cd61c56-0b21-4c07-b629-56ce99598d18" providerId="ADAL" clId="{D5A00606-6AFE-4257-B196-9CE9DAA30843}" dt="2021-07-25T10:46:56.672" v="49"/>
          <ac:spMkLst>
            <pc:docMk/>
            <pc:sldMk cId="3194173963" sldId="377"/>
            <ac:spMk id="19" creationId="{BDA0135A-D732-46B3-B0DB-C56D9E5E2BCE}"/>
          </ac:spMkLst>
        </pc:spChg>
        <pc:spChg chg="add del mod">
          <ac:chgData name="Tran Thi Thanh  Loan" userId="7cd61c56-0b21-4c07-b629-56ce99598d18" providerId="ADAL" clId="{D5A00606-6AFE-4257-B196-9CE9DAA30843}" dt="2021-07-25T10:46:56.672" v="49"/>
          <ac:spMkLst>
            <pc:docMk/>
            <pc:sldMk cId="3194173963" sldId="377"/>
            <ac:spMk id="20" creationId="{F685A6BE-19BE-41C8-AED9-FDC9730B13F4}"/>
          </ac:spMkLst>
        </pc:spChg>
        <pc:spChg chg="mod">
          <ac:chgData name="Tran Thi Thanh  Loan" userId="7cd61c56-0b21-4c07-b629-56ce99598d18" providerId="ADAL" clId="{D5A00606-6AFE-4257-B196-9CE9DAA30843}" dt="2021-07-25T10:45:30.885" v="47" actId="20577"/>
          <ac:spMkLst>
            <pc:docMk/>
            <pc:sldMk cId="3194173963" sldId="377"/>
            <ac:spMk id="42" creationId="{E813C595-B6DB-42DC-96BC-D322FB98160E}"/>
          </ac:spMkLst>
        </pc:spChg>
        <pc:grpChg chg="add mod">
          <ac:chgData name="Tran Thi Thanh  Loan" userId="7cd61c56-0b21-4c07-b629-56ce99598d18" providerId="ADAL" clId="{D5A00606-6AFE-4257-B196-9CE9DAA30843}" dt="2021-07-25T10:48:58.020" v="59" actId="14100"/>
          <ac:grpSpMkLst>
            <pc:docMk/>
            <pc:sldMk cId="3194173963" sldId="377"/>
            <ac:grpSpMk id="5" creationId="{D891CAAC-4C49-4504-AA76-BBF56E37203B}"/>
          </ac:grpSpMkLst>
        </pc:grpChg>
        <pc:grpChg chg="mod">
          <ac:chgData name="Tran Thi Thanh  Loan" userId="7cd61c56-0b21-4c07-b629-56ce99598d18" providerId="ADAL" clId="{D5A00606-6AFE-4257-B196-9CE9DAA30843}" dt="2021-07-25T10:48:45.695" v="58" actId="164"/>
          <ac:grpSpMkLst>
            <pc:docMk/>
            <pc:sldMk cId="3194173963" sldId="377"/>
            <ac:grpSpMk id="36" creationId="{FC2282E4-00D5-4DE9-9C9A-2EAB447A1A45}"/>
          </ac:grpSpMkLst>
        </pc:grpChg>
        <pc:picChg chg="add mod">
          <ac:chgData name="Tran Thi Thanh  Loan" userId="7cd61c56-0b21-4c07-b629-56ce99598d18" providerId="ADAL" clId="{D5A00606-6AFE-4257-B196-9CE9DAA30843}" dt="2021-07-25T10:49:06.008" v="60" actId="14100"/>
          <ac:picMkLst>
            <pc:docMk/>
            <pc:sldMk cId="3194173963" sldId="377"/>
            <ac:picMk id="4" creationId="{A95FBBDB-161F-4101-AE72-DA1C0563F02F}"/>
          </ac:picMkLst>
        </pc:picChg>
        <pc:picChg chg="mod">
          <ac:chgData name="Tran Thi Thanh  Loan" userId="7cd61c56-0b21-4c07-b629-56ce99598d18" providerId="ADAL" clId="{D5A00606-6AFE-4257-B196-9CE9DAA30843}" dt="2021-07-25T10:59:59.202" v="141" actId="14100"/>
          <ac:picMkLst>
            <pc:docMk/>
            <pc:sldMk cId="3194173963" sldId="377"/>
            <ac:picMk id="21" creationId="{67667D6E-CCA2-4959-A3D3-8CAD5473547B}"/>
          </ac:picMkLst>
        </pc:picChg>
      </pc:sldChg>
      <pc:sldChg chg="addSp modSp add mod setBg modAnim">
        <pc:chgData name="Tran Thi Thanh  Loan" userId="7cd61c56-0b21-4c07-b629-56ce99598d18" providerId="ADAL" clId="{D5A00606-6AFE-4257-B196-9CE9DAA30843}" dt="2021-07-25T11:54:06.685" v="172" actId="164"/>
        <pc:sldMkLst>
          <pc:docMk/>
          <pc:sldMk cId="2590842919" sldId="378"/>
        </pc:sldMkLst>
        <pc:spChg chg="mod">
          <ac:chgData name="Tran Thi Thanh  Loan" userId="7cd61c56-0b21-4c07-b629-56ce99598d18" providerId="ADAL" clId="{D5A00606-6AFE-4257-B196-9CE9DAA30843}" dt="2021-07-25T10:50:04.104" v="61" actId="20577"/>
          <ac:spMkLst>
            <pc:docMk/>
            <pc:sldMk cId="2590842919" sldId="378"/>
            <ac:spMk id="42" creationId="{E813C595-B6DB-42DC-96BC-D322FB98160E}"/>
          </ac:spMkLst>
        </pc:spChg>
        <pc:grpChg chg="add mod">
          <ac:chgData name="Tran Thi Thanh  Loan" userId="7cd61c56-0b21-4c07-b629-56ce99598d18" providerId="ADAL" clId="{D5A00606-6AFE-4257-B196-9CE9DAA30843}" dt="2021-07-25T11:54:06.685" v="172" actId="164"/>
          <ac:grpSpMkLst>
            <pc:docMk/>
            <pc:sldMk cId="2590842919" sldId="378"/>
            <ac:grpSpMk id="2" creationId="{BEFC7AC6-F729-41BD-81B3-F45F6584F475}"/>
          </ac:grpSpMkLst>
        </pc:grpChg>
        <pc:grpChg chg="mod">
          <ac:chgData name="Tran Thi Thanh  Loan" userId="7cd61c56-0b21-4c07-b629-56ce99598d18" providerId="ADAL" clId="{D5A00606-6AFE-4257-B196-9CE9DAA30843}" dt="2021-07-25T11:54:06.685" v="172" actId="164"/>
          <ac:grpSpMkLst>
            <pc:docMk/>
            <pc:sldMk cId="2590842919" sldId="378"/>
            <ac:grpSpMk id="36" creationId="{FC2282E4-00D5-4DE9-9C9A-2EAB447A1A45}"/>
          </ac:grpSpMkLst>
        </pc:grpChg>
        <pc:picChg chg="add mod">
          <ac:chgData name="Tran Thi Thanh  Loan" userId="7cd61c56-0b21-4c07-b629-56ce99598d18" providerId="ADAL" clId="{D5A00606-6AFE-4257-B196-9CE9DAA30843}" dt="2021-07-25T11:54:06.685" v="172" actId="164"/>
          <ac:picMkLst>
            <pc:docMk/>
            <pc:sldMk cId="2590842919" sldId="378"/>
            <ac:picMk id="4" creationId="{B2F8AA9F-D4C6-4409-A19A-F1287D17EEEC}"/>
          </ac:picMkLst>
        </pc:picChg>
      </pc:sldChg>
      <pc:sldChg chg="modSp add mod setBg">
        <pc:chgData name="Tran Thi Thanh  Loan" userId="7cd61c56-0b21-4c07-b629-56ce99598d18" providerId="ADAL" clId="{D5A00606-6AFE-4257-B196-9CE9DAA30843}" dt="2021-07-25T10:59:26.975" v="140" actId="14100"/>
        <pc:sldMkLst>
          <pc:docMk/>
          <pc:sldMk cId="3770424342" sldId="379"/>
        </pc:sldMkLst>
        <pc:spChg chg="mod">
          <ac:chgData name="Tran Thi Thanh  Loan" userId="7cd61c56-0b21-4c07-b629-56ce99598d18" providerId="ADAL" clId="{D5A00606-6AFE-4257-B196-9CE9DAA30843}" dt="2021-07-25T10:57:58.757" v="138" actId="207"/>
          <ac:spMkLst>
            <pc:docMk/>
            <pc:sldMk cId="3770424342" sldId="379"/>
            <ac:spMk id="42" creationId="{E813C595-B6DB-42DC-96BC-D322FB98160E}"/>
          </ac:spMkLst>
        </pc:spChg>
        <pc:picChg chg="mod">
          <ac:chgData name="Tran Thi Thanh  Loan" userId="7cd61c56-0b21-4c07-b629-56ce99598d18" providerId="ADAL" clId="{D5A00606-6AFE-4257-B196-9CE9DAA30843}" dt="2021-07-25T10:59:26.975" v="140" actId="14100"/>
          <ac:picMkLst>
            <pc:docMk/>
            <pc:sldMk cId="3770424342" sldId="379"/>
            <ac:picMk id="21" creationId="{67667D6E-CCA2-4959-A3D3-8CAD5473547B}"/>
          </ac:picMkLst>
        </pc:picChg>
      </pc:sldChg>
      <pc:sldChg chg="modSp add mod setBg">
        <pc:chgData name="Tran Thi Thanh  Loan" userId="7cd61c56-0b21-4c07-b629-56ce99598d18" providerId="ADAL" clId="{D5A00606-6AFE-4257-B196-9CE9DAA30843}" dt="2021-07-25T11:53:19.075" v="171" actId="14100"/>
        <pc:sldMkLst>
          <pc:docMk/>
          <pc:sldMk cId="2396330879" sldId="380"/>
        </pc:sldMkLst>
        <pc:spChg chg="mod">
          <ac:chgData name="Tran Thi Thanh  Loan" userId="7cd61c56-0b21-4c07-b629-56ce99598d18" providerId="ADAL" clId="{D5A00606-6AFE-4257-B196-9CE9DAA30843}" dt="2021-07-25T11:53:19.075" v="171" actId="14100"/>
          <ac:spMkLst>
            <pc:docMk/>
            <pc:sldMk cId="2396330879" sldId="380"/>
            <ac:spMk id="38" creationId="{8E55607B-92BC-4CC0-BFBA-F5799450DC82}"/>
          </ac:spMkLst>
        </pc:spChg>
        <pc:spChg chg="mod">
          <ac:chgData name="Tran Thi Thanh  Loan" userId="7cd61c56-0b21-4c07-b629-56ce99598d18" providerId="ADAL" clId="{D5A00606-6AFE-4257-B196-9CE9DAA30843}" dt="2021-07-25T11:51:44.440" v="147" actId="14100"/>
          <ac:spMkLst>
            <pc:docMk/>
            <pc:sldMk cId="2396330879" sldId="380"/>
            <ac:spMk id="39" creationId="{8CE3A617-C20A-4477-960D-1728A7D9DA44}"/>
          </ac:spMkLst>
        </pc:spChg>
        <pc:picChg chg="mod">
          <ac:chgData name="Tran Thi Thanh  Loan" userId="7cd61c56-0b21-4c07-b629-56ce99598d18" providerId="ADAL" clId="{D5A00606-6AFE-4257-B196-9CE9DAA30843}" dt="2021-07-25T11:52:33.336" v="164" actId="14100"/>
          <ac:picMkLst>
            <pc:docMk/>
            <pc:sldMk cId="2396330879" sldId="380"/>
            <ac:picMk id="33" creationId="{FE7A1902-699E-4C1C-9564-2C94E158F09C}"/>
          </ac:picMkLst>
        </pc:picChg>
      </pc:sldChg>
      <pc:sldChg chg="modSp add mod">
        <pc:chgData name="Tran Thi Thanh  Loan" userId="7cd61c56-0b21-4c07-b629-56ce99598d18" providerId="ADAL" clId="{D5A00606-6AFE-4257-B196-9CE9DAA30843}" dt="2021-08-05T07:32:26.299" v="470" actId="1076"/>
        <pc:sldMkLst>
          <pc:docMk/>
          <pc:sldMk cId="2220466082" sldId="381"/>
        </pc:sldMkLst>
        <pc:spChg chg="mod">
          <ac:chgData name="Tran Thi Thanh  Loan" userId="7cd61c56-0b21-4c07-b629-56ce99598d18" providerId="ADAL" clId="{D5A00606-6AFE-4257-B196-9CE9DAA30843}" dt="2021-08-05T07:32:26.299" v="470" actId="1076"/>
          <ac:spMkLst>
            <pc:docMk/>
            <pc:sldMk cId="2220466082" sldId="381"/>
            <ac:spMk id="11" creationId="{00000000-0000-0000-0000-000000000000}"/>
          </ac:spMkLst>
        </pc:spChg>
      </pc:sldChg>
      <pc:sldChg chg="modSp add del mod">
        <pc:chgData name="Tran Thi Thanh  Loan" userId="7cd61c56-0b21-4c07-b629-56ce99598d18" providerId="ADAL" clId="{D5A00606-6AFE-4257-B196-9CE9DAA30843}" dt="2021-08-03T14:47:58.115" v="302" actId="47"/>
        <pc:sldMkLst>
          <pc:docMk/>
          <pc:sldMk cId="398885734" sldId="382"/>
        </pc:sldMkLst>
        <pc:picChg chg="mod">
          <ac:chgData name="Tran Thi Thanh  Loan" userId="7cd61c56-0b21-4c07-b629-56ce99598d18" providerId="ADAL" clId="{D5A00606-6AFE-4257-B196-9CE9DAA30843}" dt="2021-08-03T14:45:58.422" v="285" actId="1076"/>
          <ac:picMkLst>
            <pc:docMk/>
            <pc:sldMk cId="398885734" sldId="382"/>
            <ac:picMk id="2" creationId="{D698B05B-75CA-4BEF-A5B1-CAABE4123164}"/>
          </ac:picMkLst>
        </pc:picChg>
      </pc:sldChg>
      <pc:sldChg chg="addSp delSp modSp add mod delAnim modAnim">
        <pc:chgData name="Tran Thi Thanh  Loan" userId="7cd61c56-0b21-4c07-b629-56ce99598d18" providerId="ADAL" clId="{D5A00606-6AFE-4257-B196-9CE9DAA30843}" dt="2021-08-03T15:01:15.873" v="323" actId="1076"/>
        <pc:sldMkLst>
          <pc:docMk/>
          <pc:sldMk cId="1573605354" sldId="382"/>
        </pc:sldMkLst>
        <pc:spChg chg="del">
          <ac:chgData name="Tran Thi Thanh  Loan" userId="7cd61c56-0b21-4c07-b629-56ce99598d18" providerId="ADAL" clId="{D5A00606-6AFE-4257-B196-9CE9DAA30843}" dt="2021-08-03T14:59:59.436" v="309" actId="478"/>
          <ac:spMkLst>
            <pc:docMk/>
            <pc:sldMk cId="1573605354" sldId="382"/>
            <ac:spMk id="4" creationId="{F3CC1724-026E-4FA3-A37B-E26C91B9A26D}"/>
          </ac:spMkLst>
        </pc:spChg>
        <pc:picChg chg="del">
          <ac:chgData name="Tran Thi Thanh  Loan" userId="7cd61c56-0b21-4c07-b629-56ce99598d18" providerId="ADAL" clId="{D5A00606-6AFE-4257-B196-9CE9DAA30843}" dt="2021-08-03T14:59:57.435" v="308" actId="478"/>
          <ac:picMkLst>
            <pc:docMk/>
            <pc:sldMk cId="1573605354" sldId="382"/>
            <ac:picMk id="3" creationId="{E69D7F7A-CDAB-473F-AE6D-8F86DEDD0B11}"/>
          </ac:picMkLst>
        </pc:picChg>
        <pc:picChg chg="del">
          <ac:chgData name="Tran Thi Thanh  Loan" userId="7cd61c56-0b21-4c07-b629-56ce99598d18" providerId="ADAL" clId="{D5A00606-6AFE-4257-B196-9CE9DAA30843}" dt="2021-08-03T15:00:00.311" v="310" actId="478"/>
          <ac:picMkLst>
            <pc:docMk/>
            <pc:sldMk cId="1573605354" sldId="382"/>
            <ac:picMk id="5" creationId="{3679426F-804A-4D74-A360-98E7D2F7B3EA}"/>
          </ac:picMkLst>
        </pc:picChg>
        <pc:picChg chg="add mod">
          <ac:chgData name="Tran Thi Thanh  Loan" userId="7cd61c56-0b21-4c07-b629-56ce99598d18" providerId="ADAL" clId="{D5A00606-6AFE-4257-B196-9CE9DAA30843}" dt="2021-08-03T15:01:07.414" v="321" actId="14100"/>
          <ac:picMkLst>
            <pc:docMk/>
            <pc:sldMk cId="1573605354" sldId="382"/>
            <ac:picMk id="6" creationId="{7918F59B-29AD-4AD4-B127-6C6BB3882FE1}"/>
          </ac:picMkLst>
        </pc:picChg>
        <pc:picChg chg="add mod">
          <ac:chgData name="Tran Thi Thanh  Loan" userId="7cd61c56-0b21-4c07-b629-56ce99598d18" providerId="ADAL" clId="{D5A00606-6AFE-4257-B196-9CE9DAA30843}" dt="2021-08-03T15:01:15.873" v="323" actId="1076"/>
          <ac:picMkLst>
            <pc:docMk/>
            <pc:sldMk cId="1573605354" sldId="382"/>
            <ac:picMk id="7" creationId="{AD9D8CA5-0317-420B-AA88-906077B3CF70}"/>
          </ac:picMkLst>
        </pc:picChg>
      </pc:sldChg>
      <pc:sldChg chg="addSp delSp modSp add mod delAnim modAnim">
        <pc:chgData name="Tran Thi Thanh  Loan" userId="7cd61c56-0b21-4c07-b629-56ce99598d18" providerId="ADAL" clId="{D5A00606-6AFE-4257-B196-9CE9DAA30843}" dt="2021-08-03T15:06:01.799" v="375" actId="14100"/>
        <pc:sldMkLst>
          <pc:docMk/>
          <pc:sldMk cId="2720676970" sldId="383"/>
        </pc:sldMkLst>
        <pc:spChg chg="add mod">
          <ac:chgData name="Tran Thi Thanh  Loan" userId="7cd61c56-0b21-4c07-b629-56ce99598d18" providerId="ADAL" clId="{D5A00606-6AFE-4257-B196-9CE9DAA30843}" dt="2021-08-03T15:04:57.991" v="370" actId="14100"/>
          <ac:spMkLst>
            <pc:docMk/>
            <pc:sldMk cId="2720676970" sldId="383"/>
            <ac:spMk id="4" creationId="{9EFD3DA9-AB5C-4BA4-B519-44EEA033680E}"/>
          </ac:spMkLst>
        </pc:spChg>
        <pc:picChg chg="add mod">
          <ac:chgData name="Tran Thi Thanh  Loan" userId="7cd61c56-0b21-4c07-b629-56ce99598d18" providerId="ADAL" clId="{D5A00606-6AFE-4257-B196-9CE9DAA30843}" dt="2021-08-03T15:06:01.799" v="375" actId="14100"/>
          <ac:picMkLst>
            <pc:docMk/>
            <pc:sldMk cId="2720676970" sldId="383"/>
            <ac:picMk id="3" creationId="{E20CBE42-C227-49F6-8469-896BE7FBD928}"/>
          </ac:picMkLst>
        </pc:picChg>
        <pc:picChg chg="add mod">
          <ac:chgData name="Tran Thi Thanh  Loan" userId="7cd61c56-0b21-4c07-b629-56ce99598d18" providerId="ADAL" clId="{D5A00606-6AFE-4257-B196-9CE9DAA30843}" dt="2021-08-03T15:04:26.854" v="360" actId="1076"/>
          <ac:picMkLst>
            <pc:docMk/>
            <pc:sldMk cId="2720676970" sldId="383"/>
            <ac:picMk id="5" creationId="{34D8DE10-11C3-4F5E-8576-14B1719FF9A5}"/>
          </ac:picMkLst>
        </pc:picChg>
        <pc:picChg chg="del">
          <ac:chgData name="Tran Thi Thanh  Loan" userId="7cd61c56-0b21-4c07-b629-56ce99598d18" providerId="ADAL" clId="{D5A00606-6AFE-4257-B196-9CE9DAA30843}" dt="2021-08-03T15:02:04.647" v="327" actId="478"/>
          <ac:picMkLst>
            <pc:docMk/>
            <pc:sldMk cId="2720676970" sldId="383"/>
            <ac:picMk id="6" creationId="{7918F59B-29AD-4AD4-B127-6C6BB3882FE1}"/>
          </ac:picMkLst>
        </pc:picChg>
        <pc:picChg chg="add mod">
          <ac:chgData name="Tran Thi Thanh  Loan" userId="7cd61c56-0b21-4c07-b629-56ce99598d18" providerId="ADAL" clId="{D5A00606-6AFE-4257-B196-9CE9DAA30843}" dt="2021-08-03T15:04:29.051" v="361" actId="1076"/>
          <ac:picMkLst>
            <pc:docMk/>
            <pc:sldMk cId="2720676970" sldId="383"/>
            <ac:picMk id="7" creationId="{0A210A90-6B50-49D4-BE4C-3B1850B993D1}"/>
          </ac:picMkLst>
        </pc:picChg>
        <pc:picChg chg="add mod">
          <ac:chgData name="Tran Thi Thanh  Loan" userId="7cd61c56-0b21-4c07-b629-56ce99598d18" providerId="ADAL" clId="{D5A00606-6AFE-4257-B196-9CE9DAA30843}" dt="2021-08-03T15:04:34.991" v="363" actId="1076"/>
          <ac:picMkLst>
            <pc:docMk/>
            <pc:sldMk cId="2720676970" sldId="383"/>
            <ac:picMk id="8" creationId="{59BFE9A2-C5EC-4EA9-B485-9A9E341166CA}"/>
          </ac:picMkLst>
        </pc:picChg>
        <pc:picChg chg="add mod">
          <ac:chgData name="Tran Thi Thanh  Loan" userId="7cd61c56-0b21-4c07-b629-56ce99598d18" providerId="ADAL" clId="{D5A00606-6AFE-4257-B196-9CE9DAA30843}" dt="2021-08-03T15:04:49.455" v="368" actId="1076"/>
          <ac:picMkLst>
            <pc:docMk/>
            <pc:sldMk cId="2720676970" sldId="383"/>
            <ac:picMk id="9" creationId="{4F3CFCC3-B127-4C95-A191-F33729BA1335}"/>
          </ac:picMkLst>
        </pc:picChg>
        <pc:picChg chg="add mod">
          <ac:chgData name="Tran Thi Thanh  Loan" userId="7cd61c56-0b21-4c07-b629-56ce99598d18" providerId="ADAL" clId="{D5A00606-6AFE-4257-B196-9CE9DAA30843}" dt="2021-08-03T15:04:46.119" v="366" actId="1076"/>
          <ac:picMkLst>
            <pc:docMk/>
            <pc:sldMk cId="2720676970" sldId="383"/>
            <ac:picMk id="10" creationId="{DE03572F-C515-44EF-8784-AB9553ECEAF1}"/>
          </ac:picMkLst>
        </pc:picChg>
        <pc:picChg chg="add mod">
          <ac:chgData name="Tran Thi Thanh  Loan" userId="7cd61c56-0b21-4c07-b629-56ce99598d18" providerId="ADAL" clId="{D5A00606-6AFE-4257-B196-9CE9DAA30843}" dt="2021-08-03T15:04:40.730" v="365" actId="1076"/>
          <ac:picMkLst>
            <pc:docMk/>
            <pc:sldMk cId="2720676970" sldId="383"/>
            <ac:picMk id="11" creationId="{1BF5B7F1-ED22-4CAB-834B-A22ECF205B39}"/>
          </ac:picMkLst>
        </pc:picChg>
      </pc:sldChg>
      <pc:sldChg chg="addSp delSp modSp add del mod delAnim modAnim">
        <pc:chgData name="Tran Thi Thanh  Loan" userId="7cd61c56-0b21-4c07-b629-56ce99598d18" providerId="ADAL" clId="{D5A00606-6AFE-4257-B196-9CE9DAA30843}" dt="2021-08-03T15:05:50.889" v="373" actId="47"/>
        <pc:sldMkLst>
          <pc:docMk/>
          <pc:sldMk cId="1570112903" sldId="384"/>
        </pc:sldMkLst>
        <pc:picChg chg="del">
          <ac:chgData name="Tran Thi Thanh  Loan" userId="7cd61c56-0b21-4c07-b629-56ce99598d18" providerId="ADAL" clId="{D5A00606-6AFE-4257-B196-9CE9DAA30843}" dt="2021-08-03T15:02:25.652" v="333" actId="478"/>
          <ac:picMkLst>
            <pc:docMk/>
            <pc:sldMk cId="1570112903" sldId="384"/>
            <ac:picMk id="3" creationId="{E20CBE42-C227-49F6-8469-896BE7FBD928}"/>
          </ac:picMkLst>
        </pc:picChg>
        <pc:picChg chg="add mod">
          <ac:chgData name="Tran Thi Thanh  Loan" userId="7cd61c56-0b21-4c07-b629-56ce99598d18" providerId="ADAL" clId="{D5A00606-6AFE-4257-B196-9CE9DAA30843}" dt="2021-08-03T15:05:45.228" v="372"/>
          <ac:picMkLst>
            <pc:docMk/>
            <pc:sldMk cId="1570112903" sldId="384"/>
            <ac:picMk id="4" creationId="{9E089FF1-D9EC-417D-86A8-BB83DDFA6BB8}"/>
          </ac:picMkLst>
        </pc:picChg>
        <pc:picChg chg="add mod">
          <ac:chgData name="Tran Thi Thanh  Loan" userId="7cd61c56-0b21-4c07-b629-56ce99598d18" providerId="ADAL" clId="{D5A00606-6AFE-4257-B196-9CE9DAA30843}" dt="2021-08-03T15:05:45.228" v="372"/>
          <ac:picMkLst>
            <pc:docMk/>
            <pc:sldMk cId="1570112903" sldId="384"/>
            <ac:picMk id="5" creationId="{0F8A74B5-F5F2-4FCB-BA9E-BE2F9B8FBEE4}"/>
          </ac:picMkLst>
        </pc:picChg>
        <pc:picChg chg="add mod">
          <ac:chgData name="Tran Thi Thanh  Loan" userId="7cd61c56-0b21-4c07-b629-56ce99598d18" providerId="ADAL" clId="{D5A00606-6AFE-4257-B196-9CE9DAA30843}" dt="2021-08-03T15:05:45.228" v="372"/>
          <ac:picMkLst>
            <pc:docMk/>
            <pc:sldMk cId="1570112903" sldId="384"/>
            <ac:picMk id="6" creationId="{E52C9681-9585-48B5-83A1-ED77142CD505}"/>
          </ac:picMkLst>
        </pc:picChg>
        <pc:picChg chg="add mod">
          <ac:chgData name="Tran Thi Thanh  Loan" userId="7cd61c56-0b21-4c07-b629-56ce99598d18" providerId="ADAL" clId="{D5A00606-6AFE-4257-B196-9CE9DAA30843}" dt="2021-08-03T15:05:45.228" v="372"/>
          <ac:picMkLst>
            <pc:docMk/>
            <pc:sldMk cId="1570112903" sldId="384"/>
            <ac:picMk id="7" creationId="{B0CCB325-437C-43C1-8349-FBE74DDA8EB1}"/>
          </ac:picMkLst>
        </pc:picChg>
      </pc:sldChg>
      <pc:sldChg chg="add del">
        <pc:chgData name="Tran Thi Thanh  Loan" userId="7cd61c56-0b21-4c07-b629-56ce99598d18" providerId="ADAL" clId="{D5A00606-6AFE-4257-B196-9CE9DAA30843}" dt="2021-08-03T15:01:32.345" v="325" actId="47"/>
        <pc:sldMkLst>
          <pc:docMk/>
          <pc:sldMk cId="1581749678" sldId="384"/>
        </pc:sldMkLst>
      </pc:sldChg>
      <pc:sldChg chg="addSp delSp modSp add mod delAnim modAnim">
        <pc:chgData name="Tran Thi Thanh  Loan" userId="7cd61c56-0b21-4c07-b629-56ce99598d18" providerId="ADAL" clId="{D5A00606-6AFE-4257-B196-9CE9DAA30843}" dt="2021-08-03T15:07:04.095" v="388" actId="1076"/>
        <pc:sldMkLst>
          <pc:docMk/>
          <pc:sldMk cId="325624333" sldId="385"/>
        </pc:sldMkLst>
        <pc:spChg chg="add mod">
          <ac:chgData name="Tran Thi Thanh  Loan" userId="7cd61c56-0b21-4c07-b629-56ce99598d18" providerId="ADAL" clId="{D5A00606-6AFE-4257-B196-9CE9DAA30843}" dt="2021-08-03T15:07:04.095" v="388" actId="1076"/>
          <ac:spMkLst>
            <pc:docMk/>
            <pc:sldMk cId="325624333" sldId="385"/>
            <ac:spMk id="8" creationId="{74D32197-121E-4D9C-A988-88A56139FCB9}"/>
          </ac:spMkLst>
        </pc:spChg>
        <pc:picChg chg="del">
          <ac:chgData name="Tran Thi Thanh  Loan" userId="7cd61c56-0b21-4c07-b629-56ce99598d18" providerId="ADAL" clId="{D5A00606-6AFE-4257-B196-9CE9DAA30843}" dt="2021-08-03T15:02:27.806" v="334" actId="478"/>
          <ac:picMkLst>
            <pc:docMk/>
            <pc:sldMk cId="325624333" sldId="385"/>
            <ac:picMk id="3" creationId="{E20CBE42-C227-49F6-8469-896BE7FBD928}"/>
          </ac:picMkLst>
        </pc:picChg>
        <pc:picChg chg="add mod">
          <ac:chgData name="Tran Thi Thanh  Loan" userId="7cd61c56-0b21-4c07-b629-56ce99598d18" providerId="ADAL" clId="{D5A00606-6AFE-4257-B196-9CE9DAA30843}" dt="2021-08-03T15:06:07.584" v="377" actId="1076"/>
          <ac:picMkLst>
            <pc:docMk/>
            <pc:sldMk cId="325624333" sldId="385"/>
            <ac:picMk id="4" creationId="{EA11DDF7-86CC-41FE-AF61-03E3ADB9BC1E}"/>
          </ac:picMkLst>
        </pc:picChg>
        <pc:picChg chg="add mod">
          <ac:chgData name="Tran Thi Thanh  Loan" userId="7cd61c56-0b21-4c07-b629-56ce99598d18" providerId="ADAL" clId="{D5A00606-6AFE-4257-B196-9CE9DAA30843}" dt="2021-08-03T15:06:21.724" v="380" actId="1076"/>
          <ac:picMkLst>
            <pc:docMk/>
            <pc:sldMk cId="325624333" sldId="385"/>
            <ac:picMk id="5" creationId="{C0609B42-D26F-49BD-9329-F6D9B3369817}"/>
          </ac:picMkLst>
        </pc:picChg>
        <pc:picChg chg="add mod">
          <ac:chgData name="Tran Thi Thanh  Loan" userId="7cd61c56-0b21-4c07-b629-56ce99598d18" providerId="ADAL" clId="{D5A00606-6AFE-4257-B196-9CE9DAA30843}" dt="2021-08-03T15:06:32.832" v="382" actId="1076"/>
          <ac:picMkLst>
            <pc:docMk/>
            <pc:sldMk cId="325624333" sldId="385"/>
            <ac:picMk id="6" creationId="{1D2F7BF1-AD82-47DC-A3FC-7F197F7DDDF1}"/>
          </ac:picMkLst>
        </pc:picChg>
        <pc:picChg chg="add mod">
          <ac:chgData name="Tran Thi Thanh  Loan" userId="7cd61c56-0b21-4c07-b629-56ce99598d18" providerId="ADAL" clId="{D5A00606-6AFE-4257-B196-9CE9DAA30843}" dt="2021-08-03T15:06:32.832" v="382" actId="1076"/>
          <ac:picMkLst>
            <pc:docMk/>
            <pc:sldMk cId="325624333" sldId="385"/>
            <ac:picMk id="7" creationId="{86275DE3-8B36-469E-88C5-042EA6CC186C}"/>
          </ac:picMkLst>
        </pc:picChg>
      </pc:sldChg>
      <pc:sldChg chg="add del">
        <pc:chgData name="Tran Thi Thanh  Loan" userId="7cd61c56-0b21-4c07-b629-56ce99598d18" providerId="ADAL" clId="{D5A00606-6AFE-4257-B196-9CE9DAA30843}" dt="2021-08-03T15:01:33.839" v="326" actId="47"/>
        <pc:sldMkLst>
          <pc:docMk/>
          <pc:sldMk cId="1654595993" sldId="385"/>
        </pc:sldMkLst>
      </pc:sldChg>
      <pc:sldChg chg="addSp delSp modSp add mod delAnim">
        <pc:chgData name="Tran Thi Thanh  Loan" userId="7cd61c56-0b21-4c07-b629-56ce99598d18" providerId="ADAL" clId="{D5A00606-6AFE-4257-B196-9CE9DAA30843}" dt="2021-08-03T15:08:33.215" v="401" actId="1076"/>
        <pc:sldMkLst>
          <pc:docMk/>
          <pc:sldMk cId="3425186244" sldId="386"/>
        </pc:sldMkLst>
        <pc:spChg chg="del">
          <ac:chgData name="Tran Thi Thanh  Loan" userId="7cd61c56-0b21-4c07-b629-56ce99598d18" providerId="ADAL" clId="{D5A00606-6AFE-4257-B196-9CE9DAA30843}" dt="2021-08-03T15:07:24.627" v="391" actId="478"/>
          <ac:spMkLst>
            <pc:docMk/>
            <pc:sldMk cId="3425186244" sldId="386"/>
            <ac:spMk id="8" creationId="{74D32197-121E-4D9C-A988-88A56139FCB9}"/>
          </ac:spMkLst>
        </pc:spChg>
        <pc:picChg chg="mod">
          <ac:chgData name="Tran Thi Thanh  Loan" userId="7cd61c56-0b21-4c07-b629-56ce99598d18" providerId="ADAL" clId="{D5A00606-6AFE-4257-B196-9CE9DAA30843}" dt="2021-08-03T15:08:20.162" v="398" actId="14100"/>
          <ac:picMkLst>
            <pc:docMk/>
            <pc:sldMk cId="3425186244" sldId="386"/>
            <ac:picMk id="4" creationId="{EA11DDF7-86CC-41FE-AF61-03E3ADB9BC1E}"/>
          </ac:picMkLst>
        </pc:picChg>
        <pc:picChg chg="add mod">
          <ac:chgData name="Tran Thi Thanh  Loan" userId="7cd61c56-0b21-4c07-b629-56ce99598d18" providerId="ADAL" clId="{D5A00606-6AFE-4257-B196-9CE9DAA30843}" dt="2021-08-03T15:08:23.795" v="399" actId="1076"/>
          <ac:picMkLst>
            <pc:docMk/>
            <pc:sldMk cId="3425186244" sldId="386"/>
            <ac:picMk id="9" creationId="{4D25ACF3-AADE-4E89-8CD7-D5EE5CD0FFC9}"/>
          </ac:picMkLst>
        </pc:picChg>
        <pc:picChg chg="add mod">
          <ac:chgData name="Tran Thi Thanh  Loan" userId="7cd61c56-0b21-4c07-b629-56ce99598d18" providerId="ADAL" clId="{D5A00606-6AFE-4257-B196-9CE9DAA30843}" dt="2021-08-03T15:07:39.444" v="392"/>
          <ac:picMkLst>
            <pc:docMk/>
            <pc:sldMk cId="3425186244" sldId="386"/>
            <ac:picMk id="10" creationId="{1BFFC850-9307-4FE6-A930-B5EBCFEE468E}"/>
          </ac:picMkLst>
        </pc:picChg>
        <pc:picChg chg="add mod">
          <ac:chgData name="Tran Thi Thanh  Loan" userId="7cd61c56-0b21-4c07-b629-56ce99598d18" providerId="ADAL" clId="{D5A00606-6AFE-4257-B196-9CE9DAA30843}" dt="2021-08-03T15:07:39.444" v="392"/>
          <ac:picMkLst>
            <pc:docMk/>
            <pc:sldMk cId="3425186244" sldId="386"/>
            <ac:picMk id="11" creationId="{D7D3C5DF-4599-404F-810B-9910A562E82B}"/>
          </ac:picMkLst>
        </pc:picChg>
        <pc:picChg chg="add mod">
          <ac:chgData name="Tran Thi Thanh  Loan" userId="7cd61c56-0b21-4c07-b629-56ce99598d18" providerId="ADAL" clId="{D5A00606-6AFE-4257-B196-9CE9DAA30843}" dt="2021-08-03T15:07:39.444" v="392"/>
          <ac:picMkLst>
            <pc:docMk/>
            <pc:sldMk cId="3425186244" sldId="386"/>
            <ac:picMk id="12" creationId="{3AC8F5B3-6EEF-49C0-A2CA-0830B87043A4}"/>
          </ac:picMkLst>
        </pc:picChg>
        <pc:picChg chg="add mod ord">
          <ac:chgData name="Tran Thi Thanh  Loan" userId="7cd61c56-0b21-4c07-b629-56ce99598d18" providerId="ADAL" clId="{D5A00606-6AFE-4257-B196-9CE9DAA30843}" dt="2021-08-03T15:07:59.144" v="395" actId="167"/>
          <ac:picMkLst>
            <pc:docMk/>
            <pc:sldMk cId="3425186244" sldId="386"/>
            <ac:picMk id="13" creationId="{C6DF8767-1A3B-41BB-B89F-A3F4BA273DD4}"/>
          </ac:picMkLst>
        </pc:picChg>
        <pc:picChg chg="add mod">
          <ac:chgData name="Tran Thi Thanh  Loan" userId="7cd61c56-0b21-4c07-b629-56ce99598d18" providerId="ADAL" clId="{D5A00606-6AFE-4257-B196-9CE9DAA30843}" dt="2021-08-03T15:08:33.215" v="401" actId="1076"/>
          <ac:picMkLst>
            <pc:docMk/>
            <pc:sldMk cId="3425186244" sldId="386"/>
            <ac:picMk id="14" creationId="{A3C52060-A5A4-4B0F-A2EC-F9A82885617B}"/>
          </ac:picMkLst>
        </pc:picChg>
      </pc:sldChg>
      <pc:sldChg chg="addSp delSp modSp add mod delAnim modAnim">
        <pc:chgData name="Tran Thi Thanh  Loan" userId="7cd61c56-0b21-4c07-b629-56ce99598d18" providerId="ADAL" clId="{D5A00606-6AFE-4257-B196-9CE9DAA30843}" dt="2021-08-03T15:13:12.531" v="436" actId="14100"/>
        <pc:sldMkLst>
          <pc:docMk/>
          <pc:sldMk cId="3452445343" sldId="387"/>
        </pc:sldMkLst>
        <pc:spChg chg="del">
          <ac:chgData name="Tran Thi Thanh  Loan" userId="7cd61c56-0b21-4c07-b629-56ce99598d18" providerId="ADAL" clId="{D5A00606-6AFE-4257-B196-9CE9DAA30843}" dt="2021-08-03T15:09:15.145" v="404" actId="478"/>
          <ac:spMkLst>
            <pc:docMk/>
            <pc:sldMk cId="3452445343" sldId="387"/>
            <ac:spMk id="4" creationId="{F3CC1724-026E-4FA3-A37B-E26C91B9A26D}"/>
          </ac:spMkLst>
        </pc:spChg>
        <pc:picChg chg="del">
          <ac:chgData name="Tran Thi Thanh  Loan" userId="7cd61c56-0b21-4c07-b629-56ce99598d18" providerId="ADAL" clId="{D5A00606-6AFE-4257-B196-9CE9DAA30843}" dt="2021-08-03T15:09:12.856" v="403" actId="478"/>
          <ac:picMkLst>
            <pc:docMk/>
            <pc:sldMk cId="3452445343" sldId="387"/>
            <ac:picMk id="3" creationId="{E69D7F7A-CDAB-473F-AE6D-8F86DEDD0B11}"/>
          </ac:picMkLst>
        </pc:picChg>
        <pc:picChg chg="del">
          <ac:chgData name="Tran Thi Thanh  Loan" userId="7cd61c56-0b21-4c07-b629-56ce99598d18" providerId="ADAL" clId="{D5A00606-6AFE-4257-B196-9CE9DAA30843}" dt="2021-08-03T15:09:16.173" v="405" actId="478"/>
          <ac:picMkLst>
            <pc:docMk/>
            <pc:sldMk cId="3452445343" sldId="387"/>
            <ac:picMk id="5" creationId="{3679426F-804A-4D74-A360-98E7D2F7B3EA}"/>
          </ac:picMkLst>
        </pc:picChg>
        <pc:picChg chg="add mod">
          <ac:chgData name="Tran Thi Thanh  Loan" userId="7cd61c56-0b21-4c07-b629-56ce99598d18" providerId="ADAL" clId="{D5A00606-6AFE-4257-B196-9CE9DAA30843}" dt="2021-08-03T15:09:50.307" v="412" actId="1076"/>
          <ac:picMkLst>
            <pc:docMk/>
            <pc:sldMk cId="3452445343" sldId="387"/>
            <ac:picMk id="6" creationId="{D1E78FE2-1662-4487-A1F9-F0DC944FFFC4}"/>
          </ac:picMkLst>
        </pc:picChg>
        <pc:picChg chg="add mod">
          <ac:chgData name="Tran Thi Thanh  Loan" userId="7cd61c56-0b21-4c07-b629-56ce99598d18" providerId="ADAL" clId="{D5A00606-6AFE-4257-B196-9CE9DAA30843}" dt="2021-08-03T15:13:12.531" v="436" actId="14100"/>
          <ac:picMkLst>
            <pc:docMk/>
            <pc:sldMk cId="3452445343" sldId="387"/>
            <ac:picMk id="7" creationId="{12E5E766-7343-4C2F-9D13-94736A2F566D}"/>
          </ac:picMkLst>
        </pc:picChg>
        <pc:picChg chg="add del mod">
          <ac:chgData name="Tran Thi Thanh  Loan" userId="7cd61c56-0b21-4c07-b629-56ce99598d18" providerId="ADAL" clId="{D5A00606-6AFE-4257-B196-9CE9DAA30843}" dt="2021-08-03T15:13:02.876" v="434" actId="478"/>
          <ac:picMkLst>
            <pc:docMk/>
            <pc:sldMk cId="3452445343" sldId="387"/>
            <ac:picMk id="8" creationId="{A59A7415-0BE4-4DCB-8397-BA33ADF615C1}"/>
          </ac:picMkLst>
        </pc:picChg>
      </pc:sldChg>
      <pc:sldChg chg="addSp delSp modSp add mod delAnim modAnim">
        <pc:chgData name="Tran Thi Thanh  Loan" userId="7cd61c56-0b21-4c07-b629-56ce99598d18" providerId="ADAL" clId="{D5A00606-6AFE-4257-B196-9CE9DAA30843}" dt="2021-08-03T15:13:18.771" v="437" actId="14100"/>
        <pc:sldMkLst>
          <pc:docMk/>
          <pc:sldMk cId="297051087" sldId="388"/>
        </pc:sldMkLst>
        <pc:picChg chg="add del mod">
          <ac:chgData name="Tran Thi Thanh  Loan" userId="7cd61c56-0b21-4c07-b629-56ce99598d18" providerId="ADAL" clId="{D5A00606-6AFE-4257-B196-9CE9DAA30843}" dt="2021-08-03T15:12:42.132" v="426"/>
          <ac:picMkLst>
            <pc:docMk/>
            <pc:sldMk cId="297051087" sldId="388"/>
            <ac:picMk id="4" creationId="{21958D42-EBFE-4C8B-86FB-1E99E3F46DCB}"/>
          </ac:picMkLst>
        </pc:picChg>
        <pc:picChg chg="add mod">
          <ac:chgData name="Tran Thi Thanh  Loan" userId="7cd61c56-0b21-4c07-b629-56ce99598d18" providerId="ADAL" clId="{D5A00606-6AFE-4257-B196-9CE9DAA30843}" dt="2021-08-03T15:13:18.771" v="437" actId="14100"/>
          <ac:picMkLst>
            <pc:docMk/>
            <pc:sldMk cId="297051087" sldId="388"/>
            <ac:picMk id="5" creationId="{7909A2F9-98A4-41D9-8EBA-C60DD3C4C664}"/>
          </ac:picMkLst>
        </pc:picChg>
        <pc:picChg chg="del">
          <ac:chgData name="Tran Thi Thanh  Loan" userId="7cd61c56-0b21-4c07-b629-56ce99598d18" providerId="ADAL" clId="{D5A00606-6AFE-4257-B196-9CE9DAA30843}" dt="2021-08-03T15:11:58.386" v="421" actId="478"/>
          <ac:picMkLst>
            <pc:docMk/>
            <pc:sldMk cId="297051087" sldId="388"/>
            <ac:picMk id="7" creationId="{12E5E766-7343-4C2F-9D13-94736A2F566D}"/>
          </ac:picMkLst>
        </pc:picChg>
      </pc:sldChg>
      <pc:sldChg chg="addSp delSp modSp add mod delAnim modAnim">
        <pc:chgData name="Tran Thi Thanh  Loan" userId="7cd61c56-0b21-4c07-b629-56ce99598d18" providerId="ADAL" clId="{D5A00606-6AFE-4257-B196-9CE9DAA30843}" dt="2021-08-03T15:15:53.787" v="462" actId="1076"/>
        <pc:sldMkLst>
          <pc:docMk/>
          <pc:sldMk cId="3301232102" sldId="389"/>
        </pc:sldMkLst>
        <pc:picChg chg="add del mod">
          <ac:chgData name="Tran Thi Thanh  Loan" userId="7cd61c56-0b21-4c07-b629-56ce99598d18" providerId="ADAL" clId="{D5A00606-6AFE-4257-B196-9CE9DAA30843}" dt="2021-08-03T15:15:35.129" v="456" actId="478"/>
          <ac:picMkLst>
            <pc:docMk/>
            <pc:sldMk cId="3301232102" sldId="389"/>
            <ac:picMk id="4" creationId="{3A8FC4D3-8DC5-4A2A-9C7A-6391F06F07C8}"/>
          </ac:picMkLst>
        </pc:picChg>
        <pc:picChg chg="del mod">
          <ac:chgData name="Tran Thi Thanh  Loan" userId="7cd61c56-0b21-4c07-b629-56ce99598d18" providerId="ADAL" clId="{D5A00606-6AFE-4257-B196-9CE9DAA30843}" dt="2021-08-03T15:15:36.078" v="457" actId="478"/>
          <ac:picMkLst>
            <pc:docMk/>
            <pc:sldMk cId="3301232102" sldId="389"/>
            <ac:picMk id="5" creationId="{7909A2F9-98A4-41D9-8EBA-C60DD3C4C664}"/>
          </ac:picMkLst>
        </pc:picChg>
        <pc:picChg chg="mod">
          <ac:chgData name="Tran Thi Thanh  Loan" userId="7cd61c56-0b21-4c07-b629-56ce99598d18" providerId="ADAL" clId="{D5A00606-6AFE-4257-B196-9CE9DAA30843}" dt="2021-08-03T15:14:11.459" v="440" actId="14100"/>
          <ac:picMkLst>
            <pc:docMk/>
            <pc:sldMk cId="3301232102" sldId="389"/>
            <ac:picMk id="6" creationId="{D1E78FE2-1662-4487-A1F9-F0DC944FFFC4}"/>
          </ac:picMkLst>
        </pc:picChg>
        <pc:picChg chg="add mod">
          <ac:chgData name="Tran Thi Thanh  Loan" userId="7cd61c56-0b21-4c07-b629-56ce99598d18" providerId="ADAL" clId="{D5A00606-6AFE-4257-B196-9CE9DAA30843}" dt="2021-08-03T15:15:51.503" v="461" actId="1076"/>
          <ac:picMkLst>
            <pc:docMk/>
            <pc:sldMk cId="3301232102" sldId="389"/>
            <ac:picMk id="7" creationId="{C2D9A394-1A5A-41C5-8E2C-4E943466FB78}"/>
          </ac:picMkLst>
        </pc:picChg>
        <pc:picChg chg="add mod">
          <ac:chgData name="Tran Thi Thanh  Loan" userId="7cd61c56-0b21-4c07-b629-56ce99598d18" providerId="ADAL" clId="{D5A00606-6AFE-4257-B196-9CE9DAA30843}" dt="2021-08-03T15:15:53.787" v="462" actId="1076"/>
          <ac:picMkLst>
            <pc:docMk/>
            <pc:sldMk cId="3301232102" sldId="389"/>
            <ac:picMk id="8" creationId="{3FAE8747-0838-4983-BCDB-2B7C5EC631F1}"/>
          </ac:picMkLst>
        </pc:picChg>
      </pc:sldChg>
      <pc:sldMasterChg chg="delSldLayout">
        <pc:chgData name="Tran Thi Thanh  Loan" userId="7cd61c56-0b21-4c07-b629-56ce99598d18" providerId="ADAL" clId="{D5A00606-6AFE-4257-B196-9CE9DAA30843}" dt="2021-08-02T02:49:57.693" v="187" actId="47"/>
        <pc:sldMasterMkLst>
          <pc:docMk/>
          <pc:sldMasterMk cId="0" sldId="2147483659"/>
        </pc:sldMasterMkLst>
        <pc:sldLayoutChg chg="del">
          <pc:chgData name="Tran Thi Thanh  Loan" userId="7cd61c56-0b21-4c07-b629-56ce99598d18" providerId="ADAL" clId="{D5A00606-6AFE-4257-B196-9CE9DAA30843}" dt="2021-08-02T02:49:57.693" v="187" actId="47"/>
          <pc:sldLayoutMkLst>
            <pc:docMk/>
            <pc:sldMasterMk cId="0" sldId="2147483659"/>
            <pc:sldLayoutMk cId="0" sldId="2147483649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546686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" y="129"/>
            <a:ext cx="9143650" cy="5143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8704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"/>
            <a:ext cx="9144230" cy="5143372"/>
          </a:xfrm>
          <a:prstGeom prst="rect">
            <a:avLst/>
          </a:prstGeom>
        </p:spPr>
      </p:pic>
      <p:sp>
        <p:nvSpPr>
          <p:cNvPr id="8" name="Rounded Rectangle 7"/>
          <p:cNvSpPr/>
          <p:nvPr userDrawn="1"/>
        </p:nvSpPr>
        <p:spPr>
          <a:xfrm>
            <a:off x="135925" y="129747"/>
            <a:ext cx="8896865" cy="4893275"/>
          </a:xfrm>
          <a:prstGeom prst="roundRect">
            <a:avLst>
              <a:gd name="adj" fmla="val 391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/>
          </a:p>
        </p:txBody>
      </p:sp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F1666314-B40A-4895-AD85-6A2F83030A43}"/>
              </a:ext>
            </a:extLst>
          </p:cNvPr>
          <p:cNvSpPr/>
          <p:nvPr userDrawn="1"/>
        </p:nvSpPr>
        <p:spPr>
          <a:xfrm>
            <a:off x="135924" y="120479"/>
            <a:ext cx="8872152" cy="489327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 dirty="0"/>
          </a:p>
        </p:txBody>
      </p:sp>
    </p:spTree>
    <p:extLst>
      <p:ext uri="{BB962C8B-B14F-4D97-AF65-F5344CB8AC3E}">
        <p14:creationId xmlns:p14="http://schemas.microsoft.com/office/powerpoint/2010/main" val="14563530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0"/>
            <a:ext cx="9144055" cy="51434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8044" y="1217720"/>
            <a:ext cx="900113" cy="540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1912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156061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="" xmlns:a16="http://schemas.microsoft.com/office/drawing/2014/main" id="{85A7F23F-A40B-4C39-96CC-7DF1F3F43B33}"/>
              </a:ext>
            </a:extLst>
          </p:cNvPr>
          <p:cNvSpPr txBox="1"/>
          <p:nvPr userDrawn="1"/>
        </p:nvSpPr>
        <p:spPr>
          <a:xfrm>
            <a:off x="0" y="-7122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60" r:id="rId10"/>
    <p:sldLayoutId id="2147483661" r:id="rId11"/>
    <p:sldLayoutId id="2147483662" r:id="rId12"/>
    <p:sldLayoutId id="2147483663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9.png"/><Relationship Id="rId7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3.png"/><Relationship Id="rId5" Type="http://schemas.openxmlformats.org/officeDocument/2006/relationships/image" Target="../media/image31.png"/><Relationship Id="rId10" Type="http://schemas.openxmlformats.org/officeDocument/2006/relationships/image" Target="../media/image26.png"/><Relationship Id="rId4" Type="http://schemas.openxmlformats.org/officeDocument/2006/relationships/image" Target="../media/image30.png"/><Relationship Id="rId9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171264" y="1485973"/>
            <a:ext cx="4897496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4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Slab" pitchFamily="2" charset="0"/>
                <a:ea typeface="Roboto Slab" pitchFamily="2" charset="0"/>
              </a:rPr>
              <a:t>MÔN TIẾNG VIỆT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921019" y="2503366"/>
            <a:ext cx="130195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Slab" pitchFamily="2" charset="0"/>
                <a:ea typeface="Roboto Slab" pitchFamily="2" charset="0"/>
              </a:rPr>
              <a:t>LỚP </a:t>
            </a:r>
            <a:r>
              <a:rPr lang="en-GB" sz="2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Slab" pitchFamily="2" charset="0"/>
                <a:ea typeface="Roboto Slab" pitchFamily="2" charset="0"/>
              </a:rPr>
              <a:t>1A7 </a:t>
            </a:r>
            <a:endParaRPr lang="en-GB" sz="21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 Slab" pitchFamily="2" charset="0"/>
              <a:ea typeface="Roboto Slab" pitchFamily="2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103762" y="2995646"/>
            <a:ext cx="2936472" cy="108452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err="1">
                <a:solidFill>
                  <a:srgbClr val="075A30"/>
                </a:solidFill>
                <a:latin typeface=".VnAvant" panose="020B7200000000000000" pitchFamily="34" charset="0"/>
                <a:ea typeface="Roboto Slab" pitchFamily="2" charset="0"/>
              </a:rPr>
              <a:t>Bài</a:t>
            </a:r>
            <a:r>
              <a:rPr lang="en-GB" sz="4000" b="1" dirty="0">
                <a:solidFill>
                  <a:srgbClr val="075A30"/>
                </a:solidFill>
                <a:latin typeface=".VnAvant" panose="020B7200000000000000" pitchFamily="34" charset="0"/>
                <a:ea typeface="Roboto Slab" pitchFamily="2" charset="0"/>
              </a:rPr>
              <a:t> 1: A - </a:t>
            </a:r>
            <a:r>
              <a:rPr lang="en-GB" sz="4000" b="1" dirty="0" smtClean="0">
                <a:solidFill>
                  <a:srgbClr val="075A30"/>
                </a:solidFill>
                <a:latin typeface=".VnAvant" panose="020B7200000000000000" pitchFamily="34" charset="0"/>
                <a:ea typeface="Roboto Slab" pitchFamily="2" charset="0"/>
              </a:rPr>
              <a:t>a</a:t>
            </a:r>
            <a:endParaRPr lang="en-GB" sz="4000" b="1" dirty="0">
              <a:solidFill>
                <a:srgbClr val="075A30"/>
              </a:solidFill>
              <a:latin typeface=".VnAvant" panose="020B7200000000000000" pitchFamily="34" charset="0"/>
              <a:ea typeface="Roboto Slab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0466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0609B42-D26F-49BD-9329-F6D9B33698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1248" y="151684"/>
            <a:ext cx="3575969" cy="48706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1D2F7BF1-AD82-47DC-A3FC-7F197F7DDD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5304" y="2316332"/>
            <a:ext cx="2279095" cy="21935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86275DE3-8B36-469E-88C5-042EA6CC18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8955" y="1866339"/>
            <a:ext cx="1468173" cy="1208736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74D32197-121E-4D9C-A988-88A56139FCB9}"/>
              </a:ext>
            </a:extLst>
          </p:cNvPr>
          <p:cNvSpPr/>
          <p:nvPr/>
        </p:nvSpPr>
        <p:spPr>
          <a:xfrm>
            <a:off x="306131" y="2066871"/>
            <a:ext cx="4800982" cy="196286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800" dirty="0">
              <a:solidFill>
                <a:schemeClr val="bg2">
                  <a:lumMod val="50000"/>
                </a:schemeClr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624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C6DF8767-1A3B-41BB-B89F-A3F4BA273D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429" y="67180"/>
            <a:ext cx="3586602" cy="49412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0609B42-D26F-49BD-9329-F6D9B33698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2198" y="137757"/>
            <a:ext cx="3586602" cy="48706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1D2F7BF1-AD82-47DC-A3FC-7F197F7DDD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6679" y="2316332"/>
            <a:ext cx="2279095" cy="21935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86275DE3-8B36-469E-88C5-042EA6CC18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0032" y="1892938"/>
            <a:ext cx="1468173" cy="12087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4D25ACF3-AADE-4E89-8CD7-D5EE5CD0FF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6043" y="2497306"/>
            <a:ext cx="1375958" cy="23502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1BFFC850-9307-4FE6-A930-B5EBCFEE46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69530" y="2945243"/>
            <a:ext cx="1059221" cy="14992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D7D3C5DF-4599-404F-810B-9910A562E8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5452" y="2765484"/>
            <a:ext cx="843884" cy="171349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3AC8F5B3-6EEF-49C0-A2CA-0830B87043A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3302" y="1757958"/>
            <a:ext cx="1490673" cy="127571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A3C52060-A5A4-4B0F-A2EC-F9A82885617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53430" y="575188"/>
            <a:ext cx="2323882" cy="2772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186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D1E78FE2-1662-4487-A1F9-F0DC944FFF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89" y="122630"/>
            <a:ext cx="2038323" cy="912534"/>
          </a:xfrm>
          <a:prstGeom prst="rect">
            <a:avLst/>
          </a:prstGeom>
        </p:spPr>
      </p:pic>
      <p:pic>
        <p:nvPicPr>
          <p:cNvPr id="7" name="B1_TH1">
            <a:hlinkClick r:id="" action="ppaction://media"/>
            <a:extLst>
              <a:ext uri="{FF2B5EF4-FFF2-40B4-BE49-F238E27FC236}">
                <a16:creationId xmlns="" xmlns:a16="http://schemas.microsoft.com/office/drawing/2014/main" id="{12E5E766-7343-4C2F-9D13-94736A2F566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48158" y="305798"/>
            <a:ext cx="3497022" cy="4201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445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504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100000">
                <p:cTn id="19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93;p18">
            <a:extLst>
              <a:ext uri="{FF2B5EF4-FFF2-40B4-BE49-F238E27FC236}">
                <a16:creationId xmlns="" xmlns:a16="http://schemas.microsoft.com/office/drawing/2014/main" id="{C2D9A394-1A5A-41C5-8E2C-4E943466FB78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43689" y="784681"/>
            <a:ext cx="3528311" cy="425800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94;p18">
            <a:extLst>
              <a:ext uri="{FF2B5EF4-FFF2-40B4-BE49-F238E27FC236}">
                <a16:creationId xmlns="" xmlns:a16="http://schemas.microsoft.com/office/drawing/2014/main" id="{3FAE8747-0838-4983-BCDB-2B7C5EC631F1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94622" y="784681"/>
            <a:ext cx="3501232" cy="425800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3A816846-7B7A-4D44-A6E9-55766C324C9E}"/>
              </a:ext>
            </a:extLst>
          </p:cNvPr>
          <p:cNvSpPr/>
          <p:nvPr/>
        </p:nvSpPr>
        <p:spPr>
          <a:xfrm>
            <a:off x="3286051" y="-116596"/>
            <a:ext cx="3767531" cy="9875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en-US" sz="5400" dirty="0" err="1" smtClean="0">
                <a:latin typeface=".VnTime" panose="020B7200000000000000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Chào</a:t>
            </a:r>
            <a:r>
              <a:rPr lang="en-US" sz="5400" dirty="0" smtClean="0">
                <a:latin typeface=".VnTime" panose="020B7200000000000000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400" dirty="0" err="1" smtClean="0">
                <a:latin typeface=".VnTime" panose="020B7200000000000000" pitchFamily="34" charset="0"/>
                <a:ea typeface="Calibri" panose="020F0502020204030204" pitchFamily="34" charset="0"/>
                <a:cs typeface="Arial" panose="020B0604020202020204" pitchFamily="34" charset="0"/>
              </a:rPr>
              <a:t>hái</a:t>
            </a:r>
            <a:endParaRPr lang="en-US" sz="5400" dirty="0">
              <a:latin typeface=".VnTime" panose="020B7200000000000000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1232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661988" y="4721066"/>
            <a:ext cx="15621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50" dirty="0" err="1">
                <a:latin typeface="Roboto Slab" pitchFamily="2" charset="0"/>
                <a:ea typeface="Roboto Slab" pitchFamily="2" charset="0"/>
              </a:rPr>
              <a:t>Trang</a:t>
            </a:r>
            <a:r>
              <a:rPr lang="en-GB" sz="1050" dirty="0">
                <a:latin typeface="Roboto Slab" pitchFamily="2" charset="0"/>
                <a:ea typeface="Roboto Slab" pitchFamily="2" charset="0"/>
              </a:rPr>
              <a:t> | </a:t>
            </a:r>
            <a:r>
              <a:rPr lang="en-GB" sz="1050" b="1" dirty="0">
                <a:latin typeface="Roboto Slab" pitchFamily="2" charset="0"/>
                <a:ea typeface="Roboto Slab" pitchFamily="2" charset="0"/>
              </a:rPr>
              <a:t>1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32374" y="1735931"/>
            <a:ext cx="58258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1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Slab" pitchFamily="2" charset="0"/>
                <a:ea typeface="Roboto Slab" pitchFamily="2" charset="0"/>
              </a:rPr>
              <a:t>CẢM ƠN </a:t>
            </a:r>
            <a:r>
              <a:rPr lang="vi-VN" sz="2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Slab" pitchFamily="2" charset="0"/>
                <a:ea typeface="Roboto Slab" pitchFamily="2" charset="0"/>
              </a:rPr>
              <a:t>VÌ CÁC CON</a:t>
            </a:r>
          </a:p>
          <a:p>
            <a:pPr algn="ctr"/>
            <a:r>
              <a:rPr lang="vi-VN" sz="2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Slab" pitchFamily="2" charset="0"/>
                <a:ea typeface="Roboto Slab" pitchFamily="2" charset="0"/>
              </a:rPr>
              <a:t>ĐÃ RẤT </a:t>
            </a:r>
            <a:r>
              <a:rPr lang="vi-VN" sz="21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Slab" pitchFamily="2" charset="0"/>
                <a:ea typeface="Roboto Slab" pitchFamily="2" charset="0"/>
              </a:rPr>
              <a:t>TÍCH CỰC </a:t>
            </a:r>
            <a:r>
              <a:rPr lang="vi-VN" sz="2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Slab" pitchFamily="2" charset="0"/>
                <a:ea typeface="Roboto Slab" pitchFamily="2" charset="0"/>
              </a:rPr>
              <a:t>TRONG TIẾT HỌC.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32374" y="2528888"/>
            <a:ext cx="58258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Slab" pitchFamily="2" charset="0"/>
                <a:ea typeface="Roboto Slab" pitchFamily="2" charset="0"/>
              </a:rPr>
              <a:t>CHÚC CÁC CON </a:t>
            </a:r>
            <a:r>
              <a:rPr lang="en-GB" sz="21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Slab" pitchFamily="2" charset="0"/>
                <a:ea typeface="Roboto Slab" pitchFamily="2" charset="0"/>
              </a:rPr>
              <a:t>NGỦ NGON</a:t>
            </a:r>
            <a:endParaRPr lang="vi-VN" sz="21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 Slab" pitchFamily="2" charset="0"/>
              <a:ea typeface="Roboto Slab" pitchFamily="2" charset="0"/>
            </a:endParaRPr>
          </a:p>
          <a:p>
            <a:pPr algn="ctr"/>
            <a:r>
              <a:rPr lang="vi-VN" sz="2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Slab" pitchFamily="2" charset="0"/>
                <a:ea typeface="Roboto Slab" pitchFamily="2" charset="0"/>
              </a:rPr>
              <a:t>VÀ </a:t>
            </a:r>
            <a:r>
              <a:rPr lang="vi-VN" sz="21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Slab" pitchFamily="2" charset="0"/>
                <a:ea typeface="Roboto Slab" pitchFamily="2" charset="0"/>
              </a:rPr>
              <a:t>BÌNH AN</a:t>
            </a:r>
            <a:r>
              <a:rPr lang="vi-VN" sz="2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Slab" pitchFamily="2" charset="0"/>
                <a:ea typeface="Roboto Slab" pitchFamily="2" charset="0"/>
              </a:rPr>
              <a:t> TRONG MÙA DỊCH COVID!</a:t>
            </a:r>
            <a:endParaRPr lang="en-GB" sz="2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boto Slab" pitchFamily="2" charset="0"/>
              <a:ea typeface="Roboto Slab" pitchFamily="2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7084854" y="1165686"/>
            <a:ext cx="1130785" cy="716829"/>
          </a:xfrm>
          <a:prstGeom prst="ellipse">
            <a:avLst/>
          </a:prstGeom>
          <a:solidFill>
            <a:srgbClr val="1460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195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44DE3C62-B549-4CC9-9278-A74A4552D7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322"/>
            <a:ext cx="4041183" cy="117951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C92B1EB7-0416-49CC-8750-4481EE9C47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3843" y="1223837"/>
            <a:ext cx="6449325" cy="3600953"/>
          </a:xfrm>
          <a:prstGeom prst="rect">
            <a:avLst/>
          </a:prstGeom>
        </p:spPr>
      </p:pic>
      <p:sp>
        <p:nvSpPr>
          <p:cNvPr id="2" name="Flowchart: Stored Data 1">
            <a:extLst>
              <a:ext uri="{FF2B5EF4-FFF2-40B4-BE49-F238E27FC236}">
                <a16:creationId xmlns="" xmlns:a16="http://schemas.microsoft.com/office/drawing/2014/main" id="{FD7A2836-97EC-4B9A-8E39-A5CBA27610C9}"/>
              </a:ext>
            </a:extLst>
          </p:cNvPr>
          <p:cNvSpPr/>
          <p:nvPr/>
        </p:nvSpPr>
        <p:spPr>
          <a:xfrm rot="6948744">
            <a:off x="6446136" y="1920012"/>
            <a:ext cx="479795" cy="1032718"/>
          </a:xfrm>
          <a:prstGeom prst="flowChartOnlineStorage">
            <a:avLst/>
          </a:prstGeom>
          <a:blipFill>
            <a:blip r:embed="rId4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Flowchart: Stored Data 4">
            <a:extLst>
              <a:ext uri="{FF2B5EF4-FFF2-40B4-BE49-F238E27FC236}">
                <a16:creationId xmlns="" xmlns:a16="http://schemas.microsoft.com/office/drawing/2014/main" id="{3A41CD7F-1A8C-48AA-ACF0-3507DC6B6193}"/>
              </a:ext>
            </a:extLst>
          </p:cNvPr>
          <p:cNvSpPr/>
          <p:nvPr/>
        </p:nvSpPr>
        <p:spPr>
          <a:xfrm rot="3784281">
            <a:off x="1753618" y="2031689"/>
            <a:ext cx="509865" cy="1032718"/>
          </a:xfrm>
          <a:prstGeom prst="flowChartOnlineStorage">
            <a:avLst/>
          </a:prstGeom>
          <a:blipFill>
            <a:blip r:embed="rId4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246019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DAACD550-ED6C-4A86-B020-77E23A0C392C}"/>
              </a:ext>
            </a:extLst>
          </p:cNvPr>
          <p:cNvSpPr/>
          <p:nvPr/>
        </p:nvSpPr>
        <p:spPr>
          <a:xfrm>
            <a:off x="1683656" y="304059"/>
            <a:ext cx="5994401" cy="4535382"/>
          </a:xfrm>
          <a:prstGeom prst="round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 dirty="0"/>
          </a:p>
        </p:txBody>
      </p:sp>
    </p:spTree>
    <p:extLst>
      <p:ext uri="{BB962C8B-B14F-4D97-AF65-F5344CB8AC3E}">
        <p14:creationId xmlns:p14="http://schemas.microsoft.com/office/powerpoint/2010/main" val="29653776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06AB7D14-C7C8-4203-9B98-0E574530BBA0}"/>
              </a:ext>
            </a:extLst>
          </p:cNvPr>
          <p:cNvGrpSpPr/>
          <p:nvPr/>
        </p:nvGrpSpPr>
        <p:grpSpPr>
          <a:xfrm>
            <a:off x="1957913" y="792452"/>
            <a:ext cx="4446104" cy="3260383"/>
            <a:chOff x="2267648" y="203384"/>
            <a:chExt cx="5927316" cy="473673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A73B1EF3-8643-4C82-AED8-3166D6CE64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67648" y="203384"/>
              <a:ext cx="5927316" cy="4736732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3FC702E1-41B2-49AA-B700-58A5D26AF4F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26374" y="1208910"/>
              <a:ext cx="1208929" cy="2178226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4268F8D9-10F5-4083-94A0-5474AD863DD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67648" y="2848692"/>
              <a:ext cx="5927316" cy="2083005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F2AB1483-9DD9-495F-A4ED-A543A722FFA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628671" y="1253305"/>
              <a:ext cx="1118493" cy="2223889"/>
            </a:xfrm>
            <a:prstGeom prst="rect">
              <a:avLst/>
            </a:prstGeom>
          </p:spPr>
        </p:pic>
      </p:grpSp>
      <p:pic>
        <p:nvPicPr>
          <p:cNvPr id="7" name="Picture 4" descr="Không có mô tả.">
            <a:extLst>
              <a:ext uri="{FF2B5EF4-FFF2-40B4-BE49-F238E27FC236}">
                <a16:creationId xmlns:a16="http://schemas.microsoft.com/office/drawing/2014/main" xmlns="" id="{AD557C5A-C255-4C78-87E6-665317A385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117935" y="53896"/>
            <a:ext cx="2087655" cy="810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362E968-AE8C-4A26-A60A-B195703162F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0300" y="328087"/>
            <a:ext cx="2053325" cy="57706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45404B07-0191-4565-BD55-22B44CF2DD42}"/>
              </a:ext>
            </a:extLst>
          </p:cNvPr>
          <p:cNvSpPr txBox="1"/>
          <p:nvPr/>
        </p:nvSpPr>
        <p:spPr>
          <a:xfrm>
            <a:off x="2343392" y="4053123"/>
            <a:ext cx="4572000" cy="5309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Nam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và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Hà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 ca </a:t>
            </a:r>
            <a:r>
              <a:rPr lang="en-US" sz="3000" dirty="0" err="1">
                <a:latin typeface="UTM Avo" panose="02040603050506020204" pitchFamily="18" charset="0"/>
                <a:cs typeface="Arial-SGK-TV" pitchFamily="2" charset="0"/>
              </a:rPr>
              <a:t>hát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.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D8DD621F-0103-440F-B6D4-850E9EFE9B46}"/>
              </a:ext>
            </a:extLst>
          </p:cNvPr>
          <p:cNvSpPr txBox="1"/>
          <p:nvPr/>
        </p:nvSpPr>
        <p:spPr>
          <a:xfrm>
            <a:off x="2605301" y="4053123"/>
            <a:ext cx="457200" cy="5309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a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D1211DFF-410C-4C32-A3BE-C17C094786B5}"/>
              </a:ext>
            </a:extLst>
          </p:cNvPr>
          <p:cNvSpPr txBox="1"/>
          <p:nvPr/>
        </p:nvSpPr>
        <p:spPr>
          <a:xfrm>
            <a:off x="3375573" y="4050823"/>
            <a:ext cx="457200" cy="5309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a</a:t>
            </a:r>
            <a:r>
              <a:rPr lang="en-US" sz="3000" dirty="0">
                <a:latin typeface="Arial-SGK-TV" pitchFamily="2" charset="0"/>
                <a:cs typeface="Arial-SGK-TV" pitchFamily="2" charset="0"/>
              </a:rPr>
              <a:t>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BD309367-B3A6-4CDF-B73E-EEA7674453FC}"/>
              </a:ext>
            </a:extLst>
          </p:cNvPr>
          <p:cNvSpPr txBox="1"/>
          <p:nvPr/>
        </p:nvSpPr>
        <p:spPr>
          <a:xfrm>
            <a:off x="3900847" y="4053123"/>
            <a:ext cx="457200" cy="5309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a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CB5A01BF-534A-48C7-9BB9-E036F05EE55A}"/>
              </a:ext>
            </a:extLst>
          </p:cNvPr>
          <p:cNvSpPr txBox="1"/>
          <p:nvPr/>
        </p:nvSpPr>
        <p:spPr>
          <a:xfrm>
            <a:off x="4339022" y="4053123"/>
            <a:ext cx="457200" cy="5309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a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913CF006-5E90-45BD-957F-16118D7BB141}"/>
              </a:ext>
            </a:extLst>
          </p:cNvPr>
          <p:cNvSpPr txBox="1"/>
          <p:nvPr/>
        </p:nvSpPr>
        <p:spPr>
          <a:xfrm>
            <a:off x="4832837" y="4053412"/>
            <a:ext cx="457200" cy="5309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  <a:latin typeface="UTM Avo" panose="02040603050506020204" pitchFamily="18" charset="0"/>
                <a:cs typeface="Arial-SGK-TV" pitchFamily="2" charset="0"/>
              </a:rPr>
              <a:t>a</a:t>
            </a:r>
            <a:r>
              <a:rPr lang="en-US" sz="3000" dirty="0">
                <a:latin typeface="UTM Avo" panose="02040603050506020204" pitchFamily="18" charset="0"/>
                <a:cs typeface="Arial-SGK-TV" pitchFamily="2" charset="0"/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83029962"/>
      </p:ext>
    </p:extLst>
  </p:cSld>
  <p:clrMapOvr>
    <a:masterClrMapping/>
  </p:clrMapOvr>
  <p:transition advTm="5278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69D7F7A-CDAB-473F-AE6D-8F86DEDD0B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694" y="0"/>
            <a:ext cx="2711301" cy="1087136"/>
          </a:xfrm>
          <a:prstGeom prst="rect">
            <a:avLst/>
          </a:prstGeom>
        </p:spPr>
      </p:pic>
      <p:sp>
        <p:nvSpPr>
          <p:cNvPr id="4" name="Rectangle: Rounded Corners 1">
            <a:extLst>
              <a:ext uri="{FF2B5EF4-FFF2-40B4-BE49-F238E27FC236}">
                <a16:creationId xmlns="" xmlns:a16="http://schemas.microsoft.com/office/drawing/2014/main" id="{F3CC1724-026E-4FA3-A37B-E26C91B9A26D}"/>
              </a:ext>
            </a:extLst>
          </p:cNvPr>
          <p:cNvSpPr/>
          <p:nvPr/>
        </p:nvSpPr>
        <p:spPr>
          <a:xfrm>
            <a:off x="994208" y="1199559"/>
            <a:ext cx="2620620" cy="2864920"/>
          </a:xfrm>
          <a:prstGeom prst="round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5000" dirty="0">
                <a:solidFill>
                  <a:srgbClr val="E52D56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a</a:t>
            </a:r>
          </a:p>
        </p:txBody>
      </p:sp>
      <p:pic>
        <p:nvPicPr>
          <p:cNvPr id="5" name="a">
            <a:hlinkClick r:id="" action="ppaction://media"/>
            <a:extLst>
              <a:ext uri="{FF2B5EF4-FFF2-40B4-BE49-F238E27FC236}">
                <a16:creationId xmlns="" xmlns:a16="http://schemas.microsoft.com/office/drawing/2014/main" id="{3679426F-804A-4D74-A360-98E7D2F7B3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43323" y="4064479"/>
            <a:ext cx="415896" cy="415896"/>
          </a:xfrm>
          <a:prstGeom prst="rect">
            <a:avLst/>
          </a:prstGeom>
        </p:spPr>
      </p:pic>
      <p:sp>
        <p:nvSpPr>
          <p:cNvPr id="6" name="Rectangle: Rounded Corners 1">
            <a:extLst>
              <a:ext uri="{FF2B5EF4-FFF2-40B4-BE49-F238E27FC236}">
                <a16:creationId xmlns="" xmlns:a16="http://schemas.microsoft.com/office/drawing/2014/main" id="{7D2F7DEF-4E75-4DC6-A640-6428F22E2163}"/>
              </a:ext>
            </a:extLst>
          </p:cNvPr>
          <p:cNvSpPr/>
          <p:nvPr/>
        </p:nvSpPr>
        <p:spPr>
          <a:xfrm>
            <a:off x="5471781" y="1139290"/>
            <a:ext cx="2620620" cy="2864920"/>
          </a:xfrm>
          <a:prstGeom prst="round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5000" dirty="0">
                <a:solidFill>
                  <a:srgbClr val="E52D56"/>
                </a:solidFill>
                <a:latin typeface="Questrial" pitchFamily="2" charset="0"/>
                <a:cs typeface="Lato" panose="020F0502020204030203" pitchFamily="34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4284494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2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0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D9D8CA5-0317-420B-AA88-906077B3CF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2990" y="1389713"/>
            <a:ext cx="3582238" cy="35822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5FBF33D-CAC4-4971-B664-D2F8775B02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057"/>
            <a:ext cx="3806456" cy="1111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605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u the ngoi">
            <a:extLst>
              <a:ext uri="{FF2B5EF4-FFF2-40B4-BE49-F238E27FC236}">
                <a16:creationId xmlns:a16="http://schemas.microsoft.com/office/drawing/2014/main" xmlns="" id="{698158EF-A70C-4B0C-8C6E-E075141EFA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06617" y="527022"/>
            <a:ext cx="3601814" cy="3938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00080312"/>
      </p:ext>
    </p:extLst>
  </p:cSld>
  <p:clrMapOvr>
    <a:masterClrMapping/>
  </p:clrMapOvr>
  <p:transition advTm="12711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6186455-EC30-4B11-A3D2-304AA7CC4E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10000"/>
          </a:blip>
          <a:srcRect l="1374" t="6158" r="4166" b="51839"/>
          <a:stretch>
            <a:fillRect/>
          </a:stretch>
        </p:blipFill>
        <p:spPr bwMode="auto">
          <a:xfrm>
            <a:off x="1236893" y="706534"/>
            <a:ext cx="6064239" cy="36404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872824842"/>
      </p:ext>
    </p:extLst>
  </p:cSld>
  <p:clrMapOvr>
    <a:masterClrMapping/>
  </p:clrMapOvr>
  <p:transition advTm="43152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9EFD3DA9-AB5C-4BA4-B519-44EEA033680E}"/>
              </a:ext>
            </a:extLst>
          </p:cNvPr>
          <p:cNvSpPr/>
          <p:nvPr/>
        </p:nvSpPr>
        <p:spPr>
          <a:xfrm>
            <a:off x="282074" y="2358333"/>
            <a:ext cx="5206260" cy="229022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4800" dirty="0">
              <a:solidFill>
                <a:schemeClr val="bg2">
                  <a:lumMod val="50000"/>
                </a:schemeClr>
              </a:solidFill>
              <a:latin typeface=".VnAvant" panose="020B72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4D8DE10-11C3-4F5E-8576-14B1719FF9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8333" y="39205"/>
            <a:ext cx="3534808" cy="48698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0A210A90-6B50-49D4-BE4C-3B1850B993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5840" y="2358334"/>
            <a:ext cx="1356087" cy="23162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59BFE9A2-C5EC-4EA9-B485-9A9E341166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0268" y="2864226"/>
            <a:ext cx="1043925" cy="14775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4F3CFCC3-B127-4C95-A191-F33729BA13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6864" y="2758629"/>
            <a:ext cx="831697" cy="1688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DE03572F-C515-44EF-8784-AB9553ECEA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02372" y="338588"/>
            <a:ext cx="2290323" cy="273214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1BF5B7F1-ED22-4CAB-834B-A22ECF205B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16680" y="1729685"/>
            <a:ext cx="1469147" cy="125729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3842096E-9D19-4D62-ACF8-33D1A2C0AA2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08" y="0"/>
            <a:ext cx="2313997" cy="120495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3B4FEA88-B73D-4A4B-A5BB-B493CC2FCE51}"/>
              </a:ext>
            </a:extLst>
          </p:cNvPr>
          <p:cNvSpPr/>
          <p:nvPr/>
        </p:nvSpPr>
        <p:spPr>
          <a:xfrm>
            <a:off x="843035" y="3070905"/>
            <a:ext cx="885351" cy="863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750"/>
              </a:spcAft>
            </a:pPr>
            <a:endParaRPr lang="en-US" sz="4800" dirty="0">
              <a:solidFill>
                <a:srgbClr val="FF0000"/>
              </a:solidFill>
              <a:latin typeface=".VnAvant" panose="020B7200000000000000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2763FBFB-4A7F-4C69-B2BB-B1921424323F}"/>
              </a:ext>
            </a:extLst>
          </p:cNvPr>
          <p:cNvSpPr/>
          <p:nvPr/>
        </p:nvSpPr>
        <p:spPr>
          <a:xfrm>
            <a:off x="2414608" y="3069286"/>
            <a:ext cx="885351" cy="863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750"/>
              </a:spcAft>
            </a:pPr>
            <a:endParaRPr lang="en-US" sz="4800" dirty="0">
              <a:solidFill>
                <a:srgbClr val="FF0000"/>
              </a:solidFill>
              <a:latin typeface=".VnAvant" panose="020B7200000000000000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0676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9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2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5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8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22" presetClass="entr" presetSubtype="8" repeatCount="3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500"/>
                            </p:stCondLst>
                            <p:childTnLst>
                              <p:par>
                                <p:cTn id="89" presetID="22" presetClass="entr" presetSubtype="8" repeatCount="3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8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1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3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6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9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4" grpId="0" animBg="1"/>
      <p:bldP spid="15" grpId="0"/>
      <p:bldP spid="1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31.4"/>
</p:tagLst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1768</TotalTime>
  <Words>55</Words>
  <Application>Microsoft Office PowerPoint</Application>
  <PresentationFormat>On-screen Show (16:9)</PresentationFormat>
  <Paragraphs>17</Paragraphs>
  <Slides>14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Ánh Vân</dc:creator>
  <dc:description>9Slide.vn</dc:description>
  <cp:lastModifiedBy>MTC</cp:lastModifiedBy>
  <cp:revision>56</cp:revision>
  <dcterms:modified xsi:type="dcterms:W3CDTF">2021-09-23T03:26:12Z</dcterms:modified>
  <cp:category>9Slide.vn</cp:category>
</cp:coreProperties>
</file>