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59" r:id="rId3"/>
    <p:sldId id="260" r:id="rId4"/>
    <p:sldId id="286" r:id="rId5"/>
    <p:sldId id="287" r:id="rId6"/>
    <p:sldId id="262" r:id="rId7"/>
    <p:sldId id="290" r:id="rId8"/>
    <p:sldId id="291" r:id="rId9"/>
    <p:sldId id="299" r:id="rId10"/>
    <p:sldId id="300" r:id="rId11"/>
    <p:sldId id="272" r:id="rId12"/>
    <p:sldId id="281" r:id="rId13"/>
    <p:sldId id="282" r:id="rId14"/>
    <p:sldId id="284" r:id="rId15"/>
    <p:sldId id="285" r:id="rId16"/>
    <p:sldId id="277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FFDE75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0569" autoAdjust="0"/>
  </p:normalViewPr>
  <p:slideViewPr>
    <p:cSldViewPr>
      <p:cViewPr varScale="1">
        <p:scale>
          <a:sx n="63" d="100"/>
          <a:sy n="63" d="100"/>
        </p:scale>
        <p:origin x="-1176" y="-9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66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thích</a:t>
            </a:r>
            <a:r>
              <a:rPr lang="en-US" baseline="0" smtClean="0"/>
              <a:t> chọn số nào thì chọn số đó nhé! GV nhớ chuẩn bị kẹo hoặc quà.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/>
        </p:blipFill>
        <p:spPr>
          <a:xfrm>
            <a:off x="0" y="8483"/>
            <a:ext cx="11946063" cy="68410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9030" y="1737725"/>
            <a:ext cx="8215321" cy="144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89" b="1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BÀI 5</a:t>
            </a:r>
          </a:p>
          <a:p>
            <a:pPr algn="ctr"/>
            <a:r>
              <a:rPr lang="en-US" sz="4389" b="1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ÔN TẬP VÀ KỂ CHUYỆN</a:t>
            </a: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A008D724-B526-4479-BC20-152AFDDE9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490" y="8483"/>
            <a:ext cx="3172213" cy="3172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6900" y="4188452"/>
            <a:ext cx="8215321" cy="7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89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389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Môn Tiếng Việt </a:t>
            </a:r>
            <a:r>
              <a:rPr lang="en-US" sz="4389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389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919" y="163911"/>
            <a:ext cx="5105400" cy="6694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1320" y="1607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6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7118" y="-2166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6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0984" y="-15735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6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4599" y="-15735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6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4519" y="-15735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6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1319" y="979519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7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7120" y="979519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7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2918" y="1009128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7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080" y="990600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7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14520" y="990600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7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5128" y="2026384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8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4023" y="2026384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8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2920" y="2026384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8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8078" y="2026384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8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04198" y="2023727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8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4812" y="3036919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9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44023" y="3027394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9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2918" y="3022631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9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4430" y="3022631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9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01022" y="3022631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9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45127" y="4047454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0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0849" y="4044247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0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23870" y="4066978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0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28716" y="4044247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0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97846" y="4044247"/>
            <a:ext cx="6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0</a:t>
            </a:r>
            <a:r>
              <a:rPr lang="en-US" sz="10000" dirty="0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Arial-SGK-TV" pitchFamily="2" charset="0"/>
              </a:rPr>
              <a:t>  </a:t>
            </a:r>
            <a:endParaRPr lang="en-US" sz="10000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42" y="5230876"/>
            <a:ext cx="1002906" cy="6026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393" y="5230459"/>
            <a:ext cx="1002906" cy="6026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19" y="5907449"/>
            <a:ext cx="1002906" cy="6026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42" y="5907449"/>
            <a:ext cx="1002906" cy="6026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19" y="5907449"/>
            <a:ext cx="1002906" cy="6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xmlns="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xmlns="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xmlns="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xmlns="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xmlns="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xmlns="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xmlns="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xmlns="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xmlns="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3" name="Búp Bê và Dế Mèn - The Doll and The Cricket - Tiếng Việt 1, tập 1 -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1736" y="544060"/>
            <a:ext cx="8345983" cy="46946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3919" y="327017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 bê và dế mèn</a:t>
            </a:r>
            <a:endParaRPr lang="en-US" sz="5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8" t="33056" r="9487" b="48181"/>
          <a:stretch/>
        </p:blipFill>
        <p:spPr>
          <a:xfrm>
            <a:off x="899319" y="1581150"/>
            <a:ext cx="1090528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52218" r="10897" b="29019"/>
          <a:stretch/>
        </p:blipFill>
        <p:spPr>
          <a:xfrm>
            <a:off x="594519" y="1581150"/>
            <a:ext cx="1090528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72155" r="6147" b="9082"/>
          <a:stretch/>
        </p:blipFill>
        <p:spPr>
          <a:xfrm>
            <a:off x="442119" y="1581150"/>
            <a:ext cx="1126251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0053" y="533400"/>
            <a:ext cx="60564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 bê và dế mèn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6" r="4059" b="8889"/>
          <a:stretch/>
        </p:blipFill>
        <p:spPr>
          <a:xfrm>
            <a:off x="2728119" y="1650831"/>
            <a:ext cx="5972681" cy="52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4" b="982"/>
          <a:stretch/>
        </p:blipFill>
        <p:spPr>
          <a:xfrm>
            <a:off x="1447051" y="1675010"/>
            <a:ext cx="10500103" cy="5182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167311"/>
            <a:ext cx="11739552" cy="2058110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137685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137685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137685 h 1320800"/>
              <a:gd name="connsiteX4" fmla="*/ 6059687 w 8826500"/>
              <a:gd name="connsiteY4" fmla="*/ 1239285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094676 h 1320800"/>
              <a:gd name="connsiteX4" fmla="*/ 6059687 w 8826500"/>
              <a:gd name="connsiteY4" fmla="*/ 1239285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094676 h 1320800"/>
              <a:gd name="connsiteX4" fmla="*/ 6059687 w 8826500"/>
              <a:gd name="connsiteY4" fmla="*/ 1239285 h 1320800"/>
              <a:gd name="connsiteX5" fmla="*/ 5080000 w 8826500"/>
              <a:gd name="connsiteY5" fmla="*/ 1320800 h 1320800"/>
              <a:gd name="connsiteX6" fmla="*/ 4328912 w 8826500"/>
              <a:gd name="connsiteY6" fmla="*/ 1235187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094676 h 1320800"/>
              <a:gd name="connsiteX4" fmla="*/ 6059687 w 8826500"/>
              <a:gd name="connsiteY4" fmla="*/ 1239285 h 1320800"/>
              <a:gd name="connsiteX5" fmla="*/ 5080000 w 8826500"/>
              <a:gd name="connsiteY5" fmla="*/ 1320800 h 1320800"/>
              <a:gd name="connsiteX6" fmla="*/ 4328912 w 8826500"/>
              <a:gd name="connsiteY6" fmla="*/ 1235187 h 1320800"/>
              <a:gd name="connsiteX7" fmla="*/ 3690149 w 8826500"/>
              <a:gd name="connsiteY7" fmla="*/ 1197087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094676 h 1320800"/>
              <a:gd name="connsiteX4" fmla="*/ 6059687 w 8826500"/>
              <a:gd name="connsiteY4" fmla="*/ 1239285 h 1320800"/>
              <a:gd name="connsiteX5" fmla="*/ 5080000 w 8826500"/>
              <a:gd name="connsiteY5" fmla="*/ 1320800 h 1320800"/>
              <a:gd name="connsiteX6" fmla="*/ 4328912 w 8826500"/>
              <a:gd name="connsiteY6" fmla="*/ 1235187 h 1320800"/>
              <a:gd name="connsiteX7" fmla="*/ 3690149 w 8826500"/>
              <a:gd name="connsiteY7" fmla="*/ 1197087 h 1320800"/>
              <a:gd name="connsiteX8" fmla="*/ 3087888 w 8826500"/>
              <a:gd name="connsiteY8" fmla="*/ 1142189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277791"/>
              <a:gd name="connsiteX1" fmla="*/ 8826500 w 8826500"/>
              <a:gd name="connsiteY1" fmla="*/ 0 h 1277791"/>
              <a:gd name="connsiteX2" fmla="*/ 8450862 w 8826500"/>
              <a:gd name="connsiteY2" fmla="*/ 610713 h 1277791"/>
              <a:gd name="connsiteX3" fmla="*/ 6781800 w 8826500"/>
              <a:gd name="connsiteY3" fmla="*/ 1094676 h 1277791"/>
              <a:gd name="connsiteX4" fmla="*/ 6059687 w 8826500"/>
              <a:gd name="connsiteY4" fmla="*/ 1239285 h 1277791"/>
              <a:gd name="connsiteX5" fmla="*/ 5090913 w 8826500"/>
              <a:gd name="connsiteY5" fmla="*/ 1277791 h 1277791"/>
              <a:gd name="connsiteX6" fmla="*/ 4328912 w 8826500"/>
              <a:gd name="connsiteY6" fmla="*/ 1235187 h 1277791"/>
              <a:gd name="connsiteX7" fmla="*/ 3690149 w 8826500"/>
              <a:gd name="connsiteY7" fmla="*/ 1197087 h 1277791"/>
              <a:gd name="connsiteX8" fmla="*/ 3087888 w 8826500"/>
              <a:gd name="connsiteY8" fmla="*/ 1142189 h 1277791"/>
              <a:gd name="connsiteX9" fmla="*/ 1930400 w 8826500"/>
              <a:gd name="connsiteY9" fmla="*/ 1114780 h 1277791"/>
              <a:gd name="connsiteX10" fmla="*/ 0 w 8826500"/>
              <a:gd name="connsiteY10" fmla="*/ 1219732 h 1277791"/>
              <a:gd name="connsiteX11" fmla="*/ 63500 w 8826500"/>
              <a:gd name="connsiteY11" fmla="*/ 12700 h 1277791"/>
              <a:gd name="connsiteX0" fmla="*/ 63500 w 8826500"/>
              <a:gd name="connsiteY0" fmla="*/ 12700 h 1243384"/>
              <a:gd name="connsiteX1" fmla="*/ 8826500 w 8826500"/>
              <a:gd name="connsiteY1" fmla="*/ 0 h 1243384"/>
              <a:gd name="connsiteX2" fmla="*/ 8450862 w 8826500"/>
              <a:gd name="connsiteY2" fmla="*/ 610713 h 1243384"/>
              <a:gd name="connsiteX3" fmla="*/ 6781800 w 8826500"/>
              <a:gd name="connsiteY3" fmla="*/ 1094676 h 1243384"/>
              <a:gd name="connsiteX4" fmla="*/ 6059687 w 8826500"/>
              <a:gd name="connsiteY4" fmla="*/ 1239285 h 1243384"/>
              <a:gd name="connsiteX5" fmla="*/ 5090913 w 8826500"/>
              <a:gd name="connsiteY5" fmla="*/ 1243384 h 1243384"/>
              <a:gd name="connsiteX6" fmla="*/ 4328912 w 8826500"/>
              <a:gd name="connsiteY6" fmla="*/ 1235187 h 1243384"/>
              <a:gd name="connsiteX7" fmla="*/ 3690149 w 8826500"/>
              <a:gd name="connsiteY7" fmla="*/ 1197087 h 1243384"/>
              <a:gd name="connsiteX8" fmla="*/ 3087888 w 8826500"/>
              <a:gd name="connsiteY8" fmla="*/ 1142189 h 1243384"/>
              <a:gd name="connsiteX9" fmla="*/ 1930400 w 8826500"/>
              <a:gd name="connsiteY9" fmla="*/ 1114780 h 1243384"/>
              <a:gd name="connsiteX10" fmla="*/ 0 w 8826500"/>
              <a:gd name="connsiteY10" fmla="*/ 1219732 h 1243384"/>
              <a:gd name="connsiteX11" fmla="*/ 63500 w 8826500"/>
              <a:gd name="connsiteY11" fmla="*/ 12700 h 1243384"/>
              <a:gd name="connsiteX0" fmla="*/ 63500 w 8826500"/>
              <a:gd name="connsiteY0" fmla="*/ 12700 h 1243384"/>
              <a:gd name="connsiteX1" fmla="*/ 8826500 w 8826500"/>
              <a:gd name="connsiteY1" fmla="*/ 0 h 1243384"/>
              <a:gd name="connsiteX2" fmla="*/ 8450862 w 8826500"/>
              <a:gd name="connsiteY2" fmla="*/ 610713 h 1243384"/>
              <a:gd name="connsiteX3" fmla="*/ 6781800 w 8826500"/>
              <a:gd name="connsiteY3" fmla="*/ 1094676 h 1243384"/>
              <a:gd name="connsiteX4" fmla="*/ 6059687 w 8826500"/>
              <a:gd name="connsiteY4" fmla="*/ 1161869 h 1243384"/>
              <a:gd name="connsiteX5" fmla="*/ 5090913 w 8826500"/>
              <a:gd name="connsiteY5" fmla="*/ 1243384 h 1243384"/>
              <a:gd name="connsiteX6" fmla="*/ 4328912 w 8826500"/>
              <a:gd name="connsiteY6" fmla="*/ 1235187 h 1243384"/>
              <a:gd name="connsiteX7" fmla="*/ 3690149 w 8826500"/>
              <a:gd name="connsiteY7" fmla="*/ 1197087 h 1243384"/>
              <a:gd name="connsiteX8" fmla="*/ 3087888 w 8826500"/>
              <a:gd name="connsiteY8" fmla="*/ 1142189 h 1243384"/>
              <a:gd name="connsiteX9" fmla="*/ 1930400 w 8826500"/>
              <a:gd name="connsiteY9" fmla="*/ 1114780 h 1243384"/>
              <a:gd name="connsiteX10" fmla="*/ 0 w 8826500"/>
              <a:gd name="connsiteY10" fmla="*/ 1219732 h 1243384"/>
              <a:gd name="connsiteX11" fmla="*/ 63500 w 8826500"/>
              <a:gd name="connsiteY11" fmla="*/ 12700 h 1243384"/>
              <a:gd name="connsiteX0" fmla="*/ 63500 w 8826500"/>
              <a:gd name="connsiteY0" fmla="*/ 12700 h 1243384"/>
              <a:gd name="connsiteX1" fmla="*/ 8826500 w 8826500"/>
              <a:gd name="connsiteY1" fmla="*/ 0 h 1243384"/>
              <a:gd name="connsiteX2" fmla="*/ 8450862 w 8826500"/>
              <a:gd name="connsiteY2" fmla="*/ 610713 h 1243384"/>
              <a:gd name="connsiteX3" fmla="*/ 6781800 w 8826500"/>
              <a:gd name="connsiteY3" fmla="*/ 1034463 h 1243384"/>
              <a:gd name="connsiteX4" fmla="*/ 6059687 w 8826500"/>
              <a:gd name="connsiteY4" fmla="*/ 1161869 h 1243384"/>
              <a:gd name="connsiteX5" fmla="*/ 5090913 w 8826500"/>
              <a:gd name="connsiteY5" fmla="*/ 1243384 h 1243384"/>
              <a:gd name="connsiteX6" fmla="*/ 4328912 w 8826500"/>
              <a:gd name="connsiteY6" fmla="*/ 1235187 h 1243384"/>
              <a:gd name="connsiteX7" fmla="*/ 3690149 w 8826500"/>
              <a:gd name="connsiteY7" fmla="*/ 1197087 h 1243384"/>
              <a:gd name="connsiteX8" fmla="*/ 3087888 w 8826500"/>
              <a:gd name="connsiteY8" fmla="*/ 1142189 h 1243384"/>
              <a:gd name="connsiteX9" fmla="*/ 1930400 w 8826500"/>
              <a:gd name="connsiteY9" fmla="*/ 1114780 h 1243384"/>
              <a:gd name="connsiteX10" fmla="*/ 0 w 8826500"/>
              <a:gd name="connsiteY10" fmla="*/ 1219732 h 1243384"/>
              <a:gd name="connsiteX11" fmla="*/ 63500 w 8826500"/>
              <a:gd name="connsiteY11" fmla="*/ 12700 h 1243384"/>
              <a:gd name="connsiteX0" fmla="*/ 63500 w 8826500"/>
              <a:gd name="connsiteY0" fmla="*/ 12700 h 1243384"/>
              <a:gd name="connsiteX1" fmla="*/ 8826500 w 8826500"/>
              <a:gd name="connsiteY1" fmla="*/ 0 h 1243384"/>
              <a:gd name="connsiteX2" fmla="*/ 8450862 w 8826500"/>
              <a:gd name="connsiteY2" fmla="*/ 584908 h 1243384"/>
              <a:gd name="connsiteX3" fmla="*/ 6781800 w 8826500"/>
              <a:gd name="connsiteY3" fmla="*/ 1034463 h 1243384"/>
              <a:gd name="connsiteX4" fmla="*/ 6059687 w 8826500"/>
              <a:gd name="connsiteY4" fmla="*/ 1161869 h 1243384"/>
              <a:gd name="connsiteX5" fmla="*/ 5090913 w 8826500"/>
              <a:gd name="connsiteY5" fmla="*/ 1243384 h 1243384"/>
              <a:gd name="connsiteX6" fmla="*/ 4328912 w 8826500"/>
              <a:gd name="connsiteY6" fmla="*/ 1235187 h 1243384"/>
              <a:gd name="connsiteX7" fmla="*/ 3690149 w 8826500"/>
              <a:gd name="connsiteY7" fmla="*/ 1197087 h 1243384"/>
              <a:gd name="connsiteX8" fmla="*/ 3087888 w 8826500"/>
              <a:gd name="connsiteY8" fmla="*/ 1142189 h 1243384"/>
              <a:gd name="connsiteX9" fmla="*/ 1930400 w 8826500"/>
              <a:gd name="connsiteY9" fmla="*/ 1114780 h 1243384"/>
              <a:gd name="connsiteX10" fmla="*/ 0 w 8826500"/>
              <a:gd name="connsiteY10" fmla="*/ 1219732 h 1243384"/>
              <a:gd name="connsiteX11" fmla="*/ 63500 w 8826500"/>
              <a:gd name="connsiteY11" fmla="*/ 12700 h 1243384"/>
              <a:gd name="connsiteX0" fmla="*/ 63500 w 8826500"/>
              <a:gd name="connsiteY0" fmla="*/ 12700 h 1243384"/>
              <a:gd name="connsiteX1" fmla="*/ 8826500 w 8826500"/>
              <a:gd name="connsiteY1" fmla="*/ 0 h 1243384"/>
              <a:gd name="connsiteX2" fmla="*/ 8450862 w 8826500"/>
              <a:gd name="connsiteY2" fmla="*/ 584908 h 1243384"/>
              <a:gd name="connsiteX3" fmla="*/ 6781800 w 8826500"/>
              <a:gd name="connsiteY3" fmla="*/ 1034463 h 1243384"/>
              <a:gd name="connsiteX4" fmla="*/ 6059687 w 8826500"/>
              <a:gd name="connsiteY4" fmla="*/ 1118860 h 1243384"/>
              <a:gd name="connsiteX5" fmla="*/ 5090913 w 8826500"/>
              <a:gd name="connsiteY5" fmla="*/ 1243384 h 1243384"/>
              <a:gd name="connsiteX6" fmla="*/ 4328912 w 8826500"/>
              <a:gd name="connsiteY6" fmla="*/ 1235187 h 1243384"/>
              <a:gd name="connsiteX7" fmla="*/ 3690149 w 8826500"/>
              <a:gd name="connsiteY7" fmla="*/ 1197087 h 1243384"/>
              <a:gd name="connsiteX8" fmla="*/ 3087888 w 8826500"/>
              <a:gd name="connsiteY8" fmla="*/ 1142189 h 1243384"/>
              <a:gd name="connsiteX9" fmla="*/ 1930400 w 8826500"/>
              <a:gd name="connsiteY9" fmla="*/ 1114780 h 1243384"/>
              <a:gd name="connsiteX10" fmla="*/ 0 w 8826500"/>
              <a:gd name="connsiteY10" fmla="*/ 1219732 h 1243384"/>
              <a:gd name="connsiteX11" fmla="*/ 63500 w 8826500"/>
              <a:gd name="connsiteY11" fmla="*/ 12700 h 1243384"/>
              <a:gd name="connsiteX0" fmla="*/ 63500 w 8826500"/>
              <a:gd name="connsiteY0" fmla="*/ 12700 h 1235187"/>
              <a:gd name="connsiteX1" fmla="*/ 8826500 w 8826500"/>
              <a:gd name="connsiteY1" fmla="*/ 0 h 1235187"/>
              <a:gd name="connsiteX2" fmla="*/ 8450862 w 8826500"/>
              <a:gd name="connsiteY2" fmla="*/ 584908 h 1235187"/>
              <a:gd name="connsiteX3" fmla="*/ 6781800 w 8826500"/>
              <a:gd name="connsiteY3" fmla="*/ 1034463 h 1235187"/>
              <a:gd name="connsiteX4" fmla="*/ 6059687 w 8826500"/>
              <a:gd name="connsiteY4" fmla="*/ 1118860 h 1235187"/>
              <a:gd name="connsiteX5" fmla="*/ 5090913 w 8826500"/>
              <a:gd name="connsiteY5" fmla="*/ 1183171 h 1235187"/>
              <a:gd name="connsiteX6" fmla="*/ 4328912 w 8826500"/>
              <a:gd name="connsiteY6" fmla="*/ 1235187 h 1235187"/>
              <a:gd name="connsiteX7" fmla="*/ 3690149 w 8826500"/>
              <a:gd name="connsiteY7" fmla="*/ 1197087 h 1235187"/>
              <a:gd name="connsiteX8" fmla="*/ 3087888 w 8826500"/>
              <a:gd name="connsiteY8" fmla="*/ 1142189 h 1235187"/>
              <a:gd name="connsiteX9" fmla="*/ 1930400 w 8826500"/>
              <a:gd name="connsiteY9" fmla="*/ 1114780 h 1235187"/>
              <a:gd name="connsiteX10" fmla="*/ 0 w 8826500"/>
              <a:gd name="connsiteY10" fmla="*/ 1219732 h 1235187"/>
              <a:gd name="connsiteX11" fmla="*/ 63500 w 8826500"/>
              <a:gd name="connsiteY11" fmla="*/ 12700 h 1235187"/>
              <a:gd name="connsiteX0" fmla="*/ 63500 w 8826500"/>
              <a:gd name="connsiteY0" fmla="*/ 12700 h 1219732"/>
              <a:gd name="connsiteX1" fmla="*/ 8826500 w 8826500"/>
              <a:gd name="connsiteY1" fmla="*/ 0 h 1219732"/>
              <a:gd name="connsiteX2" fmla="*/ 8450862 w 8826500"/>
              <a:gd name="connsiteY2" fmla="*/ 584908 h 1219732"/>
              <a:gd name="connsiteX3" fmla="*/ 6781800 w 8826500"/>
              <a:gd name="connsiteY3" fmla="*/ 1034463 h 1219732"/>
              <a:gd name="connsiteX4" fmla="*/ 6059687 w 8826500"/>
              <a:gd name="connsiteY4" fmla="*/ 1118860 h 1219732"/>
              <a:gd name="connsiteX5" fmla="*/ 5090913 w 8826500"/>
              <a:gd name="connsiteY5" fmla="*/ 1183171 h 1219732"/>
              <a:gd name="connsiteX6" fmla="*/ 4328912 w 8826500"/>
              <a:gd name="connsiteY6" fmla="*/ 1209382 h 1219732"/>
              <a:gd name="connsiteX7" fmla="*/ 3690149 w 8826500"/>
              <a:gd name="connsiteY7" fmla="*/ 1197087 h 1219732"/>
              <a:gd name="connsiteX8" fmla="*/ 3087888 w 8826500"/>
              <a:gd name="connsiteY8" fmla="*/ 1142189 h 1219732"/>
              <a:gd name="connsiteX9" fmla="*/ 1930400 w 8826500"/>
              <a:gd name="connsiteY9" fmla="*/ 1114780 h 1219732"/>
              <a:gd name="connsiteX10" fmla="*/ 0 w 8826500"/>
              <a:gd name="connsiteY10" fmla="*/ 1219732 h 1219732"/>
              <a:gd name="connsiteX11" fmla="*/ 63500 w 8826500"/>
              <a:gd name="connsiteY11" fmla="*/ 12700 h 1219732"/>
              <a:gd name="connsiteX0" fmla="*/ 63500 w 8826500"/>
              <a:gd name="connsiteY0" fmla="*/ 12700 h 1219732"/>
              <a:gd name="connsiteX1" fmla="*/ 8826500 w 8826500"/>
              <a:gd name="connsiteY1" fmla="*/ 0 h 1219732"/>
              <a:gd name="connsiteX2" fmla="*/ 8450862 w 8826500"/>
              <a:gd name="connsiteY2" fmla="*/ 584908 h 1219732"/>
              <a:gd name="connsiteX3" fmla="*/ 6781800 w 8826500"/>
              <a:gd name="connsiteY3" fmla="*/ 1034463 h 1219732"/>
              <a:gd name="connsiteX4" fmla="*/ 6059687 w 8826500"/>
              <a:gd name="connsiteY4" fmla="*/ 1118860 h 1219732"/>
              <a:gd name="connsiteX5" fmla="*/ 5090913 w 8826500"/>
              <a:gd name="connsiteY5" fmla="*/ 1183171 h 1219732"/>
              <a:gd name="connsiteX6" fmla="*/ 4328912 w 8826500"/>
              <a:gd name="connsiteY6" fmla="*/ 1209382 h 1219732"/>
              <a:gd name="connsiteX7" fmla="*/ 3690149 w 8826500"/>
              <a:gd name="connsiteY7" fmla="*/ 1162680 h 1219732"/>
              <a:gd name="connsiteX8" fmla="*/ 3087888 w 8826500"/>
              <a:gd name="connsiteY8" fmla="*/ 1142189 h 1219732"/>
              <a:gd name="connsiteX9" fmla="*/ 1930400 w 8826500"/>
              <a:gd name="connsiteY9" fmla="*/ 1114780 h 1219732"/>
              <a:gd name="connsiteX10" fmla="*/ 0 w 8826500"/>
              <a:gd name="connsiteY10" fmla="*/ 1219732 h 1219732"/>
              <a:gd name="connsiteX11" fmla="*/ 63500 w 8826500"/>
              <a:gd name="connsiteY11" fmla="*/ 12700 h 121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732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91645" y="412498"/>
                  <a:pt x="8450862" y="584908"/>
                </a:cubicBezTo>
                <a:cubicBezTo>
                  <a:pt x="8110079" y="757319"/>
                  <a:pt x="7180329" y="945471"/>
                  <a:pt x="6781800" y="1034463"/>
                </a:cubicBezTo>
                <a:cubicBezTo>
                  <a:pt x="6383271" y="1123455"/>
                  <a:pt x="6324270" y="1089227"/>
                  <a:pt x="6059687" y="1118860"/>
                </a:cubicBezTo>
                <a:lnTo>
                  <a:pt x="5090913" y="1183171"/>
                </a:lnTo>
                <a:lnTo>
                  <a:pt x="4328912" y="1209382"/>
                </a:lnTo>
                <a:lnTo>
                  <a:pt x="3690149" y="1162680"/>
                </a:lnTo>
                <a:lnTo>
                  <a:pt x="3087888" y="1142189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714668" y="365761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4894377" y="3708402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 rot="21165095">
            <a:off x="6382089" y="3648062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20611822">
            <a:off x="7926935" y="3214673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 rot="20844246">
            <a:off x="9247434" y="2812528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 rot="21180986">
            <a:off x="10697971" y="2543185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rot="265271">
            <a:off x="2051181" y="566102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647102" y="5733597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 rot="21353349">
            <a:off x="5162889" y="5573942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 rot="21353349">
            <a:off x="6722218" y="5501371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 rot="216061">
            <a:off x="8354545" y="555942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  <p:bldP spid="21" grpId="0"/>
      <p:bldP spid="24" grpId="0"/>
      <p:bldP spid="25" grpId="0"/>
      <p:bldP spid="29" grpId="0"/>
      <p:bldP spid="34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48959"/>
              </p:ext>
            </p:extLst>
          </p:nvPr>
        </p:nvGraphicFramePr>
        <p:xfrm>
          <a:off x="2042319" y="685800"/>
          <a:ext cx="81534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78677">
                <a:tc>
                  <a:txBody>
                    <a:bodyPr/>
                    <a:lstStyle/>
                    <a:p>
                      <a:pPr algn="ctr"/>
                      <a:endParaRPr lang="en-US" sz="6600" b="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smtClean="0">
                          <a:solidFill>
                            <a:srgbClr val="0070C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  <a:endParaRPr lang="en-US" sz="6600" b="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smtClean="0">
                          <a:solidFill>
                            <a:srgbClr val="0070C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endParaRPr lang="en-US" sz="6600" b="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smtClean="0">
                          <a:solidFill>
                            <a:srgbClr val="0070C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6600" b="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8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0" smtClean="0">
                          <a:solidFill>
                            <a:srgbClr val="0070C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8677">
                <a:tc>
                  <a:txBody>
                    <a:bodyPr/>
                    <a:lstStyle/>
                    <a:p>
                      <a:pPr algn="ctr"/>
                      <a:r>
                        <a:rPr lang="en-US" sz="6600" smtClean="0">
                          <a:solidFill>
                            <a:srgbClr val="0070C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2" name="Title 1"/>
          <p:cNvSpPr txBox="1">
            <a:spLocks/>
          </p:cNvSpPr>
          <p:nvPr/>
        </p:nvSpPr>
        <p:spPr>
          <a:xfrm>
            <a:off x="2514033" y="2014764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559882" y="91893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514033" y="2014764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595269" y="91893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518569" y="2019300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8633619" y="91893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518569" y="3114675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559882" y="91893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57119" y="2895600"/>
            <a:ext cx="1981200" cy="1066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" idx="2"/>
          </p:cNvCxnSpPr>
          <p:nvPr/>
        </p:nvCxnSpPr>
        <p:spPr>
          <a:xfrm flipV="1">
            <a:off x="6119019" y="2895600"/>
            <a:ext cx="2019300" cy="1082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176419" y="2895600"/>
            <a:ext cx="1981200" cy="1066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138319" y="2895600"/>
            <a:ext cx="2019300" cy="1082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426879" y="4648200"/>
            <a:ext cx="2011680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bà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773839" y="4648200"/>
            <a:ext cx="2011680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be bé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5059839" y="4648200"/>
            <a:ext cx="2011680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bé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345839" y="4648200"/>
            <a:ext cx="2011680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 cá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9631839" y="4648200"/>
            <a:ext cx="2011680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 bé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4252778" y="5791200"/>
            <a:ext cx="3352141" cy="739774"/>
          </a:xfrm>
          <a:prstGeom prst="rect">
            <a:avLst/>
          </a:prstGeom>
          <a:solidFill>
            <a:srgbClr val="FFD347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36E-7 2.59259E-6 L 0.14827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675E-6 -2.96296E-6 L 0.01775 0.15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36E-7 4.81481E-6 L 0.31741 -0.003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878E-6 -2.96296E-6 L 0.01945 0.15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5628E-6 3.7037E-7 L 0.4799 -0.003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282E-6 4.81481E-6 L 0.0154 0.159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7546E-6 -1.85185E-6 L 0.14791 -0.00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675E-6 5.36913E-7 L 0.01775 0.311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" y="155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37" grpId="0"/>
      <p:bldP spid="38" grpId="0"/>
      <p:bldP spid="39" grpId="0"/>
      <p:bldP spid="40" grpId="0"/>
      <p:bldP spid="41" grpId="0"/>
      <p:bldP spid="44" grpId="0"/>
      <p:bldP spid="52" grpId="0"/>
      <p:bldP spid="53" grpId="0"/>
      <p:bldP spid="54" grpId="0"/>
      <p:bldP spid="55" grpId="0"/>
      <p:bldP spid="56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tuyệt tác của &amp;quot;ngôi làng nổi&amp;quot; với lồng bè quanh đảo Ông Cụ ở Cẩm Ph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2" y="-10419"/>
            <a:ext cx="12210524" cy="68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5919" y="5387974"/>
            <a:ext cx="2895600" cy="739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 cá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iềm năng nuôi cá trên các hồ chứa tỉnh Thừa Thiên Huế (15/10/201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-259068"/>
            <a:ext cx="9518602" cy="710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ận cảnh hàng trăm lồng nuôi cá VietGAP trên sông Đ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" y="-509520"/>
            <a:ext cx="11430000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50" y="1654412"/>
            <a:ext cx="2647747" cy="519510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10787" y="1059171"/>
            <a:ext cx="5149538" cy="27263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6" name="TextBox 5"/>
          <p:cNvSpPr txBox="1"/>
          <p:nvPr/>
        </p:nvSpPr>
        <p:spPr>
          <a:xfrm>
            <a:off x="5203692" y="1996462"/>
            <a:ext cx="4391075" cy="92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87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TÔ VÀ VIẾT</a:t>
            </a:r>
          </a:p>
        </p:txBody>
      </p:sp>
    </p:spTree>
    <p:extLst>
      <p:ext uri="{BB962C8B-B14F-4D97-AF65-F5344CB8AC3E}">
        <p14:creationId xmlns:p14="http://schemas.microsoft.com/office/powerpoint/2010/main" val="173038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50891" y="1681741"/>
            <a:ext cx="9710226" cy="2032104"/>
            <a:chOff x="1307942" y="1358393"/>
            <a:chExt cx="9734308" cy="2037144"/>
          </a:xfrm>
        </p:grpSpPr>
        <p:sp>
          <p:nvSpPr>
            <p:cNvPr id="2" name="Rounded Rectangle 1"/>
            <p:cNvSpPr/>
            <p:nvPr/>
          </p:nvSpPr>
          <p:spPr>
            <a:xfrm>
              <a:off x="1307942" y="1358393"/>
              <a:ext cx="9734308" cy="203714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40245" y="1531851"/>
              <a:ext cx="13809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975" dirty="0">
                  <a:latin typeface="UTM Avo" panose="02040603050506020204" pitchFamily="18" charset="0"/>
                </a:rPr>
                <a:t>6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70975" y="1561357"/>
              <a:ext cx="13809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975" dirty="0">
                  <a:latin typeface="UTM Avo" panose="02040603050506020204" pitchFamily="18" charset="0"/>
                </a:rPr>
                <a:t>7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0294" y="1561357"/>
              <a:ext cx="13809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975" dirty="0">
                  <a:latin typeface="UTM Avo" panose="02040603050506020204" pitchFamily="18" charset="0"/>
                </a:rPr>
                <a:t>8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91024" y="1546604"/>
              <a:ext cx="13809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975" dirty="0">
                  <a:latin typeface="UTM Avo" panose="02040603050506020204" pitchFamily="18" charset="0"/>
                </a:rPr>
                <a:t>9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21754" y="1531851"/>
              <a:ext cx="13809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975" dirty="0">
                  <a:latin typeface="UTM Avo" panose="02040603050506020204" pitchFamily="18" charset="0"/>
                </a:rPr>
                <a:t>0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86843" y="4070679"/>
            <a:ext cx="3786425" cy="15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76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bế</a:t>
            </a:r>
            <a:r>
              <a:rPr lang="en-US" sz="9576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576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lang="en-US" sz="9576" dirty="0">
              <a:solidFill>
                <a:schemeClr val="accent2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6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51444" y="83607"/>
            <a:ext cx="2473944" cy="2683996"/>
          </a:xfrm>
          <a:prstGeom prst="rect">
            <a:avLst/>
          </a:prstGeom>
        </p:spPr>
      </p:pic>
      <p:pic>
        <p:nvPicPr>
          <p:cNvPr id="18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3225712" y="-231605"/>
            <a:ext cx="2522261" cy="1556513"/>
          </a:xfrm>
          <a:prstGeom prst="rect">
            <a:avLst/>
          </a:prstGeom>
        </p:spPr>
      </p:pic>
      <p:pic>
        <p:nvPicPr>
          <p:cNvPr id="19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9071485" y="-53873"/>
            <a:ext cx="3289079" cy="2029724"/>
          </a:xfrm>
          <a:prstGeom prst="rect">
            <a:avLst/>
          </a:prstGeom>
        </p:spPr>
      </p:pic>
      <p:pic>
        <p:nvPicPr>
          <p:cNvPr id="20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689997" y="3744210"/>
            <a:ext cx="1099804" cy="1914282"/>
          </a:xfrm>
          <a:prstGeom prst="rect">
            <a:avLst/>
          </a:prstGeom>
        </p:spPr>
      </p:pic>
      <p:pic>
        <p:nvPicPr>
          <p:cNvPr id="21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840152" y="-17528"/>
            <a:ext cx="681389" cy="11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19" y="228600"/>
            <a:ext cx="9372600" cy="62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131</Words>
  <Application>Microsoft Office PowerPoint</Application>
  <PresentationFormat>Custom</PresentationFormat>
  <Paragraphs>80</Paragraphs>
  <Slides>16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MTC</cp:lastModifiedBy>
  <cp:revision>108</cp:revision>
  <dcterms:created xsi:type="dcterms:W3CDTF">2021-05-08T14:00:55Z</dcterms:created>
  <dcterms:modified xsi:type="dcterms:W3CDTF">2021-09-29T00:46:06Z</dcterms:modified>
</cp:coreProperties>
</file>